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25"/>
  </p:notesMasterIdLst>
  <p:sldIdLst>
    <p:sldId id="326" r:id="rId5"/>
    <p:sldId id="260" r:id="rId6"/>
    <p:sldId id="267" r:id="rId7"/>
    <p:sldId id="274" r:id="rId8"/>
    <p:sldId id="314" r:id="rId9"/>
    <p:sldId id="275" r:id="rId10"/>
    <p:sldId id="276" r:id="rId11"/>
    <p:sldId id="278" r:id="rId12"/>
    <p:sldId id="290" r:id="rId13"/>
    <p:sldId id="319" r:id="rId14"/>
    <p:sldId id="291" r:id="rId15"/>
    <p:sldId id="321" r:id="rId16"/>
    <p:sldId id="322" r:id="rId17"/>
    <p:sldId id="323" r:id="rId18"/>
    <p:sldId id="324" r:id="rId19"/>
    <p:sldId id="295" r:id="rId20"/>
    <p:sldId id="325" r:id="rId21"/>
    <p:sldId id="327" r:id="rId22"/>
    <p:sldId id="313" r:id="rId23"/>
    <p:sldId id="320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francine" initials="FB" lastIdx="28" clrIdx="0"/>
  <p:cmAuthor id="1" name="Charest-Caron, Maxime" initials="CM" lastIdx="1" clrIdx="1">
    <p:extLst>
      <p:ext uri="{19B8F6BF-5375-455C-9EA6-DF929625EA0E}">
        <p15:presenceInfo xmlns:p15="http://schemas.microsoft.com/office/powerpoint/2012/main" userId="S-1-5-21-3733094790-4122070672-2362316126-1758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6C4A7"/>
    <a:srgbClr val="2F5C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221"/>
    <p:restoredTop sz="94694"/>
  </p:normalViewPr>
  <p:slideViewPr>
    <p:cSldViewPr snapToGrid="0" snapToObjects="1">
      <p:cViewPr varScale="1">
        <p:scale>
          <a:sx n="106" d="100"/>
          <a:sy n="106" d="100"/>
        </p:scale>
        <p:origin x="1236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EE4D95-9788-2742-B5F7-8804EEB19402}" type="datetimeFigureOut">
              <a:rPr lang="en-US" smtClean="0"/>
              <a:t>6/3/2025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A42458-EA61-BD4A-87B6-C76BC5BDA1C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7706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sv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1.svg"/><Relationship Id="rId18" Type="http://schemas.openxmlformats.org/officeDocument/2006/relationships/image" Target="../media/image26.png"/><Relationship Id="rId26" Type="http://schemas.openxmlformats.org/officeDocument/2006/relationships/image" Target="../media/image34.png"/><Relationship Id="rId3" Type="http://schemas.openxmlformats.org/officeDocument/2006/relationships/image" Target="../media/image11.svg"/><Relationship Id="rId21" Type="http://schemas.openxmlformats.org/officeDocument/2006/relationships/image" Target="../media/image29.svg"/><Relationship Id="rId34" Type="http://schemas.openxmlformats.org/officeDocument/2006/relationships/image" Target="../media/image42.png"/><Relationship Id="rId7" Type="http://schemas.openxmlformats.org/officeDocument/2006/relationships/image" Target="../media/image15.svg"/><Relationship Id="rId12" Type="http://schemas.openxmlformats.org/officeDocument/2006/relationships/image" Target="../media/image20.png"/><Relationship Id="rId17" Type="http://schemas.openxmlformats.org/officeDocument/2006/relationships/image" Target="../media/image25.svg"/><Relationship Id="rId25" Type="http://schemas.openxmlformats.org/officeDocument/2006/relationships/image" Target="../media/image33.svg"/><Relationship Id="rId33" Type="http://schemas.openxmlformats.org/officeDocument/2006/relationships/image" Target="../media/image41.svg"/><Relationship Id="rId2" Type="http://schemas.openxmlformats.org/officeDocument/2006/relationships/image" Target="../media/image10.png"/><Relationship Id="rId16" Type="http://schemas.openxmlformats.org/officeDocument/2006/relationships/image" Target="../media/image24.png"/><Relationship Id="rId20" Type="http://schemas.openxmlformats.org/officeDocument/2006/relationships/image" Target="../media/image28.png"/><Relationship Id="rId29" Type="http://schemas.openxmlformats.org/officeDocument/2006/relationships/image" Target="../media/image37.sv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11" Type="http://schemas.openxmlformats.org/officeDocument/2006/relationships/image" Target="../media/image19.svg"/><Relationship Id="rId24" Type="http://schemas.openxmlformats.org/officeDocument/2006/relationships/image" Target="../media/image32.png"/><Relationship Id="rId32" Type="http://schemas.openxmlformats.org/officeDocument/2006/relationships/image" Target="../media/image40.png"/><Relationship Id="rId5" Type="http://schemas.openxmlformats.org/officeDocument/2006/relationships/image" Target="../media/image13.svg"/><Relationship Id="rId15" Type="http://schemas.openxmlformats.org/officeDocument/2006/relationships/image" Target="../media/image23.svg"/><Relationship Id="rId23" Type="http://schemas.openxmlformats.org/officeDocument/2006/relationships/image" Target="../media/image31.svg"/><Relationship Id="rId28" Type="http://schemas.openxmlformats.org/officeDocument/2006/relationships/image" Target="../media/image36.png"/><Relationship Id="rId10" Type="http://schemas.openxmlformats.org/officeDocument/2006/relationships/image" Target="../media/image18.png"/><Relationship Id="rId19" Type="http://schemas.openxmlformats.org/officeDocument/2006/relationships/image" Target="../media/image27.svg"/><Relationship Id="rId31" Type="http://schemas.openxmlformats.org/officeDocument/2006/relationships/image" Target="../media/image39.svg"/><Relationship Id="rId4" Type="http://schemas.openxmlformats.org/officeDocument/2006/relationships/image" Target="../media/image12.png"/><Relationship Id="rId9" Type="http://schemas.openxmlformats.org/officeDocument/2006/relationships/image" Target="../media/image17.svg"/><Relationship Id="rId14" Type="http://schemas.openxmlformats.org/officeDocument/2006/relationships/image" Target="../media/image22.png"/><Relationship Id="rId22" Type="http://schemas.openxmlformats.org/officeDocument/2006/relationships/image" Target="../media/image30.png"/><Relationship Id="rId27" Type="http://schemas.openxmlformats.org/officeDocument/2006/relationships/image" Target="../media/image35.svg"/><Relationship Id="rId30" Type="http://schemas.openxmlformats.org/officeDocument/2006/relationships/image" Target="../media/image38.png"/><Relationship Id="rId35" Type="http://schemas.openxmlformats.org/officeDocument/2006/relationships/image" Target="../media/image43.svg"/><Relationship Id="rId8" Type="http://schemas.openxmlformats.org/officeDocument/2006/relationships/image" Target="../media/image16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6DA3FDB-9CF0-9049-9642-294687D95DC9}"/>
              </a:ext>
            </a:extLst>
          </p:cNvPr>
          <p:cNvSpPr txBox="1"/>
          <p:nvPr userDrawn="1"/>
        </p:nvSpPr>
        <p:spPr>
          <a:xfrm>
            <a:off x="1828800" y="650837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81228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ubtitle Slide_Texture Logo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119B891-1C7A-D74D-BCC9-A235ED5CA6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itle 6">
            <a:extLst>
              <a:ext uri="{FF2B5EF4-FFF2-40B4-BE49-F238E27FC236}">
                <a16:creationId xmlns:a16="http://schemas.microsoft.com/office/drawing/2014/main" id="{9696444F-6DB0-5545-8E78-92D762B49B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047999"/>
            <a:ext cx="9144000" cy="1370539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Titre</a:t>
            </a:r>
            <a:endParaRPr lang="en-US" dirty="0"/>
          </a:p>
        </p:txBody>
      </p:sp>
      <p:sp>
        <p:nvSpPr>
          <p:cNvPr id="13" name="Subtitle 10">
            <a:extLst>
              <a:ext uri="{FF2B5EF4-FFF2-40B4-BE49-F238E27FC236}">
                <a16:creationId xmlns:a16="http://schemas.microsoft.com/office/drawing/2014/main" id="{934C526F-40A6-4E46-A1FD-8E436BB6826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80538"/>
            <a:ext cx="9144000" cy="1655762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Sous-</a:t>
            </a:r>
            <a:r>
              <a:rPr lang="en-US" dirty="0" err="1"/>
              <a:t>titre</a:t>
            </a:r>
            <a:endParaRPr lang="en-U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5C34DBC7-D519-1449-989F-F8DC4942598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30088" y="1904684"/>
            <a:ext cx="3928449" cy="1162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6518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FD72870-C2AC-7C4B-9812-81CD991986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53336" b="36733"/>
          <a:stretch/>
        </p:blipFill>
        <p:spPr>
          <a:xfrm>
            <a:off x="0" y="6176963"/>
            <a:ext cx="12192000" cy="6810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8588DF-BD35-8846-9B31-C2A7C5396C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F5CEE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89421B-6E69-FC42-A1F3-C32441540F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2F5CEE"/>
                </a:solidFill>
              </a:defRPr>
            </a:lvl1pPr>
            <a:lvl2pPr>
              <a:defRPr>
                <a:solidFill>
                  <a:srgbClr val="2F5CEE"/>
                </a:solidFill>
              </a:defRPr>
            </a:lvl2pPr>
            <a:lvl3pPr>
              <a:defRPr>
                <a:solidFill>
                  <a:srgbClr val="2F5CEE"/>
                </a:solidFill>
              </a:defRPr>
            </a:lvl3pPr>
            <a:lvl4pPr>
              <a:defRPr>
                <a:solidFill>
                  <a:srgbClr val="2F5CEE"/>
                </a:solidFill>
              </a:defRPr>
            </a:lvl4pPr>
            <a:lvl5pPr>
              <a:defRPr>
                <a:solidFill>
                  <a:srgbClr val="2F5CEE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D0B862-6F5B-FA40-9B62-F5F43D3DD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2F5CEE"/>
                </a:solidFill>
              </a:defRPr>
            </a:lvl1pPr>
          </a:lstStyle>
          <a:p>
            <a:fld id="{C145B74D-6A0D-CF46-9BFB-933D6D9953E9}" type="slidenum">
              <a:rPr lang="en-US" smtClean="0"/>
              <a:pPr/>
              <a:t>‹N°›</a:t>
            </a:fld>
            <a:endParaRPr lang="en-U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BC2B0EE-2389-1B46-81D4-383338BE264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6420" y="6173788"/>
            <a:ext cx="1558305" cy="68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3778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CC24290-9982-DB42-BFFB-8B8382E304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53336" b="36733"/>
          <a:stretch/>
        </p:blipFill>
        <p:spPr>
          <a:xfrm>
            <a:off x="0" y="6176963"/>
            <a:ext cx="12192000" cy="68103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89421B-6E69-FC42-A1F3-C32441540F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65125"/>
            <a:ext cx="10515600" cy="5814426"/>
          </a:xfrm>
        </p:spPr>
        <p:txBody>
          <a:bodyPr/>
          <a:lstStyle>
            <a:lvl1pPr>
              <a:defRPr>
                <a:solidFill>
                  <a:srgbClr val="2F5CEE"/>
                </a:solidFill>
              </a:defRPr>
            </a:lvl1pPr>
            <a:lvl2pPr>
              <a:defRPr>
                <a:solidFill>
                  <a:srgbClr val="2F5CEE"/>
                </a:solidFill>
              </a:defRPr>
            </a:lvl2pPr>
            <a:lvl3pPr>
              <a:defRPr>
                <a:solidFill>
                  <a:srgbClr val="2F5CEE"/>
                </a:solidFill>
              </a:defRPr>
            </a:lvl3pPr>
            <a:lvl4pPr>
              <a:defRPr>
                <a:solidFill>
                  <a:srgbClr val="2F5CEE"/>
                </a:solidFill>
              </a:defRPr>
            </a:lvl4pPr>
            <a:lvl5pPr>
              <a:defRPr>
                <a:solidFill>
                  <a:srgbClr val="2F5CEE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D0B862-6F5B-FA40-9B62-F5F43D3DD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2F5CEE"/>
                </a:solidFill>
              </a:defRPr>
            </a:lvl1pPr>
          </a:lstStyle>
          <a:p>
            <a:fld id="{C145B74D-6A0D-CF46-9BFB-933D6D9953E9}" type="slidenum">
              <a:rPr lang="en-US" smtClean="0"/>
              <a:pPr/>
              <a:t>‹N°›</a:t>
            </a:fld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2F19B03C-C66B-D743-AED5-B138F080BC8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6420" y="6173788"/>
            <a:ext cx="1558305" cy="68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972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285A72D-F956-044F-B0BD-A9E6418995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53336" b="36733"/>
          <a:stretch/>
        </p:blipFill>
        <p:spPr>
          <a:xfrm>
            <a:off x="0" y="6176963"/>
            <a:ext cx="12192000" cy="6810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B285319-A7C3-EA45-AD01-2C8B65D4C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F5CEE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AC1C5F-A19C-3B45-BE97-957BF8DD35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solidFill>
                  <a:srgbClr val="2F5CEE"/>
                </a:solidFill>
              </a:defRPr>
            </a:lvl1pPr>
            <a:lvl2pPr>
              <a:defRPr>
                <a:solidFill>
                  <a:srgbClr val="2F5CEE"/>
                </a:solidFill>
              </a:defRPr>
            </a:lvl2pPr>
            <a:lvl3pPr>
              <a:defRPr>
                <a:solidFill>
                  <a:srgbClr val="2F5CEE"/>
                </a:solidFill>
              </a:defRPr>
            </a:lvl3pPr>
            <a:lvl4pPr>
              <a:defRPr>
                <a:solidFill>
                  <a:srgbClr val="2F5CEE"/>
                </a:solidFill>
              </a:defRPr>
            </a:lvl4pPr>
            <a:lvl5pPr>
              <a:defRPr>
                <a:solidFill>
                  <a:srgbClr val="2F5CEE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4F8A80-DECD-0249-97F5-F9550D514C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solidFill>
                  <a:srgbClr val="2F5CEE"/>
                </a:solidFill>
              </a:defRPr>
            </a:lvl1pPr>
            <a:lvl2pPr>
              <a:defRPr>
                <a:solidFill>
                  <a:srgbClr val="2F5CEE"/>
                </a:solidFill>
              </a:defRPr>
            </a:lvl2pPr>
            <a:lvl3pPr>
              <a:defRPr>
                <a:solidFill>
                  <a:srgbClr val="2F5CEE"/>
                </a:solidFill>
              </a:defRPr>
            </a:lvl3pPr>
            <a:lvl4pPr>
              <a:defRPr>
                <a:solidFill>
                  <a:srgbClr val="2F5CEE"/>
                </a:solidFill>
              </a:defRPr>
            </a:lvl4pPr>
            <a:lvl5pPr>
              <a:defRPr>
                <a:solidFill>
                  <a:srgbClr val="2F5CEE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8975772-7C50-BB42-8109-39AFFD425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2F5CEE"/>
                </a:solidFill>
              </a:defRPr>
            </a:lvl1pPr>
          </a:lstStyle>
          <a:p>
            <a:fld id="{C145B74D-6A0D-CF46-9BFB-933D6D9953E9}" type="slidenum">
              <a:rPr lang="en-US" smtClean="0"/>
              <a:pPr/>
              <a:t>‹N°›</a:t>
            </a:fld>
            <a:endParaRPr lang="en-U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7873877F-8937-5547-8917-ACFFAB47618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6420" y="6173788"/>
            <a:ext cx="1558305" cy="68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7430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9AA7A55-9C27-A043-9FD2-63CFC2A6B4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53336" b="36733"/>
          <a:stretch/>
        </p:blipFill>
        <p:spPr>
          <a:xfrm>
            <a:off x="0" y="6176963"/>
            <a:ext cx="12192000" cy="68103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AC1C5F-A19C-3B45-BE97-957BF8DD35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365125"/>
            <a:ext cx="5181600" cy="5811838"/>
          </a:xfrm>
        </p:spPr>
        <p:txBody>
          <a:bodyPr/>
          <a:lstStyle>
            <a:lvl1pPr>
              <a:defRPr>
                <a:solidFill>
                  <a:srgbClr val="2F5CEE"/>
                </a:solidFill>
              </a:defRPr>
            </a:lvl1pPr>
            <a:lvl2pPr>
              <a:defRPr>
                <a:solidFill>
                  <a:srgbClr val="2F5CEE"/>
                </a:solidFill>
              </a:defRPr>
            </a:lvl2pPr>
            <a:lvl3pPr>
              <a:defRPr>
                <a:solidFill>
                  <a:srgbClr val="2F5CEE"/>
                </a:solidFill>
              </a:defRPr>
            </a:lvl3pPr>
            <a:lvl4pPr>
              <a:defRPr>
                <a:solidFill>
                  <a:srgbClr val="2F5CEE"/>
                </a:solidFill>
              </a:defRPr>
            </a:lvl4pPr>
            <a:lvl5pPr>
              <a:defRPr>
                <a:solidFill>
                  <a:srgbClr val="2F5CEE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4F8A80-DECD-0249-97F5-F9550D514C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365125"/>
            <a:ext cx="5181600" cy="5811838"/>
          </a:xfrm>
        </p:spPr>
        <p:txBody>
          <a:bodyPr/>
          <a:lstStyle>
            <a:lvl1pPr>
              <a:defRPr>
                <a:solidFill>
                  <a:srgbClr val="2F5CEE"/>
                </a:solidFill>
              </a:defRPr>
            </a:lvl1pPr>
            <a:lvl2pPr>
              <a:defRPr>
                <a:solidFill>
                  <a:srgbClr val="2F5CEE"/>
                </a:solidFill>
              </a:defRPr>
            </a:lvl2pPr>
            <a:lvl3pPr>
              <a:defRPr>
                <a:solidFill>
                  <a:srgbClr val="2F5CEE"/>
                </a:solidFill>
              </a:defRPr>
            </a:lvl3pPr>
            <a:lvl4pPr>
              <a:defRPr>
                <a:solidFill>
                  <a:srgbClr val="2F5CEE"/>
                </a:solidFill>
              </a:defRPr>
            </a:lvl4pPr>
            <a:lvl5pPr>
              <a:defRPr>
                <a:solidFill>
                  <a:srgbClr val="2F5CEE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8975772-7C50-BB42-8109-39AFFD425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2F5CEE"/>
                </a:solidFill>
              </a:defRPr>
            </a:lvl1pPr>
          </a:lstStyle>
          <a:p>
            <a:fld id="{C145B74D-6A0D-CF46-9BFB-933D6D9953E9}" type="slidenum">
              <a:rPr lang="en-US" smtClean="0"/>
              <a:pPr/>
              <a:t>‹N°›</a:t>
            </a:fld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8F93F22D-DDC2-AB45-89FE-8F96906B031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6420" y="6173788"/>
            <a:ext cx="1558305" cy="68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0991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F73CE6B-6AB0-E749-A595-F3A55AB75C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53336" b="36733"/>
          <a:stretch/>
        </p:blipFill>
        <p:spPr>
          <a:xfrm>
            <a:off x="0" y="6176963"/>
            <a:ext cx="12192000" cy="6810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8BF77FF-B294-EE41-9900-3A32826F5B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F5CEE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849B4A-93D8-684A-995C-13C182A03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2F5CEE"/>
                </a:solidFill>
              </a:defRPr>
            </a:lvl1pPr>
          </a:lstStyle>
          <a:p>
            <a:fld id="{C145B74D-6A0D-CF46-9BFB-933D6D9953E9}" type="slidenum">
              <a:rPr lang="en-US" smtClean="0"/>
              <a:pPr/>
              <a:t>‹N°›</a:t>
            </a:fld>
            <a:endParaRPr lang="en-US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8BD6FF40-F170-4440-ABB6-0546061682A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6420" y="6173788"/>
            <a:ext cx="1558305" cy="68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6508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AE3F394-E717-8342-AD82-C4A0A1E4EF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53336" b="36733"/>
          <a:stretch/>
        </p:blipFill>
        <p:spPr>
          <a:xfrm>
            <a:off x="0" y="6176963"/>
            <a:ext cx="12192000" cy="6810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5E787EC-D76A-9141-9C42-B6EBA1F8E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3932237" cy="1692275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4400">
                <a:solidFill>
                  <a:srgbClr val="2F5CEE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CFEEDE9-40E3-CF4A-8D98-406F56B989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365125"/>
            <a:ext cx="6172200" cy="54959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DF323A-7EAB-404C-9F38-1945F1356B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rgbClr val="2F5CEE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D221063-8204-3746-A2CB-F6F7C4043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2F5CEE"/>
                </a:solidFill>
              </a:defRPr>
            </a:lvl1pPr>
          </a:lstStyle>
          <a:p>
            <a:fld id="{C145B74D-6A0D-CF46-9BFB-933D6D9953E9}" type="slidenum">
              <a:rPr lang="en-US" smtClean="0"/>
              <a:pPr/>
              <a:t>‹N°›</a:t>
            </a:fld>
            <a:endParaRPr lang="en-U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C41F2A76-EA04-3641-AF52-880551056AA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6420" y="6173788"/>
            <a:ext cx="1558305" cy="68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551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 Inve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AE3F394-E717-8342-AD82-C4A0A1E4EF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53336" b="36733"/>
          <a:stretch/>
        </p:blipFill>
        <p:spPr>
          <a:xfrm>
            <a:off x="0" y="6176963"/>
            <a:ext cx="12192000" cy="6810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5E787EC-D76A-9141-9C42-B6EBA1F8E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1563" y="365125"/>
            <a:ext cx="3932237" cy="1692275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4400">
                <a:solidFill>
                  <a:srgbClr val="2F5CEE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CFEEDE9-40E3-CF4A-8D98-406F56B989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38200" y="365125"/>
            <a:ext cx="6172200" cy="54959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DF323A-7EAB-404C-9F38-1945F1356B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421563" y="2057400"/>
            <a:ext cx="3932237" cy="3811588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rgbClr val="2F5CEE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D221063-8204-3746-A2CB-F6F7C4043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2F5CEE"/>
                </a:solidFill>
              </a:defRPr>
            </a:lvl1pPr>
          </a:lstStyle>
          <a:p>
            <a:fld id="{C145B74D-6A0D-CF46-9BFB-933D6D9953E9}" type="slidenum">
              <a:rPr lang="en-US" smtClean="0"/>
              <a:pPr/>
              <a:t>‹N°›</a:t>
            </a:fld>
            <a:endParaRPr lang="en-U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17AD42B7-E6AB-7249-90D5-3008A01A4C0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6420" y="6173788"/>
            <a:ext cx="1558305" cy="68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9206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 and tex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07DD380-F20F-4946-BFF5-C7DA90F98D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3478" r="57147"/>
          <a:stretch/>
        </p:blipFill>
        <p:spPr>
          <a:xfrm>
            <a:off x="8610600" y="0"/>
            <a:ext cx="3581400" cy="6858000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D221063-8204-3746-A2CB-F6F7C4043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2F5CEE"/>
                </a:solidFill>
              </a:defRPr>
            </a:lvl1pPr>
          </a:lstStyle>
          <a:p>
            <a:fld id="{C145B74D-6A0D-CF46-9BFB-933D6D9953E9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A8B648A-BC6E-6244-AF71-D5F71382E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3932237" cy="1692275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4400">
                <a:solidFill>
                  <a:srgbClr val="2F5CEE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3691ED78-3374-214F-943A-7CDC74DAA0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365125"/>
            <a:ext cx="6172200" cy="54959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D77B82B2-A85F-0345-970F-0FA817B986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rgbClr val="2F5CEE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DB87729E-993A-294A-BBB8-F6D1D38D021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6420" y="6173788"/>
            <a:ext cx="1558305" cy="68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7961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 texture inve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07DD380-F20F-4946-BFF5-C7DA90F98D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3478" r="57147"/>
          <a:stretch/>
        </p:blipFill>
        <p:spPr>
          <a:xfrm>
            <a:off x="1" y="0"/>
            <a:ext cx="3581400" cy="6858000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D221063-8204-3746-A2CB-F6F7C4043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2F5CEE"/>
                </a:solidFill>
              </a:defRPr>
            </a:lvl1pPr>
          </a:lstStyle>
          <a:p>
            <a:fld id="{C145B74D-6A0D-CF46-9BFB-933D6D9953E9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A8B648A-BC6E-6244-AF71-D5F71382E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1563" y="365125"/>
            <a:ext cx="3932237" cy="1692275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4400">
                <a:solidFill>
                  <a:srgbClr val="2F5CEE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3691ED78-3374-214F-943A-7CDC74DAA0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38200" y="365125"/>
            <a:ext cx="6172200" cy="54959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D77B82B2-A85F-0345-970F-0FA817B986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421563" y="2057400"/>
            <a:ext cx="3932237" cy="3811588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rgbClr val="2F5CEE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3E33C66C-D91C-974D-8A92-97E66833040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6420" y="6173788"/>
            <a:ext cx="1558305" cy="68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329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Hors-Pist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6DA3FDB-9CF0-9049-9642-294687D95DC9}"/>
              </a:ext>
            </a:extLst>
          </p:cNvPr>
          <p:cNvSpPr txBox="1"/>
          <p:nvPr userDrawn="1"/>
        </p:nvSpPr>
        <p:spPr>
          <a:xfrm>
            <a:off x="1828800" y="650837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BD4C8A-85D4-5043-BEF5-8A2D534C729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4028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Graphic 249">
            <a:extLst>
              <a:ext uri="{FF2B5EF4-FFF2-40B4-BE49-F238E27FC236}">
                <a16:creationId xmlns:a16="http://schemas.microsoft.com/office/drawing/2014/main" id="{4C235A39-4C0A-5C46-A282-E8CFC79913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04129" y="4311366"/>
            <a:ext cx="720000" cy="720000"/>
          </a:xfrm>
          <a:prstGeom prst="rect">
            <a:avLst/>
          </a:prstGeom>
        </p:spPr>
      </p:pic>
      <p:pic>
        <p:nvPicPr>
          <p:cNvPr id="252" name="Graphic 251">
            <a:extLst>
              <a:ext uri="{FF2B5EF4-FFF2-40B4-BE49-F238E27FC236}">
                <a16:creationId xmlns:a16="http://schemas.microsoft.com/office/drawing/2014/main" id="{4503AF7B-36B3-664D-8EF6-DA145CD248F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494405" y="4311366"/>
            <a:ext cx="720000" cy="720000"/>
          </a:xfrm>
          <a:prstGeom prst="rect">
            <a:avLst/>
          </a:prstGeom>
        </p:spPr>
      </p:pic>
      <p:pic>
        <p:nvPicPr>
          <p:cNvPr id="254" name="Graphic 253">
            <a:extLst>
              <a:ext uri="{FF2B5EF4-FFF2-40B4-BE49-F238E27FC236}">
                <a16:creationId xmlns:a16="http://schemas.microsoft.com/office/drawing/2014/main" id="{FE660C18-B577-314F-80F6-589EDC4EF76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658177" y="4311366"/>
            <a:ext cx="720000" cy="720000"/>
          </a:xfrm>
          <a:prstGeom prst="rect">
            <a:avLst/>
          </a:prstGeom>
        </p:spPr>
      </p:pic>
      <p:pic>
        <p:nvPicPr>
          <p:cNvPr id="256" name="Graphic 255">
            <a:extLst>
              <a:ext uri="{FF2B5EF4-FFF2-40B4-BE49-F238E27FC236}">
                <a16:creationId xmlns:a16="http://schemas.microsoft.com/office/drawing/2014/main" id="{ACF60A9D-9A27-A447-A681-753735C8BA46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799204" y="4311366"/>
            <a:ext cx="720000" cy="720000"/>
          </a:xfrm>
          <a:prstGeom prst="rect">
            <a:avLst/>
          </a:prstGeom>
        </p:spPr>
      </p:pic>
      <p:pic>
        <p:nvPicPr>
          <p:cNvPr id="258" name="Graphic 257">
            <a:extLst>
              <a:ext uri="{FF2B5EF4-FFF2-40B4-BE49-F238E27FC236}">
                <a16:creationId xmlns:a16="http://schemas.microsoft.com/office/drawing/2014/main" id="{2F4B4CF8-21F7-704C-9582-0DE788BD6932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304129" y="3230218"/>
            <a:ext cx="720000" cy="720000"/>
          </a:xfrm>
          <a:prstGeom prst="rect">
            <a:avLst/>
          </a:prstGeom>
        </p:spPr>
      </p:pic>
      <p:pic>
        <p:nvPicPr>
          <p:cNvPr id="260" name="Graphic 259">
            <a:extLst>
              <a:ext uri="{FF2B5EF4-FFF2-40B4-BE49-F238E27FC236}">
                <a16:creationId xmlns:a16="http://schemas.microsoft.com/office/drawing/2014/main" id="{AF66BA95-875E-C541-BFA4-98589FE26A2A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481153" y="3230218"/>
            <a:ext cx="720000" cy="720000"/>
          </a:xfrm>
          <a:prstGeom prst="rect">
            <a:avLst/>
          </a:prstGeom>
        </p:spPr>
      </p:pic>
      <p:pic>
        <p:nvPicPr>
          <p:cNvPr id="262" name="Graphic 261">
            <a:extLst>
              <a:ext uri="{FF2B5EF4-FFF2-40B4-BE49-F238E27FC236}">
                <a16:creationId xmlns:a16="http://schemas.microsoft.com/office/drawing/2014/main" id="{783A8F80-503E-B148-8616-8C7220A1DB6F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658177" y="3230218"/>
            <a:ext cx="720000" cy="720000"/>
          </a:xfrm>
          <a:prstGeom prst="rect">
            <a:avLst/>
          </a:prstGeom>
        </p:spPr>
      </p:pic>
      <p:pic>
        <p:nvPicPr>
          <p:cNvPr id="264" name="Graphic 263">
            <a:extLst>
              <a:ext uri="{FF2B5EF4-FFF2-40B4-BE49-F238E27FC236}">
                <a16:creationId xmlns:a16="http://schemas.microsoft.com/office/drawing/2014/main" id="{871E8B32-0775-AA4A-94A9-B2A1C629C3F4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2799204" y="3230218"/>
            <a:ext cx="720000" cy="720000"/>
          </a:xfrm>
          <a:prstGeom prst="rect">
            <a:avLst/>
          </a:prstGeom>
        </p:spPr>
      </p:pic>
      <p:pic>
        <p:nvPicPr>
          <p:cNvPr id="266" name="Graphic 265">
            <a:extLst>
              <a:ext uri="{FF2B5EF4-FFF2-40B4-BE49-F238E27FC236}">
                <a16:creationId xmlns:a16="http://schemas.microsoft.com/office/drawing/2014/main" id="{B7B6931D-FAC8-A944-B91D-314F02A7F7FC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2799204" y="5392514"/>
            <a:ext cx="720000" cy="720000"/>
          </a:xfrm>
          <a:prstGeom prst="rect">
            <a:avLst/>
          </a:prstGeom>
        </p:spPr>
      </p:pic>
      <p:pic>
        <p:nvPicPr>
          <p:cNvPr id="270" name="Graphic 269">
            <a:extLst>
              <a:ext uri="{FF2B5EF4-FFF2-40B4-BE49-F238E27FC236}">
                <a16:creationId xmlns:a16="http://schemas.microsoft.com/office/drawing/2014/main" id="{A5CB98A2-6538-7743-A938-15A1AE46271B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4658177" y="5392514"/>
            <a:ext cx="720000" cy="720000"/>
          </a:xfrm>
          <a:prstGeom prst="rect">
            <a:avLst/>
          </a:prstGeom>
        </p:spPr>
      </p:pic>
      <p:pic>
        <p:nvPicPr>
          <p:cNvPr id="272" name="Graphic 271">
            <a:extLst>
              <a:ext uri="{FF2B5EF4-FFF2-40B4-BE49-F238E27FC236}">
                <a16:creationId xmlns:a16="http://schemas.microsoft.com/office/drawing/2014/main" id="{A8529D77-8C54-BC46-849B-25B4EC1AB353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6481153" y="5356514"/>
            <a:ext cx="720000" cy="720000"/>
          </a:xfrm>
          <a:prstGeom prst="rect">
            <a:avLst/>
          </a:prstGeom>
        </p:spPr>
      </p:pic>
      <p:pic>
        <p:nvPicPr>
          <p:cNvPr id="274" name="Graphic 273">
            <a:extLst>
              <a:ext uri="{FF2B5EF4-FFF2-40B4-BE49-F238E27FC236}">
                <a16:creationId xmlns:a16="http://schemas.microsoft.com/office/drawing/2014/main" id="{40EF11EA-A3F4-0646-87B7-F220550C9FAA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8304129" y="5392514"/>
            <a:ext cx="720000" cy="720000"/>
          </a:xfrm>
          <a:prstGeom prst="rect">
            <a:avLst/>
          </a:prstGeom>
        </p:spPr>
      </p:pic>
      <p:pic>
        <p:nvPicPr>
          <p:cNvPr id="276" name="Graphic 275">
            <a:extLst>
              <a:ext uri="{FF2B5EF4-FFF2-40B4-BE49-F238E27FC236}">
                <a16:creationId xmlns:a16="http://schemas.microsoft.com/office/drawing/2014/main" id="{CD4119E3-C2C1-EB4B-A25C-8AF07D0B3327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8971121" y="1267852"/>
            <a:ext cx="1555200" cy="1080000"/>
          </a:xfrm>
          <a:prstGeom prst="rect">
            <a:avLst/>
          </a:prstGeom>
        </p:spPr>
      </p:pic>
      <p:pic>
        <p:nvPicPr>
          <p:cNvPr id="278" name="Graphic 277">
            <a:extLst>
              <a:ext uri="{FF2B5EF4-FFF2-40B4-BE49-F238E27FC236}">
                <a16:creationId xmlns:a16="http://schemas.microsoft.com/office/drawing/2014/main" id="{9BE3D580-2065-9746-9B71-926D77A3E085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7222440" y="1267852"/>
            <a:ext cx="1080000" cy="1080000"/>
          </a:xfrm>
          <a:prstGeom prst="rect">
            <a:avLst/>
          </a:prstGeom>
        </p:spPr>
      </p:pic>
      <p:pic>
        <p:nvPicPr>
          <p:cNvPr id="280" name="Graphic 279">
            <a:extLst>
              <a:ext uri="{FF2B5EF4-FFF2-40B4-BE49-F238E27FC236}">
                <a16:creationId xmlns:a16="http://schemas.microsoft.com/office/drawing/2014/main" id="{6F1D18DF-744F-A841-A3CE-DF8C7FDF0803}"/>
              </a:ext>
            </a:extLst>
          </p:cNvPr>
          <p:cNvPicPr>
            <a:picLocks noChangeAspect="1"/>
          </p:cNvPicPr>
          <p:nvPr userDrawn="1"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5257759" y="1267852"/>
            <a:ext cx="1296000" cy="1080000"/>
          </a:xfrm>
          <a:prstGeom prst="rect">
            <a:avLst/>
          </a:prstGeom>
        </p:spPr>
      </p:pic>
      <p:pic>
        <p:nvPicPr>
          <p:cNvPr id="282" name="Graphic 281">
            <a:extLst>
              <a:ext uri="{FF2B5EF4-FFF2-40B4-BE49-F238E27FC236}">
                <a16:creationId xmlns:a16="http://schemas.microsoft.com/office/drawing/2014/main" id="{5710505C-A079-C640-8BEB-01AC57FE309C}"/>
              </a:ext>
            </a:extLst>
          </p:cNvPr>
          <p:cNvPicPr>
            <a:picLocks noChangeAspect="1"/>
          </p:cNvPicPr>
          <p:nvPr userDrawn="1"/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3509078" y="1267852"/>
            <a:ext cx="1080000" cy="1080000"/>
          </a:xfrm>
          <a:prstGeom prst="rect">
            <a:avLst/>
          </a:prstGeom>
        </p:spPr>
      </p:pic>
      <p:pic>
        <p:nvPicPr>
          <p:cNvPr id="284" name="Graphic 283">
            <a:extLst>
              <a:ext uri="{FF2B5EF4-FFF2-40B4-BE49-F238E27FC236}">
                <a16:creationId xmlns:a16="http://schemas.microsoft.com/office/drawing/2014/main" id="{0C9A79A9-CE9B-0946-B9E7-354CD0872CB0}"/>
              </a:ext>
            </a:extLst>
          </p:cNvPr>
          <p:cNvPicPr>
            <a:picLocks noChangeAspect="1"/>
          </p:cNvPicPr>
          <p:nvPr userDrawn="1"/>
        </p:nvPicPr>
        <p:blipFill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1760397" y="1267852"/>
            <a:ext cx="108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9968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Hors-Piste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6DA3FDB-9CF0-9049-9642-294687D95DC9}"/>
              </a:ext>
            </a:extLst>
          </p:cNvPr>
          <p:cNvSpPr txBox="1"/>
          <p:nvPr userDrawn="1"/>
        </p:nvSpPr>
        <p:spPr>
          <a:xfrm>
            <a:off x="1828800" y="650837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CB74A4-2C42-A648-AD03-05EBBB84E8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9416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Hors-Piste Dark Blu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6DA3FDB-9CF0-9049-9642-294687D95DC9}"/>
              </a:ext>
            </a:extLst>
          </p:cNvPr>
          <p:cNvSpPr txBox="1"/>
          <p:nvPr userDrawn="1"/>
        </p:nvSpPr>
        <p:spPr>
          <a:xfrm>
            <a:off x="1828800" y="650837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7E675E-53CF-3A44-9759-13DD1BEF3E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2957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6">
            <a:extLst>
              <a:ext uri="{FF2B5EF4-FFF2-40B4-BE49-F238E27FC236}">
                <a16:creationId xmlns:a16="http://schemas.microsoft.com/office/drawing/2014/main" id="{9696444F-6DB0-5545-8E78-92D762B49B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743730"/>
            <a:ext cx="9144000" cy="1370539"/>
          </a:xfrm>
        </p:spPr>
        <p:txBody>
          <a:bodyPr/>
          <a:lstStyle>
            <a:lvl1pPr algn="ctr">
              <a:defRPr>
                <a:solidFill>
                  <a:srgbClr val="2F5CEE"/>
                </a:solidFill>
              </a:defRPr>
            </a:lvl1pPr>
          </a:lstStyle>
          <a:p>
            <a:r>
              <a:rPr lang="en-US" dirty="0" err="1"/>
              <a:t>Titre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80065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Tex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D2AF0B2-0154-4249-9B24-EC39A7749F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itle 6">
            <a:extLst>
              <a:ext uri="{FF2B5EF4-FFF2-40B4-BE49-F238E27FC236}">
                <a16:creationId xmlns:a16="http://schemas.microsoft.com/office/drawing/2014/main" id="{9696444F-6DB0-5545-8E78-92D762B49B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743730"/>
            <a:ext cx="9144000" cy="1370539"/>
          </a:xfrm>
        </p:spPr>
        <p:txBody>
          <a:bodyPr/>
          <a:lstStyle>
            <a:lvl1pPr algn="ctr">
              <a:defRPr>
                <a:solidFill>
                  <a:srgbClr val="2F5CEE"/>
                </a:solidFill>
              </a:defRPr>
            </a:lvl1pPr>
          </a:lstStyle>
          <a:p>
            <a:r>
              <a:rPr lang="en-US" dirty="0" err="1"/>
              <a:t>Titre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15571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Textur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4F0C9A2-DBB8-A240-AAC3-53022231D0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itle 6">
            <a:extLst>
              <a:ext uri="{FF2B5EF4-FFF2-40B4-BE49-F238E27FC236}">
                <a16:creationId xmlns:a16="http://schemas.microsoft.com/office/drawing/2014/main" id="{9696444F-6DB0-5545-8E78-92D762B49B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743730"/>
            <a:ext cx="9144000" cy="1370539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Titre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65793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title Slide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6">
            <a:extLst>
              <a:ext uri="{FF2B5EF4-FFF2-40B4-BE49-F238E27FC236}">
                <a16:creationId xmlns:a16="http://schemas.microsoft.com/office/drawing/2014/main" id="{9696444F-6DB0-5545-8E78-92D762B49B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047999"/>
            <a:ext cx="9144000" cy="1370539"/>
          </a:xfrm>
        </p:spPr>
        <p:txBody>
          <a:bodyPr/>
          <a:lstStyle>
            <a:lvl1pPr algn="ctr">
              <a:defRPr>
                <a:solidFill>
                  <a:srgbClr val="2F5CEE"/>
                </a:solidFill>
              </a:defRPr>
            </a:lvl1pPr>
          </a:lstStyle>
          <a:p>
            <a:r>
              <a:rPr lang="en-US" dirty="0" err="1"/>
              <a:t>Titre</a:t>
            </a:r>
            <a:endParaRPr lang="en-US" dirty="0"/>
          </a:p>
        </p:txBody>
      </p:sp>
      <p:sp>
        <p:nvSpPr>
          <p:cNvPr id="13" name="Subtitle 10">
            <a:extLst>
              <a:ext uri="{FF2B5EF4-FFF2-40B4-BE49-F238E27FC236}">
                <a16:creationId xmlns:a16="http://schemas.microsoft.com/office/drawing/2014/main" id="{934C526F-40A6-4E46-A1FD-8E436BB6826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80538"/>
            <a:ext cx="9144000" cy="1655762"/>
          </a:xfrm>
        </p:spPr>
        <p:txBody>
          <a:bodyPr/>
          <a:lstStyle>
            <a:lvl1pPr marL="0" indent="0" algn="ctr">
              <a:buNone/>
              <a:defRPr>
                <a:solidFill>
                  <a:srgbClr val="2F5CEE"/>
                </a:solidFill>
              </a:defRPr>
            </a:lvl1pPr>
          </a:lstStyle>
          <a:p>
            <a:r>
              <a:rPr lang="en-US" dirty="0"/>
              <a:t>Sous-</a:t>
            </a:r>
            <a:r>
              <a:rPr lang="en-US" dirty="0" err="1"/>
              <a:t>titre</a:t>
            </a:r>
            <a:endParaRPr lang="en-US" dirty="0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EB70A0C8-9413-CD4F-AE8B-7E4846CAC6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32348" y="1410055"/>
            <a:ext cx="4927304" cy="2153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3232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title Slide_Texture +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A782C3E-D7DE-3E41-B8E1-63CA6DF620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itle 6">
            <a:extLst>
              <a:ext uri="{FF2B5EF4-FFF2-40B4-BE49-F238E27FC236}">
                <a16:creationId xmlns:a16="http://schemas.microsoft.com/office/drawing/2014/main" id="{9696444F-6DB0-5545-8E78-92D762B49B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047999"/>
            <a:ext cx="9144000" cy="1370539"/>
          </a:xfrm>
        </p:spPr>
        <p:txBody>
          <a:bodyPr/>
          <a:lstStyle>
            <a:lvl1pPr algn="ctr">
              <a:defRPr>
                <a:solidFill>
                  <a:srgbClr val="2F5CEE"/>
                </a:solidFill>
              </a:defRPr>
            </a:lvl1pPr>
          </a:lstStyle>
          <a:p>
            <a:r>
              <a:rPr lang="en-US" dirty="0" err="1"/>
              <a:t>Titre</a:t>
            </a:r>
            <a:endParaRPr lang="en-US" dirty="0"/>
          </a:p>
        </p:txBody>
      </p:sp>
      <p:sp>
        <p:nvSpPr>
          <p:cNvPr id="13" name="Subtitle 10">
            <a:extLst>
              <a:ext uri="{FF2B5EF4-FFF2-40B4-BE49-F238E27FC236}">
                <a16:creationId xmlns:a16="http://schemas.microsoft.com/office/drawing/2014/main" id="{934C526F-40A6-4E46-A1FD-8E436BB6826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80538"/>
            <a:ext cx="9144000" cy="1655762"/>
          </a:xfrm>
        </p:spPr>
        <p:txBody>
          <a:bodyPr/>
          <a:lstStyle>
            <a:lvl1pPr marL="0" indent="0" algn="ctr">
              <a:buNone/>
              <a:defRPr>
                <a:solidFill>
                  <a:srgbClr val="2F5CEE"/>
                </a:solidFill>
              </a:defRPr>
            </a:lvl1pPr>
          </a:lstStyle>
          <a:p>
            <a:r>
              <a:rPr lang="en-US" dirty="0"/>
              <a:t>Sous-</a:t>
            </a:r>
            <a:r>
              <a:rPr lang="en-US" dirty="0" err="1"/>
              <a:t>titre</a:t>
            </a:r>
            <a:endParaRPr lang="en-US" dirty="0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EB70A0C8-9413-CD4F-AE8B-7E4846CAC6E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32348" y="1410055"/>
            <a:ext cx="4927304" cy="2153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1404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E8090C-C2C7-B64D-8F52-FE06616AAF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itle Placeholder 8">
            <a:extLst>
              <a:ext uri="{FF2B5EF4-FFF2-40B4-BE49-F238E27FC236}">
                <a16:creationId xmlns:a16="http://schemas.microsoft.com/office/drawing/2014/main" id="{D7AAD5F5-9DAB-3C45-9D0E-89252CB85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3570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66" r:id="rId2"/>
    <p:sldLayoutId id="2147483667" r:id="rId3"/>
    <p:sldLayoutId id="2147483670" r:id="rId4"/>
    <p:sldLayoutId id="2147483661" r:id="rId5"/>
    <p:sldLayoutId id="2147483662" r:id="rId6"/>
    <p:sldLayoutId id="2147483668" r:id="rId7"/>
    <p:sldLayoutId id="2147483649" r:id="rId8"/>
    <p:sldLayoutId id="2147483658" r:id="rId9"/>
    <p:sldLayoutId id="2147483669" r:id="rId10"/>
    <p:sldLayoutId id="2147483650" r:id="rId11"/>
    <p:sldLayoutId id="2147483660" r:id="rId12"/>
    <p:sldLayoutId id="2147483652" r:id="rId13"/>
    <p:sldLayoutId id="2147483663" r:id="rId14"/>
    <p:sldLayoutId id="2147483654" r:id="rId15"/>
    <p:sldLayoutId id="2147483657" r:id="rId16"/>
    <p:sldLayoutId id="2147483664" r:id="rId17"/>
    <p:sldLayoutId id="2147483659" r:id="rId18"/>
    <p:sldLayoutId id="2147483665" r:id="rId19"/>
    <p:sldLayoutId id="2147483671" r:id="rId2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2F5CEE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2F5CEE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2F5CEE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2F5CEE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F5CEE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F5CEE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tags" Target="../tags/tag58.xml"/><Relationship Id="rId7" Type="http://schemas.openxmlformats.org/officeDocument/2006/relationships/tags" Target="../tags/tag62.xml"/><Relationship Id="rId2" Type="http://schemas.openxmlformats.org/officeDocument/2006/relationships/tags" Target="../tags/tag57.xml"/><Relationship Id="rId1" Type="http://schemas.openxmlformats.org/officeDocument/2006/relationships/tags" Target="../tags/tag56.xml"/><Relationship Id="rId6" Type="http://schemas.openxmlformats.org/officeDocument/2006/relationships/tags" Target="../tags/tag61.xml"/><Relationship Id="rId5" Type="http://schemas.openxmlformats.org/officeDocument/2006/relationships/tags" Target="../tags/tag60.xml"/><Relationship Id="rId10" Type="http://schemas.openxmlformats.org/officeDocument/2006/relationships/image" Target="../media/image55.png"/><Relationship Id="rId4" Type="http://schemas.openxmlformats.org/officeDocument/2006/relationships/tags" Target="../tags/tag59.xml"/><Relationship Id="rId9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70.xml"/><Relationship Id="rId3" Type="http://schemas.openxmlformats.org/officeDocument/2006/relationships/tags" Target="../tags/tag65.xml"/><Relationship Id="rId7" Type="http://schemas.openxmlformats.org/officeDocument/2006/relationships/tags" Target="../tags/tag69.xml"/><Relationship Id="rId2" Type="http://schemas.openxmlformats.org/officeDocument/2006/relationships/tags" Target="../tags/tag64.xml"/><Relationship Id="rId1" Type="http://schemas.openxmlformats.org/officeDocument/2006/relationships/tags" Target="../tags/tag63.xml"/><Relationship Id="rId6" Type="http://schemas.openxmlformats.org/officeDocument/2006/relationships/tags" Target="../tags/tag68.xml"/><Relationship Id="rId5" Type="http://schemas.openxmlformats.org/officeDocument/2006/relationships/tags" Target="../tags/tag67.xml"/><Relationship Id="rId10" Type="http://schemas.openxmlformats.org/officeDocument/2006/relationships/image" Target="../media/image56.png"/><Relationship Id="rId4" Type="http://schemas.openxmlformats.org/officeDocument/2006/relationships/tags" Target="../tags/tag66.xml"/><Relationship Id="rId9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78.xml"/><Relationship Id="rId3" Type="http://schemas.openxmlformats.org/officeDocument/2006/relationships/tags" Target="../tags/tag73.xml"/><Relationship Id="rId7" Type="http://schemas.openxmlformats.org/officeDocument/2006/relationships/tags" Target="../tags/tag77.xml"/><Relationship Id="rId2" Type="http://schemas.openxmlformats.org/officeDocument/2006/relationships/tags" Target="../tags/tag72.xml"/><Relationship Id="rId1" Type="http://schemas.openxmlformats.org/officeDocument/2006/relationships/tags" Target="../tags/tag71.xml"/><Relationship Id="rId6" Type="http://schemas.openxmlformats.org/officeDocument/2006/relationships/tags" Target="../tags/tag76.xml"/><Relationship Id="rId5" Type="http://schemas.openxmlformats.org/officeDocument/2006/relationships/tags" Target="../tags/tag75.xml"/><Relationship Id="rId10" Type="http://schemas.openxmlformats.org/officeDocument/2006/relationships/image" Target="../media/image57.jpeg"/><Relationship Id="rId4" Type="http://schemas.openxmlformats.org/officeDocument/2006/relationships/tags" Target="../tags/tag74.xml"/><Relationship Id="rId9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86.xml"/><Relationship Id="rId3" Type="http://schemas.openxmlformats.org/officeDocument/2006/relationships/tags" Target="../tags/tag81.xml"/><Relationship Id="rId7" Type="http://schemas.openxmlformats.org/officeDocument/2006/relationships/tags" Target="../tags/tag85.xml"/><Relationship Id="rId2" Type="http://schemas.openxmlformats.org/officeDocument/2006/relationships/tags" Target="../tags/tag80.xml"/><Relationship Id="rId1" Type="http://schemas.openxmlformats.org/officeDocument/2006/relationships/tags" Target="../tags/tag79.xml"/><Relationship Id="rId6" Type="http://schemas.openxmlformats.org/officeDocument/2006/relationships/tags" Target="../tags/tag84.xml"/><Relationship Id="rId5" Type="http://schemas.openxmlformats.org/officeDocument/2006/relationships/tags" Target="../tags/tag83.xml"/><Relationship Id="rId10" Type="http://schemas.openxmlformats.org/officeDocument/2006/relationships/image" Target="../media/image58.png"/><Relationship Id="rId4" Type="http://schemas.openxmlformats.org/officeDocument/2006/relationships/tags" Target="../tags/tag82.xml"/><Relationship Id="rId9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94.xml"/><Relationship Id="rId3" Type="http://schemas.openxmlformats.org/officeDocument/2006/relationships/tags" Target="../tags/tag89.xml"/><Relationship Id="rId7" Type="http://schemas.openxmlformats.org/officeDocument/2006/relationships/tags" Target="../tags/tag93.xml"/><Relationship Id="rId2" Type="http://schemas.openxmlformats.org/officeDocument/2006/relationships/tags" Target="../tags/tag88.xml"/><Relationship Id="rId1" Type="http://schemas.openxmlformats.org/officeDocument/2006/relationships/tags" Target="../tags/tag87.xml"/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10" Type="http://schemas.openxmlformats.org/officeDocument/2006/relationships/image" Target="../media/image59.jpeg"/><Relationship Id="rId4" Type="http://schemas.openxmlformats.org/officeDocument/2006/relationships/tags" Target="../tags/tag90.xml"/><Relationship Id="rId9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102.xml"/><Relationship Id="rId3" Type="http://schemas.openxmlformats.org/officeDocument/2006/relationships/tags" Target="../tags/tag97.xml"/><Relationship Id="rId7" Type="http://schemas.openxmlformats.org/officeDocument/2006/relationships/tags" Target="../tags/tag101.xml"/><Relationship Id="rId2" Type="http://schemas.openxmlformats.org/officeDocument/2006/relationships/tags" Target="../tags/tag96.xml"/><Relationship Id="rId1" Type="http://schemas.openxmlformats.org/officeDocument/2006/relationships/tags" Target="../tags/tag95.xml"/><Relationship Id="rId6" Type="http://schemas.openxmlformats.org/officeDocument/2006/relationships/tags" Target="../tags/tag100.xml"/><Relationship Id="rId5" Type="http://schemas.openxmlformats.org/officeDocument/2006/relationships/tags" Target="../tags/tag99.xml"/><Relationship Id="rId10" Type="http://schemas.openxmlformats.org/officeDocument/2006/relationships/image" Target="../media/image60.png"/><Relationship Id="rId4" Type="http://schemas.openxmlformats.org/officeDocument/2006/relationships/tags" Target="../tags/tag98.xml"/><Relationship Id="rId9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tags" Target="../tags/tag105.xml"/><Relationship Id="rId7" Type="http://schemas.openxmlformats.org/officeDocument/2006/relationships/slideLayout" Target="../slideLayouts/slideLayout11.xml"/><Relationship Id="rId2" Type="http://schemas.openxmlformats.org/officeDocument/2006/relationships/tags" Target="../tags/tag104.xml"/><Relationship Id="rId1" Type="http://schemas.openxmlformats.org/officeDocument/2006/relationships/tags" Target="../tags/tag103.xml"/><Relationship Id="rId6" Type="http://schemas.openxmlformats.org/officeDocument/2006/relationships/tags" Target="../tags/tag108.xml"/><Relationship Id="rId5" Type="http://schemas.openxmlformats.org/officeDocument/2006/relationships/tags" Target="../tags/tag107.xml"/><Relationship Id="rId4" Type="http://schemas.openxmlformats.org/officeDocument/2006/relationships/tags" Target="../tags/tag106.xml"/><Relationship Id="rId9" Type="http://schemas.openxmlformats.org/officeDocument/2006/relationships/image" Target="../media/image6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tags" Target="../tags/tag111.xml"/><Relationship Id="rId2" Type="http://schemas.openxmlformats.org/officeDocument/2006/relationships/tags" Target="../tags/tag110.xml"/><Relationship Id="rId1" Type="http://schemas.openxmlformats.org/officeDocument/2006/relationships/tags" Target="../tags/tag109.xml"/><Relationship Id="rId6" Type="http://schemas.openxmlformats.org/officeDocument/2006/relationships/slideLayout" Target="../slideLayouts/slideLayout11.xml"/><Relationship Id="rId5" Type="http://schemas.openxmlformats.org/officeDocument/2006/relationships/tags" Target="../tags/tag113.xml"/><Relationship Id="rId4" Type="http://schemas.openxmlformats.org/officeDocument/2006/relationships/tags" Target="../tags/tag1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tags" Target="../tags/tag116.xml"/><Relationship Id="rId7" Type="http://schemas.openxmlformats.org/officeDocument/2006/relationships/hyperlink" Target="https://youtu.be/9qSs171pchM" TargetMode="External"/><Relationship Id="rId2" Type="http://schemas.openxmlformats.org/officeDocument/2006/relationships/tags" Target="../tags/tag115.xml"/><Relationship Id="rId1" Type="http://schemas.openxmlformats.org/officeDocument/2006/relationships/tags" Target="../tags/tag114.xml"/><Relationship Id="rId6" Type="http://schemas.openxmlformats.org/officeDocument/2006/relationships/image" Target="../media/image62.jpeg"/><Relationship Id="rId5" Type="http://schemas.openxmlformats.org/officeDocument/2006/relationships/slideLayout" Target="../slideLayouts/slideLayout11.xml"/><Relationship Id="rId4" Type="http://schemas.openxmlformats.org/officeDocument/2006/relationships/video" Target="https://www.youtube.com/embed/9qSs171pchM?feature=oembed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tags" Target="../tags/tag119.xml"/><Relationship Id="rId7" Type="http://schemas.openxmlformats.org/officeDocument/2006/relationships/slideLayout" Target="../slideLayouts/slideLayout13.xml"/><Relationship Id="rId2" Type="http://schemas.openxmlformats.org/officeDocument/2006/relationships/tags" Target="../tags/tag118.xml"/><Relationship Id="rId1" Type="http://schemas.openxmlformats.org/officeDocument/2006/relationships/tags" Target="../tags/tag117.xml"/><Relationship Id="rId6" Type="http://schemas.openxmlformats.org/officeDocument/2006/relationships/tags" Target="../tags/tag122.xml"/><Relationship Id="rId5" Type="http://schemas.openxmlformats.org/officeDocument/2006/relationships/tags" Target="../tags/tag121.xml"/><Relationship Id="rId4" Type="http://schemas.openxmlformats.org/officeDocument/2006/relationships/tags" Target="../tags/tag12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tags" Target="../tags/tag125.xml"/><Relationship Id="rId7" Type="http://schemas.openxmlformats.org/officeDocument/2006/relationships/slideLayout" Target="../slideLayouts/slideLayout13.xml"/><Relationship Id="rId2" Type="http://schemas.openxmlformats.org/officeDocument/2006/relationships/tags" Target="../tags/tag124.xml"/><Relationship Id="rId1" Type="http://schemas.openxmlformats.org/officeDocument/2006/relationships/tags" Target="../tags/tag123.xml"/><Relationship Id="rId6" Type="http://schemas.openxmlformats.org/officeDocument/2006/relationships/tags" Target="../tags/tag128.xml"/><Relationship Id="rId11" Type="http://schemas.openxmlformats.org/officeDocument/2006/relationships/image" Target="../media/image66.png"/><Relationship Id="rId5" Type="http://schemas.openxmlformats.org/officeDocument/2006/relationships/tags" Target="../tags/tag127.xml"/><Relationship Id="rId10" Type="http://schemas.openxmlformats.org/officeDocument/2006/relationships/image" Target="../media/image65.png"/><Relationship Id="rId4" Type="http://schemas.openxmlformats.org/officeDocument/2006/relationships/tags" Target="../tags/tag126.xml"/><Relationship Id="rId9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11.xml"/><Relationship Id="rId13" Type="http://schemas.openxmlformats.org/officeDocument/2006/relationships/image" Target="../media/image46.png"/><Relationship Id="rId3" Type="http://schemas.openxmlformats.org/officeDocument/2006/relationships/tags" Target="../tags/tag6.xml"/><Relationship Id="rId7" Type="http://schemas.openxmlformats.org/officeDocument/2006/relationships/tags" Target="../tags/tag10.xml"/><Relationship Id="rId12" Type="http://schemas.openxmlformats.org/officeDocument/2006/relationships/slideLayout" Target="../slideLayouts/slideLayout15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tags" Target="../tags/tag9.xml"/><Relationship Id="rId11" Type="http://schemas.openxmlformats.org/officeDocument/2006/relationships/tags" Target="../tags/tag14.xml"/><Relationship Id="rId5" Type="http://schemas.openxmlformats.org/officeDocument/2006/relationships/tags" Target="../tags/tag8.xml"/><Relationship Id="rId10" Type="http://schemas.openxmlformats.org/officeDocument/2006/relationships/tags" Target="../tags/tag13.xml"/><Relationship Id="rId4" Type="http://schemas.openxmlformats.org/officeDocument/2006/relationships/tags" Target="../tags/tag7.xml"/><Relationship Id="rId9" Type="http://schemas.openxmlformats.org/officeDocument/2006/relationships/tags" Target="../tags/tag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22.xml"/><Relationship Id="rId13" Type="http://schemas.openxmlformats.org/officeDocument/2006/relationships/tags" Target="../tags/tag27.xml"/><Relationship Id="rId18" Type="http://schemas.openxmlformats.org/officeDocument/2006/relationships/tags" Target="../tags/tag32.xml"/><Relationship Id="rId3" Type="http://schemas.openxmlformats.org/officeDocument/2006/relationships/tags" Target="../tags/tag17.xml"/><Relationship Id="rId7" Type="http://schemas.openxmlformats.org/officeDocument/2006/relationships/tags" Target="../tags/tag21.xml"/><Relationship Id="rId12" Type="http://schemas.openxmlformats.org/officeDocument/2006/relationships/tags" Target="../tags/tag26.xml"/><Relationship Id="rId17" Type="http://schemas.openxmlformats.org/officeDocument/2006/relationships/tags" Target="../tags/tag31.xml"/><Relationship Id="rId2" Type="http://schemas.openxmlformats.org/officeDocument/2006/relationships/tags" Target="../tags/tag16.xml"/><Relationship Id="rId16" Type="http://schemas.openxmlformats.org/officeDocument/2006/relationships/tags" Target="../tags/tag30.xml"/><Relationship Id="rId20" Type="http://schemas.openxmlformats.org/officeDocument/2006/relationships/image" Target="../media/image47.png"/><Relationship Id="rId1" Type="http://schemas.openxmlformats.org/officeDocument/2006/relationships/tags" Target="../tags/tag15.xml"/><Relationship Id="rId6" Type="http://schemas.openxmlformats.org/officeDocument/2006/relationships/tags" Target="../tags/tag20.xml"/><Relationship Id="rId11" Type="http://schemas.openxmlformats.org/officeDocument/2006/relationships/tags" Target="../tags/tag25.xml"/><Relationship Id="rId5" Type="http://schemas.openxmlformats.org/officeDocument/2006/relationships/tags" Target="../tags/tag19.xml"/><Relationship Id="rId15" Type="http://schemas.openxmlformats.org/officeDocument/2006/relationships/tags" Target="../tags/tag29.xml"/><Relationship Id="rId10" Type="http://schemas.openxmlformats.org/officeDocument/2006/relationships/tags" Target="../tags/tag24.xml"/><Relationship Id="rId19" Type="http://schemas.openxmlformats.org/officeDocument/2006/relationships/slideLayout" Target="../slideLayouts/slideLayout11.xml"/><Relationship Id="rId4" Type="http://schemas.openxmlformats.org/officeDocument/2006/relationships/tags" Target="../tags/tag18.xml"/><Relationship Id="rId9" Type="http://schemas.openxmlformats.org/officeDocument/2006/relationships/tags" Target="../tags/tag23.xml"/><Relationship Id="rId14" Type="http://schemas.openxmlformats.org/officeDocument/2006/relationships/tags" Target="../tags/tag2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35.xml"/><Relationship Id="rId7" Type="http://schemas.openxmlformats.org/officeDocument/2006/relationships/hyperlink" Target="https://youtu.be/9c_vVa4c7tE" TargetMode="External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image" Target="../media/image48.jpeg"/><Relationship Id="rId5" Type="http://schemas.openxmlformats.org/officeDocument/2006/relationships/slideLayout" Target="../slideLayouts/slideLayout11.xml"/><Relationship Id="rId4" Type="http://schemas.openxmlformats.org/officeDocument/2006/relationships/video" Target="https://www.youtube.com/embed/9c_vVa4c7tE?feature=oembed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7" Type="http://schemas.openxmlformats.org/officeDocument/2006/relationships/image" Target="../media/image49.png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6" Type="http://schemas.openxmlformats.org/officeDocument/2006/relationships/slideLayout" Target="../slideLayouts/slideLayout11.xml"/><Relationship Id="rId5" Type="http://schemas.openxmlformats.org/officeDocument/2006/relationships/tags" Target="../tags/tag40.xml"/><Relationship Id="rId4" Type="http://schemas.openxmlformats.org/officeDocument/2006/relationships/tags" Target="../tags/tag3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6" Type="http://schemas.openxmlformats.org/officeDocument/2006/relationships/image" Target="../media/image50.gif"/><Relationship Id="rId5" Type="http://schemas.openxmlformats.org/officeDocument/2006/relationships/slideLayout" Target="../slideLayouts/slideLayout11.xml"/><Relationship Id="rId4" Type="http://schemas.openxmlformats.org/officeDocument/2006/relationships/tags" Target="../tags/tag4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47.xml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6" Type="http://schemas.openxmlformats.org/officeDocument/2006/relationships/image" Target="../media/image51.gif"/><Relationship Id="rId5" Type="http://schemas.openxmlformats.org/officeDocument/2006/relationships/slideLayout" Target="../slideLayouts/slideLayout11.xml"/><Relationship Id="rId4" Type="http://schemas.openxmlformats.org/officeDocument/2006/relationships/tags" Target="../tags/tag4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tags" Target="../tags/tag51.xml"/><Relationship Id="rId7" Type="http://schemas.openxmlformats.org/officeDocument/2006/relationships/tags" Target="../tags/tag55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tags" Target="../tags/tag54.xml"/><Relationship Id="rId11" Type="http://schemas.openxmlformats.org/officeDocument/2006/relationships/image" Target="../media/image54.jpg"/><Relationship Id="rId5" Type="http://schemas.openxmlformats.org/officeDocument/2006/relationships/tags" Target="../tags/tag53.xml"/><Relationship Id="rId10" Type="http://schemas.openxmlformats.org/officeDocument/2006/relationships/image" Target="../media/image53.png"/><Relationship Id="rId4" Type="http://schemas.openxmlformats.org/officeDocument/2006/relationships/tags" Target="../tags/tag52.xml"/><Relationship Id="rId9" Type="http://schemas.openxmlformats.org/officeDocument/2006/relationships/image" Target="../media/image5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>
            <p:custDataLst>
              <p:tags r:id="rId1"/>
            </p:custDataLst>
          </p:nvPr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fr-CA" dirty="0"/>
          </a:p>
        </p:txBody>
      </p:sp>
      <p:sp>
        <p:nvSpPr>
          <p:cNvPr id="4" name="Rectangle 3"/>
          <p:cNvSpPr/>
          <p:nvPr>
            <p:custDataLst>
              <p:tags r:id="rId2"/>
            </p:custDataLst>
          </p:nvPr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fr-CA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17F300D-5EE2-4940-864F-506E2E93E5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10516" y="2544830"/>
            <a:ext cx="1302209" cy="420732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9119132-E82F-42D7-9340-7BCD0BD0C7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509" y="2498756"/>
            <a:ext cx="1530157" cy="4253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5633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3324A7-378A-594A-BE52-F2FCA0D2A0EB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/>
        <p:txBody>
          <a:bodyPr/>
          <a:lstStyle/>
          <a:p>
            <a:fld id="{C145B74D-6A0D-CF46-9BFB-933D6D9953E9}" type="slidenum">
              <a:rPr lang="en-US" smtClean="0"/>
              <a:t>10</a:t>
            </a:fld>
            <a:endParaRPr lang="en-US" dirty="0"/>
          </a:p>
        </p:txBody>
      </p:sp>
      <p:sp>
        <p:nvSpPr>
          <p:cNvPr id="18" name="Titre 5">
            <a:extLst>
              <a:ext uri="{FF2B5EF4-FFF2-40B4-BE49-F238E27FC236}">
                <a16:creationId xmlns:a16="http://schemas.microsoft.com/office/drawing/2014/main" id="{D7BD1F06-2948-6B44-83FD-C7B8897534B4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034639" y="20630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2F5CEE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4000" b="1" dirty="0">
                <a:latin typeface="Raleway" panose="020B0503030101060003" pitchFamily="34" charset="77"/>
              </a:rPr>
              <a:t>Des intolérances qui déforment la réalité…</a:t>
            </a:r>
          </a:p>
        </p:txBody>
      </p:sp>
      <p:sp>
        <p:nvSpPr>
          <p:cNvPr id="15" name="Forme libre 14"/>
          <p:cNvSpPr/>
          <p:nvPr>
            <p:custDataLst>
              <p:tags r:id="rId3"/>
            </p:custDataLst>
          </p:nvPr>
        </p:nvSpPr>
        <p:spPr>
          <a:xfrm>
            <a:off x="5444067" y="95703"/>
            <a:ext cx="3739347" cy="6146276"/>
          </a:xfrm>
          <a:custGeom>
            <a:avLst/>
            <a:gdLst>
              <a:gd name="connsiteX0" fmla="*/ 1665531 w 2563849"/>
              <a:gd name="connsiteY0" fmla="*/ 0 h 6146276"/>
              <a:gd name="connsiteX1" fmla="*/ 854826 w 2563849"/>
              <a:gd name="connsiteY1" fmla="*/ 801278 h 6146276"/>
              <a:gd name="connsiteX2" fmla="*/ 1363873 w 2563849"/>
              <a:gd name="connsiteY2" fmla="*/ 1564849 h 6146276"/>
              <a:gd name="connsiteX3" fmla="*/ 279791 w 2563849"/>
              <a:gd name="connsiteY3" fmla="*/ 2318994 h 6146276"/>
              <a:gd name="connsiteX4" fmla="*/ 62974 w 2563849"/>
              <a:gd name="connsiteY4" fmla="*/ 3393649 h 6146276"/>
              <a:gd name="connsiteX5" fmla="*/ 1213044 w 2563849"/>
              <a:gd name="connsiteY5" fmla="*/ 3930977 h 6146276"/>
              <a:gd name="connsiteX6" fmla="*/ 2504517 w 2563849"/>
              <a:gd name="connsiteY6" fmla="*/ 4713402 h 6146276"/>
              <a:gd name="connsiteX7" fmla="*/ 2155725 w 2563849"/>
              <a:gd name="connsiteY7" fmla="*/ 5429839 h 6146276"/>
              <a:gd name="connsiteX8" fmla="*/ 477754 w 2563849"/>
              <a:gd name="connsiteY8" fmla="*/ 6146276 h 6146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63849" h="6146276">
                <a:moveTo>
                  <a:pt x="1665531" y="0"/>
                </a:moveTo>
                <a:cubicBezTo>
                  <a:pt x="1285316" y="270235"/>
                  <a:pt x="905102" y="540470"/>
                  <a:pt x="854826" y="801278"/>
                </a:cubicBezTo>
                <a:cubicBezTo>
                  <a:pt x="804550" y="1062086"/>
                  <a:pt x="1459712" y="1311896"/>
                  <a:pt x="1363873" y="1564849"/>
                </a:cubicBezTo>
                <a:cubicBezTo>
                  <a:pt x="1268034" y="1817802"/>
                  <a:pt x="496607" y="2014194"/>
                  <a:pt x="279791" y="2318994"/>
                </a:cubicBezTo>
                <a:cubicBezTo>
                  <a:pt x="62975" y="2623794"/>
                  <a:pt x="-92568" y="3124985"/>
                  <a:pt x="62974" y="3393649"/>
                </a:cubicBezTo>
                <a:cubicBezTo>
                  <a:pt x="218516" y="3662313"/>
                  <a:pt x="806120" y="3711018"/>
                  <a:pt x="1213044" y="3930977"/>
                </a:cubicBezTo>
                <a:cubicBezTo>
                  <a:pt x="1619968" y="4150936"/>
                  <a:pt x="2347404" y="4463592"/>
                  <a:pt x="2504517" y="4713402"/>
                </a:cubicBezTo>
                <a:cubicBezTo>
                  <a:pt x="2661630" y="4963212"/>
                  <a:pt x="2493519" y="5191027"/>
                  <a:pt x="2155725" y="5429839"/>
                </a:cubicBezTo>
                <a:cubicBezTo>
                  <a:pt x="1817931" y="5668651"/>
                  <a:pt x="1147842" y="5907463"/>
                  <a:pt x="477754" y="6146276"/>
                </a:cubicBezTo>
              </a:path>
            </a:pathLst>
          </a:custGeom>
          <a:noFill/>
          <a:ln w="19050">
            <a:solidFill>
              <a:srgbClr val="86C4A7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A59EB8F0-0DCD-4DA7-BAD5-5806742938AC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3725332" y="2715323"/>
            <a:ext cx="7941733" cy="3097981"/>
          </a:xfrm>
          <a:prstGeom prst="roundRect">
            <a:avLst/>
          </a:prstGeom>
          <a:solidFill>
            <a:srgbClr val="86C4A7"/>
          </a:solidFill>
          <a:ln>
            <a:solidFill>
              <a:srgbClr val="86C4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2400" dirty="0">
                <a:latin typeface="Raleway" panose="020B0503030101060003" pitchFamily="34" charset="0"/>
              </a:rPr>
              <a:t>Nous avons tous des </a:t>
            </a:r>
            <a:r>
              <a:rPr lang="fr-CA" sz="2400" b="1" dirty="0">
                <a:latin typeface="Raleway" panose="020B0503030101060003" pitchFamily="34" charset="0"/>
              </a:rPr>
              <a:t>niveaux de tolérance </a:t>
            </a:r>
            <a:r>
              <a:rPr lang="fr-CA" sz="2400" dirty="0">
                <a:latin typeface="Raleway" panose="020B0503030101060003" pitchFamily="34" charset="0"/>
              </a:rPr>
              <a:t>différents vis-à-vis des situations que nous rencontrons… un peu comme si nous étions </a:t>
            </a:r>
            <a:r>
              <a:rPr lang="fr-CA" sz="2400" b="1" dirty="0">
                <a:latin typeface="Raleway" panose="020B0503030101060003" pitchFamily="34" charset="0"/>
              </a:rPr>
              <a:t>allergiques</a:t>
            </a:r>
            <a:r>
              <a:rPr lang="fr-CA" sz="2400" dirty="0">
                <a:latin typeface="Raleway" panose="020B0503030101060003" pitchFamily="34" charset="0"/>
              </a:rPr>
              <a:t> à certaines situations! </a:t>
            </a:r>
          </a:p>
          <a:p>
            <a:pPr algn="ctr"/>
            <a:endParaRPr lang="fr-CA" sz="2400" dirty="0">
              <a:latin typeface="Raleway" panose="020B0503030101060003" pitchFamily="34" charset="0"/>
            </a:endParaRPr>
          </a:p>
          <a:p>
            <a:pPr algn="ctr"/>
            <a:r>
              <a:rPr lang="fr-CA" sz="2400" dirty="0">
                <a:latin typeface="Raleway" panose="020B0503030101060003" pitchFamily="34" charset="0"/>
              </a:rPr>
              <a:t>Ces intolérances sont comme des </a:t>
            </a:r>
            <a:r>
              <a:rPr lang="fr-CA" sz="2400" b="1" dirty="0">
                <a:latin typeface="Raleway" panose="020B0503030101060003" pitchFamily="34" charset="0"/>
              </a:rPr>
              <a:t>lunettes</a:t>
            </a:r>
            <a:r>
              <a:rPr lang="fr-CA" sz="2400" dirty="0">
                <a:latin typeface="Raleway" panose="020B0503030101060003" pitchFamily="34" charset="0"/>
              </a:rPr>
              <a:t> qui </a:t>
            </a:r>
            <a:r>
              <a:rPr lang="fr-CA" sz="2400" b="1" dirty="0">
                <a:latin typeface="Raleway" panose="020B0503030101060003" pitchFamily="34" charset="0"/>
              </a:rPr>
              <a:t>déforment la réalité</a:t>
            </a:r>
            <a:r>
              <a:rPr lang="fr-CA" sz="2400" dirty="0">
                <a:latin typeface="Raleway" panose="020B0503030101060003" pitchFamily="34" charset="0"/>
              </a:rPr>
              <a:t>.</a:t>
            </a: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0DBD42DA-A643-43BE-8FD1-6CB4F8F32B28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1034639" y="1373411"/>
            <a:ext cx="8058560" cy="1122159"/>
            <a:chOff x="3141995" y="1803530"/>
            <a:chExt cx="10015501" cy="1122159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EEE4B26-842C-4FFE-9FEE-B493500628F9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3407343" y="1921416"/>
              <a:ext cx="9750153" cy="100427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2F5CE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CA" sz="2000" dirty="0">
                  <a:solidFill>
                    <a:schemeClr val="tx1"/>
                  </a:solidFill>
                  <a:latin typeface="Raleway" panose="020B0003030101060003" pitchFamily="34" charset="0"/>
                </a:rPr>
                <a:t>Pourquoi une même situation peut être très anxiogène</a:t>
              </a:r>
            </a:p>
            <a:p>
              <a:pPr algn="ctr"/>
              <a:r>
                <a:rPr lang="fr-CA" sz="2000" dirty="0">
                  <a:solidFill>
                    <a:schemeClr val="tx1"/>
                  </a:solidFill>
                  <a:latin typeface="Raleway" panose="020B0003030101060003" pitchFamily="34" charset="0"/>
                </a:rPr>
                <a:t> pour un élève et pas du tout pour un autre? </a:t>
              </a:r>
            </a:p>
          </p:txBody>
        </p:sp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id="{D3861C17-BB48-43ED-BD0C-7779870761A6}"/>
                </a:ext>
              </a:extLst>
            </p:cNvPr>
            <p:cNvGrpSpPr/>
            <p:nvPr/>
          </p:nvGrpSpPr>
          <p:grpSpPr>
            <a:xfrm>
              <a:off x="3141995" y="1803530"/>
              <a:ext cx="610076" cy="510317"/>
              <a:chOff x="1356606" y="-709141"/>
              <a:chExt cx="1429517" cy="1148339"/>
            </a:xfrm>
          </p:grpSpPr>
          <p:sp>
            <p:nvSpPr>
              <p:cNvPr id="12" name="Ellipse 11">
                <a:extLst>
                  <a:ext uri="{FF2B5EF4-FFF2-40B4-BE49-F238E27FC236}">
                    <a16:creationId xmlns:a16="http://schemas.microsoft.com/office/drawing/2014/main" id="{96586546-DD7E-4DAC-B289-E768CEEFD15E}"/>
                  </a:ext>
                </a:extLst>
              </p:cNvPr>
              <p:cNvSpPr/>
              <p:nvPr/>
            </p:nvSpPr>
            <p:spPr>
              <a:xfrm>
                <a:off x="1443968" y="-622018"/>
                <a:ext cx="1342155" cy="106121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/>
              </a:p>
            </p:txBody>
          </p:sp>
          <p:pic>
            <p:nvPicPr>
              <p:cNvPr id="13" name="Image 12">
                <a:extLst>
                  <a:ext uri="{FF2B5EF4-FFF2-40B4-BE49-F238E27FC236}">
                    <a16:creationId xmlns:a16="http://schemas.microsoft.com/office/drawing/2014/main" id="{464CC342-C047-4909-8827-1AE8127368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56606" y="-709141"/>
                <a:ext cx="1342154" cy="1050181"/>
              </a:xfrm>
              <a:prstGeom prst="rect">
                <a:avLst/>
              </a:prstGeom>
            </p:spPr>
          </p:pic>
        </p:grpSp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466D2C52-FC1D-4E32-983B-FBD2ED34F439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0">
            <a:lum bright="70000" contrast="-70000"/>
          </a:blip>
          <a:stretch>
            <a:fillRect/>
          </a:stretch>
        </p:blipFill>
        <p:spPr>
          <a:xfrm>
            <a:off x="1314280" y="4118998"/>
            <a:ext cx="1694306" cy="1694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113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3324A7-378A-594A-BE52-F2FCA0D2A0EB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/>
        <p:txBody>
          <a:bodyPr/>
          <a:lstStyle/>
          <a:p>
            <a:fld id="{C145B74D-6A0D-CF46-9BFB-933D6D9953E9}" type="slidenum">
              <a:rPr lang="en-US" smtClean="0"/>
              <a:t>11</a:t>
            </a:fld>
            <a:endParaRPr lang="en-US" dirty="0"/>
          </a:p>
        </p:txBody>
      </p:sp>
      <p:sp>
        <p:nvSpPr>
          <p:cNvPr id="18" name="Titre 5">
            <a:extLst>
              <a:ext uri="{FF2B5EF4-FFF2-40B4-BE49-F238E27FC236}">
                <a16:creationId xmlns:a16="http://schemas.microsoft.com/office/drawing/2014/main" id="{D7BD1F06-2948-6B44-83FD-C7B8897534B4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927537" y="3698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2F5CEE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4000" b="1" dirty="0">
                <a:latin typeface="Raleway" panose="020B0503030101060003" pitchFamily="34" charset="77"/>
              </a:rPr>
              <a:t>Des intolérances qui déforment la réalité…</a:t>
            </a:r>
          </a:p>
        </p:txBody>
      </p:sp>
      <p:sp>
        <p:nvSpPr>
          <p:cNvPr id="15" name="Forme libre 14"/>
          <p:cNvSpPr/>
          <p:nvPr>
            <p:custDataLst>
              <p:tags r:id="rId3"/>
            </p:custDataLst>
          </p:nvPr>
        </p:nvSpPr>
        <p:spPr>
          <a:xfrm>
            <a:off x="5444067" y="95703"/>
            <a:ext cx="3739347" cy="6146276"/>
          </a:xfrm>
          <a:custGeom>
            <a:avLst/>
            <a:gdLst>
              <a:gd name="connsiteX0" fmla="*/ 1665531 w 2563849"/>
              <a:gd name="connsiteY0" fmla="*/ 0 h 6146276"/>
              <a:gd name="connsiteX1" fmla="*/ 854826 w 2563849"/>
              <a:gd name="connsiteY1" fmla="*/ 801278 h 6146276"/>
              <a:gd name="connsiteX2" fmla="*/ 1363873 w 2563849"/>
              <a:gd name="connsiteY2" fmla="*/ 1564849 h 6146276"/>
              <a:gd name="connsiteX3" fmla="*/ 279791 w 2563849"/>
              <a:gd name="connsiteY3" fmla="*/ 2318994 h 6146276"/>
              <a:gd name="connsiteX4" fmla="*/ 62974 w 2563849"/>
              <a:gd name="connsiteY4" fmla="*/ 3393649 h 6146276"/>
              <a:gd name="connsiteX5" fmla="*/ 1213044 w 2563849"/>
              <a:gd name="connsiteY5" fmla="*/ 3930977 h 6146276"/>
              <a:gd name="connsiteX6" fmla="*/ 2504517 w 2563849"/>
              <a:gd name="connsiteY6" fmla="*/ 4713402 h 6146276"/>
              <a:gd name="connsiteX7" fmla="*/ 2155725 w 2563849"/>
              <a:gd name="connsiteY7" fmla="*/ 5429839 h 6146276"/>
              <a:gd name="connsiteX8" fmla="*/ 477754 w 2563849"/>
              <a:gd name="connsiteY8" fmla="*/ 6146276 h 6146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63849" h="6146276">
                <a:moveTo>
                  <a:pt x="1665531" y="0"/>
                </a:moveTo>
                <a:cubicBezTo>
                  <a:pt x="1285316" y="270235"/>
                  <a:pt x="905102" y="540470"/>
                  <a:pt x="854826" y="801278"/>
                </a:cubicBezTo>
                <a:cubicBezTo>
                  <a:pt x="804550" y="1062086"/>
                  <a:pt x="1459712" y="1311896"/>
                  <a:pt x="1363873" y="1564849"/>
                </a:cubicBezTo>
                <a:cubicBezTo>
                  <a:pt x="1268034" y="1817802"/>
                  <a:pt x="496607" y="2014194"/>
                  <a:pt x="279791" y="2318994"/>
                </a:cubicBezTo>
                <a:cubicBezTo>
                  <a:pt x="62975" y="2623794"/>
                  <a:pt x="-92568" y="3124985"/>
                  <a:pt x="62974" y="3393649"/>
                </a:cubicBezTo>
                <a:cubicBezTo>
                  <a:pt x="218516" y="3662313"/>
                  <a:pt x="806120" y="3711018"/>
                  <a:pt x="1213044" y="3930977"/>
                </a:cubicBezTo>
                <a:cubicBezTo>
                  <a:pt x="1619968" y="4150936"/>
                  <a:pt x="2347404" y="4463592"/>
                  <a:pt x="2504517" y="4713402"/>
                </a:cubicBezTo>
                <a:cubicBezTo>
                  <a:pt x="2661630" y="4963212"/>
                  <a:pt x="2493519" y="5191027"/>
                  <a:pt x="2155725" y="5429839"/>
                </a:cubicBezTo>
                <a:cubicBezTo>
                  <a:pt x="1817931" y="5668651"/>
                  <a:pt x="1147842" y="5907463"/>
                  <a:pt x="477754" y="6146276"/>
                </a:cubicBezTo>
              </a:path>
            </a:pathLst>
          </a:custGeom>
          <a:noFill/>
          <a:ln w="19050">
            <a:solidFill>
              <a:srgbClr val="86C4A7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2" name="Image 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927537" y="2412000"/>
            <a:ext cx="5675253" cy="3620060"/>
          </a:xfrm>
          <a:prstGeom prst="rect">
            <a:avLst/>
          </a:prstGeom>
        </p:spPr>
      </p:pic>
      <p:sp>
        <p:nvSpPr>
          <p:cNvPr id="3" name="ZoneTexte 2"/>
          <p:cNvSpPr txBox="1"/>
          <p:nvPr>
            <p:custDataLst>
              <p:tags r:id="rId5"/>
            </p:custDataLst>
          </p:nvPr>
        </p:nvSpPr>
        <p:spPr>
          <a:xfrm>
            <a:off x="7798922" y="1240714"/>
            <a:ext cx="546430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5"/>
              </a:spcBef>
              <a:spcAft>
                <a:spcPts val="0"/>
              </a:spcAft>
            </a:pPr>
            <a:endParaRPr lang="fr-CA" sz="1600" dirty="0">
              <a:latin typeface="Raleway" panose="020B0003030101060003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>
              <a:spcBef>
                <a:spcPts val="35"/>
              </a:spcBef>
              <a:spcAft>
                <a:spcPts val="0"/>
              </a:spcAft>
            </a:pPr>
            <a:r>
              <a:rPr lang="fr-CA" dirty="0">
                <a:solidFill>
                  <a:srgbClr val="000000"/>
                </a:solidFill>
                <a:latin typeface="Raleway" panose="020B0003030101060003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 </a:t>
            </a:r>
            <a:endParaRPr lang="fr-CA" sz="1600" dirty="0">
              <a:latin typeface="Raleway" panose="020B0003030101060003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C33C1CE-65B3-451D-9A97-AE5BCC15F49F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927537" y="1240286"/>
            <a:ext cx="9837636" cy="954107"/>
          </a:xfrm>
          <a:prstGeom prst="rect">
            <a:avLst/>
          </a:prstGeom>
          <a:noFill/>
          <a:ln w="28575">
            <a:solidFill>
              <a:srgbClr val="2F5C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sz="28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803B2B5-FA8D-4132-9C89-0D5044C7612F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334534" y="1242899"/>
            <a:ext cx="1137778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CA" sz="2800" b="1" dirty="0">
                <a:solidFill>
                  <a:srgbClr val="000000"/>
                </a:solidFill>
                <a:latin typeface="Raleway" panose="020B0003030101060003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L’intolérance à l’incertitude : </a:t>
            </a:r>
          </a:p>
          <a:p>
            <a:pPr algn="ctr"/>
            <a:r>
              <a:rPr lang="fr-CA" sz="2800" b="1" dirty="0">
                <a:solidFill>
                  <a:srgbClr val="000000"/>
                </a:solidFill>
                <a:latin typeface="Raleway" panose="020B0003030101060003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je m’inquiète à propos de tout!</a:t>
            </a:r>
            <a:endParaRPr lang="fr-CA" sz="2800" b="1" dirty="0"/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FEFE46F6-9785-4C99-AF15-F4577B7AE1AE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7010400" y="3075119"/>
            <a:ext cx="4701922" cy="1858792"/>
          </a:xfrm>
          <a:prstGeom prst="roundRect">
            <a:avLst/>
          </a:prstGeom>
          <a:solidFill>
            <a:srgbClr val="86C4A7"/>
          </a:solidFill>
          <a:ln>
            <a:solidFill>
              <a:srgbClr val="86C4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2400" b="1" dirty="0">
                <a:solidFill>
                  <a:schemeClr val="bg1"/>
                </a:solidFill>
                <a:latin typeface="Raleway" panose="020B0503030101060003" pitchFamily="34" charset="0"/>
              </a:rPr>
              <a:t>C’est l’intolérance au danger possible, au changement et à la nouveauté. </a:t>
            </a:r>
          </a:p>
        </p:txBody>
      </p:sp>
    </p:spTree>
    <p:extLst>
      <p:ext uri="{BB962C8B-B14F-4D97-AF65-F5344CB8AC3E}">
        <p14:creationId xmlns:p14="http://schemas.microsoft.com/office/powerpoint/2010/main" val="31188622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803B2B5-FA8D-4132-9C89-0D5044C7612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78008" y="1271395"/>
            <a:ext cx="1161465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CA" sz="2800" b="1" dirty="0">
                <a:solidFill>
                  <a:srgbClr val="000000"/>
                </a:solidFill>
                <a:latin typeface="Raleway" panose="020B0003030101060003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Le perfectionnisme : </a:t>
            </a:r>
          </a:p>
          <a:p>
            <a:pPr algn="ctr"/>
            <a:r>
              <a:rPr lang="fr-CA" sz="2800" b="1" dirty="0">
                <a:solidFill>
                  <a:srgbClr val="000000"/>
                </a:solidFill>
                <a:latin typeface="Raleway" panose="020B0003030101060003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je ne suis pas satisfait si ce n’est pas parfait!</a:t>
            </a:r>
            <a:endParaRPr lang="fr-CA" sz="2800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3324A7-378A-594A-BE52-F2FCA0D2A0EB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/>
        <p:txBody>
          <a:bodyPr/>
          <a:lstStyle/>
          <a:p>
            <a:fld id="{C145B74D-6A0D-CF46-9BFB-933D6D9953E9}" type="slidenum">
              <a:rPr lang="en-US" smtClean="0"/>
              <a:t>12</a:t>
            </a:fld>
            <a:endParaRPr lang="en-US" dirty="0"/>
          </a:p>
        </p:txBody>
      </p:sp>
      <p:sp>
        <p:nvSpPr>
          <p:cNvPr id="18" name="Titre 5">
            <a:extLst>
              <a:ext uri="{FF2B5EF4-FFF2-40B4-BE49-F238E27FC236}">
                <a16:creationId xmlns:a16="http://schemas.microsoft.com/office/drawing/2014/main" id="{D7BD1F06-2948-6B44-83FD-C7B8897534B4}"/>
              </a:ext>
            </a:extLst>
          </p:cNvPr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927537" y="13799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2F5CEE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4000" b="1" dirty="0">
                <a:latin typeface="Raleway" panose="020B0503030101060003" pitchFamily="34" charset="77"/>
              </a:rPr>
              <a:t>Des intolérances qui déforment la réalité…</a:t>
            </a:r>
          </a:p>
        </p:txBody>
      </p:sp>
      <p:sp>
        <p:nvSpPr>
          <p:cNvPr id="15" name="Forme libre 14"/>
          <p:cNvSpPr/>
          <p:nvPr>
            <p:custDataLst>
              <p:tags r:id="rId4"/>
            </p:custDataLst>
          </p:nvPr>
        </p:nvSpPr>
        <p:spPr>
          <a:xfrm>
            <a:off x="5444067" y="95703"/>
            <a:ext cx="3739347" cy="6146276"/>
          </a:xfrm>
          <a:custGeom>
            <a:avLst/>
            <a:gdLst>
              <a:gd name="connsiteX0" fmla="*/ 1665531 w 2563849"/>
              <a:gd name="connsiteY0" fmla="*/ 0 h 6146276"/>
              <a:gd name="connsiteX1" fmla="*/ 854826 w 2563849"/>
              <a:gd name="connsiteY1" fmla="*/ 801278 h 6146276"/>
              <a:gd name="connsiteX2" fmla="*/ 1363873 w 2563849"/>
              <a:gd name="connsiteY2" fmla="*/ 1564849 h 6146276"/>
              <a:gd name="connsiteX3" fmla="*/ 279791 w 2563849"/>
              <a:gd name="connsiteY3" fmla="*/ 2318994 h 6146276"/>
              <a:gd name="connsiteX4" fmla="*/ 62974 w 2563849"/>
              <a:gd name="connsiteY4" fmla="*/ 3393649 h 6146276"/>
              <a:gd name="connsiteX5" fmla="*/ 1213044 w 2563849"/>
              <a:gd name="connsiteY5" fmla="*/ 3930977 h 6146276"/>
              <a:gd name="connsiteX6" fmla="*/ 2504517 w 2563849"/>
              <a:gd name="connsiteY6" fmla="*/ 4713402 h 6146276"/>
              <a:gd name="connsiteX7" fmla="*/ 2155725 w 2563849"/>
              <a:gd name="connsiteY7" fmla="*/ 5429839 h 6146276"/>
              <a:gd name="connsiteX8" fmla="*/ 477754 w 2563849"/>
              <a:gd name="connsiteY8" fmla="*/ 6146276 h 6146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63849" h="6146276">
                <a:moveTo>
                  <a:pt x="1665531" y="0"/>
                </a:moveTo>
                <a:cubicBezTo>
                  <a:pt x="1285316" y="270235"/>
                  <a:pt x="905102" y="540470"/>
                  <a:pt x="854826" y="801278"/>
                </a:cubicBezTo>
                <a:cubicBezTo>
                  <a:pt x="804550" y="1062086"/>
                  <a:pt x="1459712" y="1311896"/>
                  <a:pt x="1363873" y="1564849"/>
                </a:cubicBezTo>
                <a:cubicBezTo>
                  <a:pt x="1268034" y="1817802"/>
                  <a:pt x="496607" y="2014194"/>
                  <a:pt x="279791" y="2318994"/>
                </a:cubicBezTo>
                <a:cubicBezTo>
                  <a:pt x="62975" y="2623794"/>
                  <a:pt x="-92568" y="3124985"/>
                  <a:pt x="62974" y="3393649"/>
                </a:cubicBezTo>
                <a:cubicBezTo>
                  <a:pt x="218516" y="3662313"/>
                  <a:pt x="806120" y="3711018"/>
                  <a:pt x="1213044" y="3930977"/>
                </a:cubicBezTo>
                <a:cubicBezTo>
                  <a:pt x="1619968" y="4150936"/>
                  <a:pt x="2347404" y="4463592"/>
                  <a:pt x="2504517" y="4713402"/>
                </a:cubicBezTo>
                <a:cubicBezTo>
                  <a:pt x="2661630" y="4963212"/>
                  <a:pt x="2493519" y="5191027"/>
                  <a:pt x="2155725" y="5429839"/>
                </a:cubicBezTo>
                <a:cubicBezTo>
                  <a:pt x="1817931" y="5668651"/>
                  <a:pt x="1147842" y="5907463"/>
                  <a:pt x="477754" y="6146276"/>
                </a:cubicBezTo>
              </a:path>
            </a:pathLst>
          </a:custGeom>
          <a:noFill/>
          <a:ln w="19050">
            <a:solidFill>
              <a:srgbClr val="86C4A7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3" name="ZoneTexte 2"/>
          <p:cNvSpPr txBox="1"/>
          <p:nvPr>
            <p:custDataLst>
              <p:tags r:id="rId5"/>
            </p:custDataLst>
          </p:nvPr>
        </p:nvSpPr>
        <p:spPr>
          <a:xfrm>
            <a:off x="7798922" y="1240714"/>
            <a:ext cx="546430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5"/>
              </a:spcBef>
              <a:spcAft>
                <a:spcPts val="0"/>
              </a:spcAft>
            </a:pPr>
            <a:endParaRPr lang="fr-CA" sz="1600" dirty="0">
              <a:latin typeface="Raleway" panose="020B0003030101060003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>
              <a:spcBef>
                <a:spcPts val="35"/>
              </a:spcBef>
              <a:spcAft>
                <a:spcPts val="0"/>
              </a:spcAft>
            </a:pPr>
            <a:r>
              <a:rPr lang="fr-CA" dirty="0">
                <a:solidFill>
                  <a:srgbClr val="000000"/>
                </a:solidFill>
                <a:latin typeface="Raleway" panose="020B0003030101060003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 </a:t>
            </a:r>
            <a:endParaRPr lang="fr-CA" sz="1600" dirty="0">
              <a:latin typeface="Raleway" panose="020B0003030101060003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C33C1CE-65B3-451D-9A97-AE5BCC15F49F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927537" y="1255540"/>
            <a:ext cx="10784785" cy="969962"/>
          </a:xfrm>
          <a:prstGeom prst="rect">
            <a:avLst/>
          </a:prstGeom>
          <a:noFill/>
          <a:ln w="28575">
            <a:solidFill>
              <a:srgbClr val="2F5C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FEFE46F6-9785-4C99-AF15-F4577B7AE1AE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7010400" y="2777618"/>
            <a:ext cx="4701922" cy="2339240"/>
          </a:xfrm>
          <a:prstGeom prst="roundRect">
            <a:avLst/>
          </a:prstGeom>
          <a:solidFill>
            <a:srgbClr val="86C4A7"/>
          </a:solidFill>
          <a:ln>
            <a:solidFill>
              <a:srgbClr val="86C4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2400" b="1" dirty="0">
                <a:solidFill>
                  <a:schemeClr val="bg1"/>
                </a:solidFill>
                <a:latin typeface="Raleway" panose="020B0503030101060003" pitchFamily="34" charset="0"/>
              </a:rPr>
              <a:t>C’est l’intolérance au risque d’erreur, la tendance à critiquer tes propres réalisations, intolérance aux choses imparfaites. 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157DCF54-1DF3-4F2E-8000-9F1D6295EB65}"/>
              </a:ext>
            </a:extLst>
          </p:cNvPr>
          <p:cNvPicPr/>
          <p:nvPr>
            <p:custDataLst>
              <p:tags r:id="rId8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011" y="2380660"/>
            <a:ext cx="5464304" cy="3361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6258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2DB4C339-3345-4550-A97F-39FAFDE3A1F1}"/>
              </a:ext>
            </a:extLst>
          </p:cNvPr>
          <p:cNvPicPr/>
          <p:nvPr>
            <p:custDataLst>
              <p:tags r:id="rId1"/>
            </p:custDataLst>
          </p:nvPr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332"/>
          <a:stretch/>
        </p:blipFill>
        <p:spPr>
          <a:xfrm>
            <a:off x="1086722" y="2581143"/>
            <a:ext cx="5356882" cy="3207877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3324A7-378A-594A-BE52-F2FCA0D2A0EB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/>
        <p:txBody>
          <a:bodyPr/>
          <a:lstStyle/>
          <a:p>
            <a:fld id="{C145B74D-6A0D-CF46-9BFB-933D6D9953E9}" type="slidenum">
              <a:rPr lang="en-US" smtClean="0"/>
              <a:t>13</a:t>
            </a:fld>
            <a:endParaRPr lang="en-US" dirty="0"/>
          </a:p>
        </p:txBody>
      </p:sp>
      <p:sp>
        <p:nvSpPr>
          <p:cNvPr id="18" name="Titre 5">
            <a:extLst>
              <a:ext uri="{FF2B5EF4-FFF2-40B4-BE49-F238E27FC236}">
                <a16:creationId xmlns:a16="http://schemas.microsoft.com/office/drawing/2014/main" id="{D7BD1F06-2948-6B44-83FD-C7B8897534B4}"/>
              </a:ext>
            </a:extLst>
          </p:cNvPr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932733" y="688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2F5CEE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4000" b="1" dirty="0">
                <a:latin typeface="Raleway" panose="020B0503030101060003" pitchFamily="34" charset="77"/>
              </a:rPr>
              <a:t>Des intolérances qui déforment la réalité…</a:t>
            </a:r>
          </a:p>
        </p:txBody>
      </p:sp>
      <p:sp>
        <p:nvSpPr>
          <p:cNvPr id="15" name="Forme libre 14"/>
          <p:cNvSpPr/>
          <p:nvPr>
            <p:custDataLst>
              <p:tags r:id="rId4"/>
            </p:custDataLst>
          </p:nvPr>
        </p:nvSpPr>
        <p:spPr>
          <a:xfrm>
            <a:off x="5444067" y="95703"/>
            <a:ext cx="3739347" cy="6146276"/>
          </a:xfrm>
          <a:custGeom>
            <a:avLst/>
            <a:gdLst>
              <a:gd name="connsiteX0" fmla="*/ 1665531 w 2563849"/>
              <a:gd name="connsiteY0" fmla="*/ 0 h 6146276"/>
              <a:gd name="connsiteX1" fmla="*/ 854826 w 2563849"/>
              <a:gd name="connsiteY1" fmla="*/ 801278 h 6146276"/>
              <a:gd name="connsiteX2" fmla="*/ 1363873 w 2563849"/>
              <a:gd name="connsiteY2" fmla="*/ 1564849 h 6146276"/>
              <a:gd name="connsiteX3" fmla="*/ 279791 w 2563849"/>
              <a:gd name="connsiteY3" fmla="*/ 2318994 h 6146276"/>
              <a:gd name="connsiteX4" fmla="*/ 62974 w 2563849"/>
              <a:gd name="connsiteY4" fmla="*/ 3393649 h 6146276"/>
              <a:gd name="connsiteX5" fmla="*/ 1213044 w 2563849"/>
              <a:gd name="connsiteY5" fmla="*/ 3930977 h 6146276"/>
              <a:gd name="connsiteX6" fmla="*/ 2504517 w 2563849"/>
              <a:gd name="connsiteY6" fmla="*/ 4713402 h 6146276"/>
              <a:gd name="connsiteX7" fmla="*/ 2155725 w 2563849"/>
              <a:gd name="connsiteY7" fmla="*/ 5429839 h 6146276"/>
              <a:gd name="connsiteX8" fmla="*/ 477754 w 2563849"/>
              <a:gd name="connsiteY8" fmla="*/ 6146276 h 6146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63849" h="6146276">
                <a:moveTo>
                  <a:pt x="1665531" y="0"/>
                </a:moveTo>
                <a:cubicBezTo>
                  <a:pt x="1285316" y="270235"/>
                  <a:pt x="905102" y="540470"/>
                  <a:pt x="854826" y="801278"/>
                </a:cubicBezTo>
                <a:cubicBezTo>
                  <a:pt x="804550" y="1062086"/>
                  <a:pt x="1459712" y="1311896"/>
                  <a:pt x="1363873" y="1564849"/>
                </a:cubicBezTo>
                <a:cubicBezTo>
                  <a:pt x="1268034" y="1817802"/>
                  <a:pt x="496607" y="2014194"/>
                  <a:pt x="279791" y="2318994"/>
                </a:cubicBezTo>
                <a:cubicBezTo>
                  <a:pt x="62975" y="2623794"/>
                  <a:pt x="-92568" y="3124985"/>
                  <a:pt x="62974" y="3393649"/>
                </a:cubicBezTo>
                <a:cubicBezTo>
                  <a:pt x="218516" y="3662313"/>
                  <a:pt x="806120" y="3711018"/>
                  <a:pt x="1213044" y="3930977"/>
                </a:cubicBezTo>
                <a:cubicBezTo>
                  <a:pt x="1619968" y="4150936"/>
                  <a:pt x="2347404" y="4463592"/>
                  <a:pt x="2504517" y="4713402"/>
                </a:cubicBezTo>
                <a:cubicBezTo>
                  <a:pt x="2661630" y="4963212"/>
                  <a:pt x="2493519" y="5191027"/>
                  <a:pt x="2155725" y="5429839"/>
                </a:cubicBezTo>
                <a:cubicBezTo>
                  <a:pt x="1817931" y="5668651"/>
                  <a:pt x="1147842" y="5907463"/>
                  <a:pt x="477754" y="6146276"/>
                </a:cubicBezTo>
              </a:path>
            </a:pathLst>
          </a:custGeom>
          <a:noFill/>
          <a:ln w="19050">
            <a:solidFill>
              <a:srgbClr val="86C4A7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3" name="ZoneTexte 2"/>
          <p:cNvSpPr txBox="1"/>
          <p:nvPr>
            <p:custDataLst>
              <p:tags r:id="rId5"/>
            </p:custDataLst>
          </p:nvPr>
        </p:nvSpPr>
        <p:spPr>
          <a:xfrm>
            <a:off x="7798922" y="1240714"/>
            <a:ext cx="546430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5"/>
              </a:spcBef>
              <a:spcAft>
                <a:spcPts val="0"/>
              </a:spcAft>
            </a:pPr>
            <a:endParaRPr lang="fr-CA" sz="1600" dirty="0">
              <a:latin typeface="Raleway" panose="020B0003030101060003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>
              <a:spcBef>
                <a:spcPts val="35"/>
              </a:spcBef>
              <a:spcAft>
                <a:spcPts val="0"/>
              </a:spcAft>
            </a:pPr>
            <a:r>
              <a:rPr lang="fr-CA" dirty="0">
                <a:solidFill>
                  <a:srgbClr val="000000"/>
                </a:solidFill>
                <a:latin typeface="Raleway" panose="020B0003030101060003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 </a:t>
            </a:r>
            <a:endParaRPr lang="fr-CA" sz="1600" dirty="0">
              <a:latin typeface="Raleway" panose="020B0003030101060003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C33C1CE-65B3-451D-9A97-AE5BCC15F49F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927537" y="1240714"/>
            <a:ext cx="10426263" cy="953679"/>
          </a:xfrm>
          <a:prstGeom prst="rect">
            <a:avLst/>
          </a:prstGeom>
          <a:noFill/>
          <a:ln w="28575">
            <a:solidFill>
              <a:srgbClr val="2F5C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803B2B5-FA8D-4132-9C89-0D5044C7612F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334534" y="1227403"/>
            <a:ext cx="1137778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CA" sz="2800" b="1" dirty="0">
                <a:solidFill>
                  <a:srgbClr val="000000"/>
                </a:solidFill>
                <a:latin typeface="Raleway" panose="020B0003030101060003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La responsabilité excessive : </a:t>
            </a:r>
          </a:p>
          <a:p>
            <a:pPr algn="ctr"/>
            <a:r>
              <a:rPr lang="fr-CA" sz="2800" b="1" dirty="0">
                <a:solidFill>
                  <a:srgbClr val="000000"/>
                </a:solidFill>
                <a:latin typeface="Raleway" panose="020B0003030101060003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je me sens tout le temps coupable!</a:t>
            </a:r>
            <a:endParaRPr lang="fr-CA" sz="2800" b="1" dirty="0"/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FEFE46F6-9785-4C99-AF15-F4577B7AE1AE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7010400" y="2444915"/>
            <a:ext cx="4701922" cy="2915246"/>
          </a:xfrm>
          <a:prstGeom prst="roundRect">
            <a:avLst/>
          </a:prstGeom>
          <a:solidFill>
            <a:srgbClr val="86C4A7"/>
          </a:solidFill>
          <a:ln>
            <a:solidFill>
              <a:srgbClr val="86C4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2400" b="1" dirty="0">
                <a:solidFill>
                  <a:schemeClr val="bg1"/>
                </a:solidFill>
                <a:latin typeface="Raleway" panose="020B0503030101060003" pitchFamily="34" charset="0"/>
              </a:rPr>
              <a:t>C’est l’intolérance au fait que des conséquences pourraient arriver aux autres ou les affecter et que ce soit de ta faute, que tu n’aies rien fait pour les prévenir.</a:t>
            </a:r>
          </a:p>
        </p:txBody>
      </p:sp>
    </p:spTree>
    <p:extLst>
      <p:ext uri="{BB962C8B-B14F-4D97-AF65-F5344CB8AC3E}">
        <p14:creationId xmlns:p14="http://schemas.microsoft.com/office/powerpoint/2010/main" val="8986323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3324A7-378A-594A-BE52-F2FCA0D2A0EB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/>
        <p:txBody>
          <a:bodyPr/>
          <a:lstStyle/>
          <a:p>
            <a:fld id="{C145B74D-6A0D-CF46-9BFB-933D6D9953E9}" type="slidenum">
              <a:rPr lang="en-US" smtClean="0"/>
              <a:t>14</a:t>
            </a:fld>
            <a:endParaRPr lang="en-US" dirty="0"/>
          </a:p>
        </p:txBody>
      </p:sp>
      <p:sp>
        <p:nvSpPr>
          <p:cNvPr id="18" name="Titre 5">
            <a:extLst>
              <a:ext uri="{FF2B5EF4-FFF2-40B4-BE49-F238E27FC236}">
                <a16:creationId xmlns:a16="http://schemas.microsoft.com/office/drawing/2014/main" id="{D7BD1F06-2948-6B44-83FD-C7B8897534B4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927537" y="-1335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2F5CEE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4000" b="1" dirty="0">
                <a:latin typeface="Raleway" panose="020B0503030101060003" pitchFamily="34" charset="77"/>
              </a:rPr>
              <a:t>Des intolérances qui déforment la réalité…</a:t>
            </a:r>
          </a:p>
        </p:txBody>
      </p:sp>
      <p:sp>
        <p:nvSpPr>
          <p:cNvPr id="15" name="Forme libre 14"/>
          <p:cNvSpPr/>
          <p:nvPr>
            <p:custDataLst>
              <p:tags r:id="rId3"/>
            </p:custDataLst>
          </p:nvPr>
        </p:nvSpPr>
        <p:spPr>
          <a:xfrm>
            <a:off x="5444067" y="95703"/>
            <a:ext cx="3739347" cy="6146276"/>
          </a:xfrm>
          <a:custGeom>
            <a:avLst/>
            <a:gdLst>
              <a:gd name="connsiteX0" fmla="*/ 1665531 w 2563849"/>
              <a:gd name="connsiteY0" fmla="*/ 0 h 6146276"/>
              <a:gd name="connsiteX1" fmla="*/ 854826 w 2563849"/>
              <a:gd name="connsiteY1" fmla="*/ 801278 h 6146276"/>
              <a:gd name="connsiteX2" fmla="*/ 1363873 w 2563849"/>
              <a:gd name="connsiteY2" fmla="*/ 1564849 h 6146276"/>
              <a:gd name="connsiteX3" fmla="*/ 279791 w 2563849"/>
              <a:gd name="connsiteY3" fmla="*/ 2318994 h 6146276"/>
              <a:gd name="connsiteX4" fmla="*/ 62974 w 2563849"/>
              <a:gd name="connsiteY4" fmla="*/ 3393649 h 6146276"/>
              <a:gd name="connsiteX5" fmla="*/ 1213044 w 2563849"/>
              <a:gd name="connsiteY5" fmla="*/ 3930977 h 6146276"/>
              <a:gd name="connsiteX6" fmla="*/ 2504517 w 2563849"/>
              <a:gd name="connsiteY6" fmla="*/ 4713402 h 6146276"/>
              <a:gd name="connsiteX7" fmla="*/ 2155725 w 2563849"/>
              <a:gd name="connsiteY7" fmla="*/ 5429839 h 6146276"/>
              <a:gd name="connsiteX8" fmla="*/ 477754 w 2563849"/>
              <a:gd name="connsiteY8" fmla="*/ 6146276 h 6146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63849" h="6146276">
                <a:moveTo>
                  <a:pt x="1665531" y="0"/>
                </a:moveTo>
                <a:cubicBezTo>
                  <a:pt x="1285316" y="270235"/>
                  <a:pt x="905102" y="540470"/>
                  <a:pt x="854826" y="801278"/>
                </a:cubicBezTo>
                <a:cubicBezTo>
                  <a:pt x="804550" y="1062086"/>
                  <a:pt x="1459712" y="1311896"/>
                  <a:pt x="1363873" y="1564849"/>
                </a:cubicBezTo>
                <a:cubicBezTo>
                  <a:pt x="1268034" y="1817802"/>
                  <a:pt x="496607" y="2014194"/>
                  <a:pt x="279791" y="2318994"/>
                </a:cubicBezTo>
                <a:cubicBezTo>
                  <a:pt x="62975" y="2623794"/>
                  <a:pt x="-92568" y="3124985"/>
                  <a:pt x="62974" y="3393649"/>
                </a:cubicBezTo>
                <a:cubicBezTo>
                  <a:pt x="218516" y="3662313"/>
                  <a:pt x="806120" y="3711018"/>
                  <a:pt x="1213044" y="3930977"/>
                </a:cubicBezTo>
                <a:cubicBezTo>
                  <a:pt x="1619968" y="4150936"/>
                  <a:pt x="2347404" y="4463592"/>
                  <a:pt x="2504517" y="4713402"/>
                </a:cubicBezTo>
                <a:cubicBezTo>
                  <a:pt x="2661630" y="4963212"/>
                  <a:pt x="2493519" y="5191027"/>
                  <a:pt x="2155725" y="5429839"/>
                </a:cubicBezTo>
                <a:cubicBezTo>
                  <a:pt x="1817931" y="5668651"/>
                  <a:pt x="1147842" y="5907463"/>
                  <a:pt x="477754" y="6146276"/>
                </a:cubicBezTo>
              </a:path>
            </a:pathLst>
          </a:custGeom>
          <a:noFill/>
          <a:ln w="19050">
            <a:solidFill>
              <a:srgbClr val="86C4A7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3" name="ZoneTexte 2"/>
          <p:cNvSpPr txBox="1"/>
          <p:nvPr>
            <p:custDataLst>
              <p:tags r:id="rId4"/>
            </p:custDataLst>
          </p:nvPr>
        </p:nvSpPr>
        <p:spPr>
          <a:xfrm>
            <a:off x="7798922" y="1240714"/>
            <a:ext cx="546430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5"/>
              </a:spcBef>
              <a:spcAft>
                <a:spcPts val="0"/>
              </a:spcAft>
            </a:pPr>
            <a:endParaRPr lang="fr-CA" sz="1600" dirty="0">
              <a:latin typeface="Raleway" panose="020B0003030101060003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>
              <a:spcBef>
                <a:spcPts val="35"/>
              </a:spcBef>
              <a:spcAft>
                <a:spcPts val="0"/>
              </a:spcAft>
            </a:pPr>
            <a:r>
              <a:rPr lang="fr-CA" dirty="0">
                <a:solidFill>
                  <a:srgbClr val="000000"/>
                </a:solidFill>
                <a:latin typeface="Raleway" panose="020B0003030101060003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 </a:t>
            </a:r>
            <a:endParaRPr lang="fr-CA" sz="1600" dirty="0">
              <a:latin typeface="Raleway" panose="020B0003030101060003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C33C1CE-65B3-451D-9A97-AE5BCC15F49F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927537" y="1235914"/>
            <a:ext cx="9837636" cy="958480"/>
          </a:xfrm>
          <a:prstGeom prst="rect">
            <a:avLst/>
          </a:prstGeom>
          <a:noFill/>
          <a:ln w="28575">
            <a:solidFill>
              <a:srgbClr val="2F5C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803B2B5-FA8D-4132-9C89-0D5044C7612F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334534" y="1242898"/>
            <a:ext cx="1137778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CA" sz="2800" b="1" dirty="0">
                <a:solidFill>
                  <a:srgbClr val="000000"/>
                </a:solidFill>
                <a:latin typeface="Raleway" panose="020B0003030101060003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La peur du jugement des autres : </a:t>
            </a:r>
          </a:p>
          <a:p>
            <a:pPr algn="ctr"/>
            <a:r>
              <a:rPr lang="fr-CA" sz="2800" b="1" dirty="0">
                <a:solidFill>
                  <a:srgbClr val="000000"/>
                </a:solidFill>
                <a:latin typeface="Raleway" panose="020B0003030101060003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je sais qu’ils me jugent!</a:t>
            </a:r>
            <a:endParaRPr lang="fr-CA" sz="2800" b="1" dirty="0"/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FEFE46F6-9785-4C99-AF15-F4577B7AE1AE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7010400" y="2678025"/>
            <a:ext cx="4701922" cy="2742196"/>
          </a:xfrm>
          <a:prstGeom prst="roundRect">
            <a:avLst/>
          </a:prstGeom>
          <a:solidFill>
            <a:srgbClr val="86C4A7"/>
          </a:solidFill>
          <a:ln>
            <a:solidFill>
              <a:srgbClr val="86C4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2400" b="1" dirty="0">
                <a:solidFill>
                  <a:schemeClr val="bg1"/>
                </a:solidFill>
                <a:latin typeface="Raleway" panose="020B0503030101060003" pitchFamily="34" charset="0"/>
              </a:rPr>
              <a:t>C’est l’intolérance au jugement et aux critiques possibles des autres, à la dérision et au fait de faire rire de toi.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7350459-69E4-4B0A-9310-6887A07CA1CD}"/>
              </a:ext>
            </a:extLst>
          </p:cNvPr>
          <p:cNvPicPr/>
          <p:nvPr>
            <p:custDataLst>
              <p:tags r:id="rId8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84" y="2444611"/>
            <a:ext cx="5520558" cy="3388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0718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1E0F681C-1D85-4C60-8106-A8CF9A485B1D}"/>
              </a:ext>
            </a:extLst>
          </p:cNvPr>
          <p:cNvPicPr/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913" y="2901396"/>
            <a:ext cx="4870424" cy="276155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803B2B5-FA8D-4132-9C89-0D5044C7612F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983591" y="1373532"/>
            <a:ext cx="1051559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CA" sz="2800" b="1" dirty="0">
                <a:solidFill>
                  <a:srgbClr val="000000"/>
                </a:solidFill>
                <a:latin typeface="Raleway" panose="020B0003030101060003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L’intolérance aux émotions négatives et aux sensations physiques désagréables : </a:t>
            </a:r>
          </a:p>
          <a:p>
            <a:pPr algn="ctr"/>
            <a:r>
              <a:rPr lang="fr-CA" sz="2800" b="1" dirty="0">
                <a:solidFill>
                  <a:srgbClr val="000000"/>
                </a:solidFill>
                <a:latin typeface="Raleway" panose="020B0003030101060003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quelque chose ne va pas dans mon corps!</a:t>
            </a:r>
            <a:endParaRPr lang="fr-CA" sz="2800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3324A7-378A-594A-BE52-F2FCA0D2A0EB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C145B74D-6A0D-CF46-9BFB-933D6D9953E9}" type="slidenum">
              <a:rPr lang="en-US" smtClean="0"/>
              <a:t>15</a:t>
            </a:fld>
            <a:endParaRPr lang="en-US" dirty="0"/>
          </a:p>
        </p:txBody>
      </p:sp>
      <p:sp>
        <p:nvSpPr>
          <p:cNvPr id="18" name="Titre 5">
            <a:extLst>
              <a:ext uri="{FF2B5EF4-FFF2-40B4-BE49-F238E27FC236}">
                <a16:creationId xmlns:a16="http://schemas.microsoft.com/office/drawing/2014/main" id="{D7BD1F06-2948-6B44-83FD-C7B8897534B4}"/>
              </a:ext>
            </a:extLst>
          </p:cNvPr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927537" y="3269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2F5CEE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4000" b="1" dirty="0">
                <a:latin typeface="Raleway" panose="020B0503030101060003" pitchFamily="34" charset="77"/>
              </a:rPr>
              <a:t>Des intolérances qui déforment la réalité…</a:t>
            </a:r>
          </a:p>
        </p:txBody>
      </p:sp>
      <p:sp>
        <p:nvSpPr>
          <p:cNvPr id="15" name="Forme libre 14"/>
          <p:cNvSpPr/>
          <p:nvPr>
            <p:custDataLst>
              <p:tags r:id="rId5"/>
            </p:custDataLst>
          </p:nvPr>
        </p:nvSpPr>
        <p:spPr>
          <a:xfrm>
            <a:off x="5444067" y="95703"/>
            <a:ext cx="3739347" cy="6146276"/>
          </a:xfrm>
          <a:custGeom>
            <a:avLst/>
            <a:gdLst>
              <a:gd name="connsiteX0" fmla="*/ 1665531 w 2563849"/>
              <a:gd name="connsiteY0" fmla="*/ 0 h 6146276"/>
              <a:gd name="connsiteX1" fmla="*/ 854826 w 2563849"/>
              <a:gd name="connsiteY1" fmla="*/ 801278 h 6146276"/>
              <a:gd name="connsiteX2" fmla="*/ 1363873 w 2563849"/>
              <a:gd name="connsiteY2" fmla="*/ 1564849 h 6146276"/>
              <a:gd name="connsiteX3" fmla="*/ 279791 w 2563849"/>
              <a:gd name="connsiteY3" fmla="*/ 2318994 h 6146276"/>
              <a:gd name="connsiteX4" fmla="*/ 62974 w 2563849"/>
              <a:gd name="connsiteY4" fmla="*/ 3393649 h 6146276"/>
              <a:gd name="connsiteX5" fmla="*/ 1213044 w 2563849"/>
              <a:gd name="connsiteY5" fmla="*/ 3930977 h 6146276"/>
              <a:gd name="connsiteX6" fmla="*/ 2504517 w 2563849"/>
              <a:gd name="connsiteY6" fmla="*/ 4713402 h 6146276"/>
              <a:gd name="connsiteX7" fmla="*/ 2155725 w 2563849"/>
              <a:gd name="connsiteY7" fmla="*/ 5429839 h 6146276"/>
              <a:gd name="connsiteX8" fmla="*/ 477754 w 2563849"/>
              <a:gd name="connsiteY8" fmla="*/ 6146276 h 6146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63849" h="6146276">
                <a:moveTo>
                  <a:pt x="1665531" y="0"/>
                </a:moveTo>
                <a:cubicBezTo>
                  <a:pt x="1285316" y="270235"/>
                  <a:pt x="905102" y="540470"/>
                  <a:pt x="854826" y="801278"/>
                </a:cubicBezTo>
                <a:cubicBezTo>
                  <a:pt x="804550" y="1062086"/>
                  <a:pt x="1459712" y="1311896"/>
                  <a:pt x="1363873" y="1564849"/>
                </a:cubicBezTo>
                <a:cubicBezTo>
                  <a:pt x="1268034" y="1817802"/>
                  <a:pt x="496607" y="2014194"/>
                  <a:pt x="279791" y="2318994"/>
                </a:cubicBezTo>
                <a:cubicBezTo>
                  <a:pt x="62975" y="2623794"/>
                  <a:pt x="-92568" y="3124985"/>
                  <a:pt x="62974" y="3393649"/>
                </a:cubicBezTo>
                <a:cubicBezTo>
                  <a:pt x="218516" y="3662313"/>
                  <a:pt x="806120" y="3711018"/>
                  <a:pt x="1213044" y="3930977"/>
                </a:cubicBezTo>
                <a:cubicBezTo>
                  <a:pt x="1619968" y="4150936"/>
                  <a:pt x="2347404" y="4463592"/>
                  <a:pt x="2504517" y="4713402"/>
                </a:cubicBezTo>
                <a:cubicBezTo>
                  <a:pt x="2661630" y="4963212"/>
                  <a:pt x="2493519" y="5191027"/>
                  <a:pt x="2155725" y="5429839"/>
                </a:cubicBezTo>
                <a:cubicBezTo>
                  <a:pt x="1817931" y="5668651"/>
                  <a:pt x="1147842" y="5907463"/>
                  <a:pt x="477754" y="6146276"/>
                </a:cubicBezTo>
              </a:path>
            </a:pathLst>
          </a:custGeom>
          <a:noFill/>
          <a:ln w="19050">
            <a:solidFill>
              <a:srgbClr val="86C4A7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3" name="ZoneTexte 2"/>
          <p:cNvSpPr txBox="1"/>
          <p:nvPr>
            <p:custDataLst>
              <p:tags r:id="rId6"/>
            </p:custDataLst>
          </p:nvPr>
        </p:nvSpPr>
        <p:spPr>
          <a:xfrm>
            <a:off x="7798922" y="1240714"/>
            <a:ext cx="546430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5"/>
              </a:spcBef>
              <a:spcAft>
                <a:spcPts val="0"/>
              </a:spcAft>
            </a:pPr>
            <a:endParaRPr lang="fr-CA" sz="1600" dirty="0">
              <a:latin typeface="Raleway" panose="020B0003030101060003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>
              <a:spcBef>
                <a:spcPts val="35"/>
              </a:spcBef>
              <a:spcAft>
                <a:spcPts val="0"/>
              </a:spcAft>
            </a:pPr>
            <a:r>
              <a:rPr lang="fr-CA" dirty="0">
                <a:solidFill>
                  <a:srgbClr val="000000"/>
                </a:solidFill>
                <a:latin typeface="Raleway" panose="020B0003030101060003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 </a:t>
            </a:r>
            <a:endParaRPr lang="fr-CA" sz="1600" dirty="0">
              <a:latin typeface="Raleway" panose="020B0003030101060003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C33C1CE-65B3-451D-9A97-AE5BCC15F49F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983591" y="1393081"/>
            <a:ext cx="10713047" cy="1393943"/>
          </a:xfrm>
          <a:prstGeom prst="rect">
            <a:avLst/>
          </a:prstGeom>
          <a:noFill/>
          <a:ln w="28575">
            <a:solidFill>
              <a:srgbClr val="2F5C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sz="2800"/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FEFE46F6-9785-4C99-AF15-F4577B7AE1AE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6734134" y="3238480"/>
            <a:ext cx="4701922" cy="2761555"/>
          </a:xfrm>
          <a:prstGeom prst="roundRect">
            <a:avLst/>
          </a:prstGeom>
          <a:solidFill>
            <a:srgbClr val="86C4A7"/>
          </a:solidFill>
          <a:ln>
            <a:solidFill>
              <a:srgbClr val="86C4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2400" b="1" dirty="0">
                <a:solidFill>
                  <a:schemeClr val="bg1"/>
                </a:solidFill>
                <a:latin typeface="Raleway" panose="020B0503030101060003" pitchFamily="34" charset="0"/>
              </a:rPr>
              <a:t>C’est la tendance à s’inquiéter exagérément des sensations physiques et des symptômes provoqués par l’anxiété.</a:t>
            </a:r>
          </a:p>
        </p:txBody>
      </p:sp>
    </p:spTree>
    <p:extLst>
      <p:ext uri="{BB962C8B-B14F-4D97-AF65-F5344CB8AC3E}">
        <p14:creationId xmlns:p14="http://schemas.microsoft.com/office/powerpoint/2010/main" val="41379953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3324A7-378A-594A-BE52-F2FCA0D2A0EB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/>
        <p:txBody>
          <a:bodyPr/>
          <a:lstStyle/>
          <a:p>
            <a:fld id="{C145B74D-6A0D-CF46-9BFB-933D6D9953E9}" type="slidenum">
              <a:rPr lang="en-US" smtClean="0"/>
              <a:t>16</a:t>
            </a:fld>
            <a:endParaRPr lang="en-US" dirty="0"/>
          </a:p>
        </p:txBody>
      </p:sp>
      <p:sp>
        <p:nvSpPr>
          <p:cNvPr id="4" name="Forme libre 3"/>
          <p:cNvSpPr/>
          <p:nvPr>
            <p:custDataLst>
              <p:tags r:id="rId2"/>
            </p:custDataLst>
          </p:nvPr>
        </p:nvSpPr>
        <p:spPr>
          <a:xfrm>
            <a:off x="4134247" y="94629"/>
            <a:ext cx="4273153" cy="5916704"/>
          </a:xfrm>
          <a:custGeom>
            <a:avLst/>
            <a:gdLst>
              <a:gd name="connsiteX0" fmla="*/ 492882 w 2982411"/>
              <a:gd name="connsiteY0" fmla="*/ 0 h 2262433"/>
              <a:gd name="connsiteX1" fmla="*/ 68676 w 2982411"/>
              <a:gd name="connsiteY1" fmla="*/ 329938 h 2262433"/>
              <a:gd name="connsiteX2" fmla="*/ 1765501 w 2982411"/>
              <a:gd name="connsiteY2" fmla="*/ 867266 h 2262433"/>
              <a:gd name="connsiteX3" fmla="*/ 2981559 w 2982411"/>
              <a:gd name="connsiteY3" fmla="*/ 1517715 h 2262433"/>
              <a:gd name="connsiteX4" fmla="*/ 1586392 w 2982411"/>
              <a:gd name="connsiteY4" fmla="*/ 2262433 h 2262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82411" h="2262433">
                <a:moveTo>
                  <a:pt x="492882" y="0"/>
                </a:moveTo>
                <a:cubicBezTo>
                  <a:pt x="174727" y="92697"/>
                  <a:pt x="-143427" y="185394"/>
                  <a:pt x="68676" y="329938"/>
                </a:cubicBezTo>
                <a:cubicBezTo>
                  <a:pt x="280779" y="474482"/>
                  <a:pt x="1280021" y="669303"/>
                  <a:pt x="1765501" y="867266"/>
                </a:cubicBezTo>
                <a:cubicBezTo>
                  <a:pt x="2250982" y="1065229"/>
                  <a:pt x="3011410" y="1285187"/>
                  <a:pt x="2981559" y="1517715"/>
                </a:cubicBezTo>
                <a:cubicBezTo>
                  <a:pt x="2951708" y="1750243"/>
                  <a:pt x="2269050" y="2006338"/>
                  <a:pt x="1586392" y="2262433"/>
                </a:cubicBezTo>
              </a:path>
            </a:pathLst>
          </a:custGeom>
          <a:noFill/>
          <a:ln w="19050">
            <a:solidFill>
              <a:srgbClr val="86C4A7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75C5D572-B81E-0742-9CE0-178017E85F0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909977" y="2317457"/>
            <a:ext cx="658041" cy="63013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2" name="Titre 5">
            <a:extLst>
              <a:ext uri="{FF2B5EF4-FFF2-40B4-BE49-F238E27FC236}">
                <a16:creationId xmlns:a16="http://schemas.microsoft.com/office/drawing/2014/main" id="{4C5BD425-3491-6141-9EBF-0E04F6D2CF42}"/>
              </a:ext>
            </a:extLst>
          </p:cNvPr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2F5CEE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b="1" dirty="0">
                <a:latin typeface="Raleway"/>
              </a:rPr>
              <a:t>Des stratégies pour faire face à ton anxiété! </a:t>
            </a:r>
            <a:endParaRPr lang="fr-CA" b="1" dirty="0">
              <a:latin typeface="Raleway" panose="020B0503030101060003" pitchFamily="34" charset="77"/>
            </a:endParaRP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35A82AB9-D233-9844-99BA-5B690CBBB32D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2713601" y="1810279"/>
            <a:ext cx="8792600" cy="3660076"/>
            <a:chOff x="3928443" y="1134907"/>
            <a:chExt cx="6118674" cy="2575924"/>
          </a:xfrm>
        </p:grpSpPr>
        <p:sp>
          <p:nvSpPr>
            <p:cNvPr id="20" name="Rectangle 19"/>
            <p:cNvSpPr/>
            <p:nvPr>
              <p:custDataLst>
                <p:tags r:id="rId6"/>
              </p:custDataLst>
            </p:nvPr>
          </p:nvSpPr>
          <p:spPr>
            <a:xfrm>
              <a:off x="4140631" y="1249560"/>
              <a:ext cx="5906486" cy="246127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2F5CE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CA" sz="2800" dirty="0">
                  <a:solidFill>
                    <a:schemeClr val="tx1"/>
                  </a:solidFill>
                  <a:latin typeface="Raleway" panose="020B0003030101060003" pitchFamily="34" charset="0"/>
                </a:rPr>
                <a:t>  Dans la capsule vidéo en début d’atelier, vous avez vu Sacha être anxieux par rapport à sa partie de soccer. </a:t>
              </a:r>
            </a:p>
            <a:p>
              <a:pPr algn="ctr"/>
              <a:endParaRPr lang="fr-CA" sz="2800" dirty="0">
                <a:solidFill>
                  <a:schemeClr val="tx1"/>
                </a:solidFill>
                <a:latin typeface="Raleway" panose="020B0003030101060003" pitchFamily="34" charset="0"/>
              </a:endParaRPr>
            </a:p>
            <a:p>
              <a:pPr algn="ctr"/>
              <a:r>
                <a:rPr lang="fr-CA" sz="2800" dirty="0">
                  <a:solidFill>
                    <a:schemeClr val="tx1"/>
                  </a:solidFill>
                  <a:latin typeface="Raleway" panose="020B0003030101060003" pitchFamily="34" charset="0"/>
                </a:rPr>
                <a:t>Quels moyens pourriez-vous conseiller à Sacha pour diminuer son anxiété ou pour l’aider à y faire face? </a:t>
              </a:r>
            </a:p>
          </p:txBody>
        </p:sp>
        <p:grpSp>
          <p:nvGrpSpPr>
            <p:cNvPr id="21" name="Groupe 20"/>
            <p:cNvGrpSpPr/>
            <p:nvPr/>
          </p:nvGrpSpPr>
          <p:grpSpPr>
            <a:xfrm>
              <a:off x="3928443" y="1134907"/>
              <a:ext cx="482397" cy="471598"/>
              <a:chOff x="3199397" y="-2213720"/>
              <a:chExt cx="1130344" cy="1061217"/>
            </a:xfrm>
          </p:grpSpPr>
          <p:sp>
            <p:nvSpPr>
              <p:cNvPr id="22" name="Ellipse 21"/>
              <p:cNvSpPr/>
              <p:nvPr/>
            </p:nvSpPr>
            <p:spPr>
              <a:xfrm>
                <a:off x="3223752" y="-2213720"/>
                <a:ext cx="1105989" cy="1061217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/>
              </a:p>
            </p:txBody>
          </p:sp>
          <p:pic>
            <p:nvPicPr>
              <p:cNvPr id="23" name="Image 22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99397" y="-2208198"/>
                <a:ext cx="1050177" cy="1050174"/>
              </a:xfrm>
              <a:prstGeom prst="rect">
                <a:avLst/>
              </a:prstGeom>
            </p:spPr>
          </p:pic>
        </p:grpSp>
      </p:grpSp>
      <p:pic>
        <p:nvPicPr>
          <p:cNvPr id="9" name="Image 8">
            <a:extLst>
              <a:ext uri="{FF2B5EF4-FFF2-40B4-BE49-F238E27FC236}">
                <a16:creationId xmlns:a16="http://schemas.microsoft.com/office/drawing/2014/main" id="{D43CE997-AF6B-435F-95D7-6CA75AE070A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0600" y="2866386"/>
            <a:ext cx="1454438" cy="3084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8549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3324A7-378A-594A-BE52-F2FCA0D2A0EB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/>
        <p:txBody>
          <a:bodyPr/>
          <a:lstStyle/>
          <a:p>
            <a:fld id="{C145B74D-6A0D-CF46-9BFB-933D6D9953E9}" type="slidenum">
              <a:rPr lang="en-US" smtClean="0"/>
              <a:t>17</a:t>
            </a:fld>
            <a:endParaRPr lang="en-US" dirty="0"/>
          </a:p>
        </p:txBody>
      </p:sp>
      <p:sp>
        <p:nvSpPr>
          <p:cNvPr id="4" name="Forme libre 3"/>
          <p:cNvSpPr/>
          <p:nvPr>
            <p:custDataLst>
              <p:tags r:id="rId2"/>
            </p:custDataLst>
          </p:nvPr>
        </p:nvSpPr>
        <p:spPr>
          <a:xfrm>
            <a:off x="4134247" y="94629"/>
            <a:ext cx="4273153" cy="5916704"/>
          </a:xfrm>
          <a:custGeom>
            <a:avLst/>
            <a:gdLst>
              <a:gd name="connsiteX0" fmla="*/ 492882 w 2982411"/>
              <a:gd name="connsiteY0" fmla="*/ 0 h 2262433"/>
              <a:gd name="connsiteX1" fmla="*/ 68676 w 2982411"/>
              <a:gd name="connsiteY1" fmla="*/ 329938 h 2262433"/>
              <a:gd name="connsiteX2" fmla="*/ 1765501 w 2982411"/>
              <a:gd name="connsiteY2" fmla="*/ 867266 h 2262433"/>
              <a:gd name="connsiteX3" fmla="*/ 2981559 w 2982411"/>
              <a:gd name="connsiteY3" fmla="*/ 1517715 h 2262433"/>
              <a:gd name="connsiteX4" fmla="*/ 1586392 w 2982411"/>
              <a:gd name="connsiteY4" fmla="*/ 2262433 h 2262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82411" h="2262433">
                <a:moveTo>
                  <a:pt x="492882" y="0"/>
                </a:moveTo>
                <a:cubicBezTo>
                  <a:pt x="174727" y="92697"/>
                  <a:pt x="-143427" y="185394"/>
                  <a:pt x="68676" y="329938"/>
                </a:cubicBezTo>
                <a:cubicBezTo>
                  <a:pt x="280779" y="474482"/>
                  <a:pt x="1280021" y="669303"/>
                  <a:pt x="1765501" y="867266"/>
                </a:cubicBezTo>
                <a:cubicBezTo>
                  <a:pt x="2250982" y="1065229"/>
                  <a:pt x="3011410" y="1285187"/>
                  <a:pt x="2981559" y="1517715"/>
                </a:cubicBezTo>
                <a:cubicBezTo>
                  <a:pt x="2951708" y="1750243"/>
                  <a:pt x="2269050" y="2006338"/>
                  <a:pt x="1586392" y="2262433"/>
                </a:cubicBezTo>
              </a:path>
            </a:pathLst>
          </a:custGeom>
          <a:noFill/>
          <a:ln w="19050">
            <a:solidFill>
              <a:srgbClr val="86C4A7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75C5D572-B81E-0742-9CE0-178017E85F0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909977" y="2317457"/>
            <a:ext cx="658041" cy="63013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2" name="Titre 5">
            <a:extLst>
              <a:ext uri="{FF2B5EF4-FFF2-40B4-BE49-F238E27FC236}">
                <a16:creationId xmlns:a16="http://schemas.microsoft.com/office/drawing/2014/main" id="{4C5BD425-3491-6141-9EBF-0E04F6D2CF42}"/>
              </a:ext>
            </a:extLst>
          </p:cNvPr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250372" y="424009"/>
            <a:ext cx="1235528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2F5CEE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b="1" dirty="0">
                <a:latin typeface="Raleway"/>
              </a:rPr>
              <a:t>Des stratégies pour faire face à ton anxiété! </a:t>
            </a:r>
            <a:endParaRPr lang="fr-CA" b="1" dirty="0">
              <a:latin typeface="Raleway" panose="020B0503030101060003" pitchFamily="34" charset="77"/>
            </a:endParaRP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89553CC2-72E8-4C74-B8AD-2B6786618808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751114" y="1938867"/>
            <a:ext cx="11125200" cy="4072465"/>
          </a:xfrm>
          <a:prstGeom prst="roundRect">
            <a:avLst/>
          </a:prstGeom>
          <a:solidFill>
            <a:srgbClr val="86C4A7"/>
          </a:solidFill>
          <a:ln>
            <a:solidFill>
              <a:srgbClr val="86C4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rtlCol="0" anchor="ctr"/>
          <a:lstStyle/>
          <a:p>
            <a:pPr marL="355600" lvl="1" indent="-261938">
              <a:buFont typeface="Arial" panose="020B0604020202020204" pitchFamily="34" charset="0"/>
              <a:buChar char="•"/>
            </a:pPr>
            <a:r>
              <a:rPr lang="fr-CA" sz="2000" dirty="0">
                <a:solidFill>
                  <a:schemeClr val="bg1"/>
                </a:solidFill>
                <a:latin typeface="Raleway" panose="020B0503030101060003" pitchFamily="34" charset="0"/>
              </a:rPr>
              <a:t>Adopter des habitudes de vie saines</a:t>
            </a:r>
          </a:p>
          <a:p>
            <a:pPr marL="355600" lvl="1" indent="-261938">
              <a:buFont typeface="Arial" panose="020B0604020202020204" pitchFamily="34" charset="0"/>
              <a:buChar char="•"/>
            </a:pPr>
            <a:r>
              <a:rPr lang="fr-CA" sz="2000" dirty="0">
                <a:solidFill>
                  <a:schemeClr val="bg1"/>
                </a:solidFill>
                <a:latin typeface="Raleway" panose="020B0503030101060003" pitchFamily="34" charset="0"/>
              </a:rPr>
              <a:t>Reconnaître tes sensations physiques et les premiers signes d’anxiété</a:t>
            </a:r>
          </a:p>
          <a:p>
            <a:pPr marL="355600" lvl="1" indent="-261938">
              <a:buFont typeface="Arial" panose="020B0604020202020204" pitchFamily="34" charset="0"/>
              <a:buChar char="•"/>
            </a:pPr>
            <a:r>
              <a:rPr lang="fr-CA" sz="2000" dirty="0">
                <a:solidFill>
                  <a:schemeClr val="bg1"/>
                </a:solidFill>
                <a:latin typeface="Raleway" panose="020B0503030101060003" pitchFamily="34" charset="0"/>
              </a:rPr>
              <a:t>Changer tes pensées non aidantes en pensées aidantes</a:t>
            </a:r>
          </a:p>
          <a:p>
            <a:pPr marL="355600" lvl="1" indent="-261938">
              <a:buFont typeface="Arial" panose="020B0604020202020204" pitchFamily="34" charset="0"/>
              <a:buChar char="•"/>
            </a:pPr>
            <a:r>
              <a:rPr lang="fr-CA" sz="2000" dirty="0">
                <a:solidFill>
                  <a:schemeClr val="bg1"/>
                </a:solidFill>
                <a:latin typeface="Raleway" panose="020B0503030101060003" pitchFamily="34" charset="0"/>
              </a:rPr>
              <a:t>Apprendre à voir les choses autrement</a:t>
            </a:r>
          </a:p>
          <a:p>
            <a:pPr marL="355600" lvl="1" indent="-261938">
              <a:buFont typeface="Arial" panose="020B0604020202020204" pitchFamily="34" charset="0"/>
              <a:buChar char="•"/>
            </a:pPr>
            <a:r>
              <a:rPr lang="fr-CA" sz="2000" dirty="0">
                <a:solidFill>
                  <a:schemeClr val="bg1"/>
                </a:solidFill>
                <a:latin typeface="Raleway" panose="020B0503030101060003" pitchFamily="34" charset="0"/>
              </a:rPr>
              <a:t>Utiliser des stratégies pour composer avec tes émotions</a:t>
            </a:r>
          </a:p>
          <a:p>
            <a:pPr marL="355600" lvl="1" indent="-261938">
              <a:buFont typeface="Arial" panose="020B0604020202020204" pitchFamily="34" charset="0"/>
              <a:buChar char="•"/>
            </a:pPr>
            <a:r>
              <a:rPr lang="fr-CA" sz="2000" dirty="0">
                <a:solidFill>
                  <a:schemeClr val="bg1"/>
                </a:solidFill>
                <a:latin typeface="Raleway" panose="020B0503030101060003" pitchFamily="34" charset="0"/>
              </a:rPr>
              <a:t>Affronter les situations anxiogènes au lieu de les éviter</a:t>
            </a:r>
          </a:p>
          <a:p>
            <a:pPr marL="355600" lvl="1" indent="-261938">
              <a:buFont typeface="Arial" panose="020B0604020202020204" pitchFamily="34" charset="0"/>
              <a:buChar char="•"/>
            </a:pPr>
            <a:r>
              <a:rPr lang="fr-CA" sz="2000" dirty="0">
                <a:solidFill>
                  <a:schemeClr val="bg1"/>
                </a:solidFill>
                <a:latin typeface="Raleway" panose="020B0503030101060003" pitchFamily="34" charset="0"/>
              </a:rPr>
              <a:t>Accepter de sortir de ta zone de confort</a:t>
            </a:r>
            <a:endParaRPr lang="fr-CA" sz="2000" dirty="0">
              <a:solidFill>
                <a:schemeClr val="bg1"/>
              </a:solidFill>
              <a:latin typeface="Raleway" panose="020B0503030101060003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marL="379412" lvl="1" indent="-285750">
              <a:buFont typeface="Arial" panose="020B0604020202020204" pitchFamily="34" charset="0"/>
              <a:buChar char="•"/>
            </a:pPr>
            <a:r>
              <a:rPr lang="fr-CA" sz="2000" dirty="0">
                <a:solidFill>
                  <a:schemeClr val="bg1"/>
                </a:solidFill>
                <a:latin typeface="Raleway" panose="020B0503030101060003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Utiliser des moyens concrets pour te calmer quand tu fais face à une situation stressante: </a:t>
            </a:r>
          </a:p>
          <a:p>
            <a:pPr marL="836612" lvl="2" indent="-285750">
              <a:buFont typeface="Arial" panose="020B0604020202020204" pitchFamily="34" charset="0"/>
              <a:buChar char="•"/>
            </a:pPr>
            <a:r>
              <a:rPr lang="fr-CA" dirty="0">
                <a:solidFill>
                  <a:schemeClr val="bg1"/>
                </a:solidFill>
                <a:latin typeface="Raleway" panose="020B0503030101060003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Faire de l’activité physique</a:t>
            </a:r>
          </a:p>
          <a:p>
            <a:pPr marL="836612" lvl="2" indent="-285750">
              <a:buFont typeface="Arial" panose="020B0604020202020204" pitchFamily="34" charset="0"/>
              <a:buChar char="•"/>
            </a:pPr>
            <a:r>
              <a:rPr lang="fr-CA" dirty="0">
                <a:solidFill>
                  <a:schemeClr val="bg1"/>
                </a:solidFill>
                <a:latin typeface="Raleway" panose="020B0503030101060003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Parler de ton stress à quelqu’un</a:t>
            </a:r>
          </a:p>
          <a:p>
            <a:pPr marL="836612" lvl="2" indent="-285750">
              <a:buFont typeface="Arial" panose="020B0604020202020204" pitchFamily="34" charset="0"/>
              <a:buChar char="•"/>
            </a:pPr>
            <a:r>
              <a:rPr lang="fr-CA" dirty="0">
                <a:solidFill>
                  <a:schemeClr val="bg1"/>
                </a:solidFill>
                <a:latin typeface="Raleway" panose="020B0503030101060003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Rire avec tes amis</a:t>
            </a:r>
          </a:p>
          <a:p>
            <a:pPr marL="836612" lvl="2" indent="-285750">
              <a:buFont typeface="Arial" panose="020B0604020202020204" pitchFamily="34" charset="0"/>
              <a:buChar char="•"/>
            </a:pPr>
            <a:r>
              <a:rPr lang="fr-CA" dirty="0">
                <a:solidFill>
                  <a:schemeClr val="bg1"/>
                </a:solidFill>
                <a:latin typeface="Raleway" panose="020B0503030101060003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Dessiner, peindre, sculpter, créer</a:t>
            </a:r>
          </a:p>
          <a:p>
            <a:pPr marL="836612" lvl="2" indent="-285750">
              <a:buFont typeface="Arial" panose="020B0604020202020204" pitchFamily="34" charset="0"/>
              <a:buChar char="•"/>
            </a:pPr>
            <a:r>
              <a:rPr lang="fr-CA" dirty="0">
                <a:solidFill>
                  <a:schemeClr val="bg1"/>
                </a:solidFill>
                <a:latin typeface="Raleway" panose="020B0503030101060003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Faire un exercice de pleine conscience</a:t>
            </a:r>
          </a:p>
          <a:p>
            <a:pPr marL="355600" lvl="1" indent="-261938">
              <a:buFont typeface="Arial" panose="020B0604020202020204" pitchFamily="34" charset="0"/>
              <a:buChar char="•"/>
            </a:pPr>
            <a:r>
              <a:rPr lang="fr-CA" sz="2000" dirty="0">
                <a:solidFill>
                  <a:schemeClr val="bg1"/>
                </a:solidFill>
                <a:latin typeface="Raleway" panose="020B0503030101060003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Entretenir des relations sociales de qualité</a:t>
            </a:r>
          </a:p>
        </p:txBody>
      </p:sp>
    </p:spTree>
    <p:extLst>
      <p:ext uri="{BB962C8B-B14F-4D97-AF65-F5344CB8AC3E}">
        <p14:creationId xmlns:p14="http://schemas.microsoft.com/office/powerpoint/2010/main" val="4329573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rme libre 8"/>
          <p:cNvSpPr/>
          <p:nvPr>
            <p:custDataLst>
              <p:tags r:id="rId1"/>
            </p:custDataLst>
          </p:nvPr>
        </p:nvSpPr>
        <p:spPr>
          <a:xfrm>
            <a:off x="3780064" y="0"/>
            <a:ext cx="2775858" cy="6146276"/>
          </a:xfrm>
          <a:custGeom>
            <a:avLst/>
            <a:gdLst>
              <a:gd name="connsiteX0" fmla="*/ 1665531 w 2563849"/>
              <a:gd name="connsiteY0" fmla="*/ 0 h 6146276"/>
              <a:gd name="connsiteX1" fmla="*/ 854826 w 2563849"/>
              <a:gd name="connsiteY1" fmla="*/ 801278 h 6146276"/>
              <a:gd name="connsiteX2" fmla="*/ 1363873 w 2563849"/>
              <a:gd name="connsiteY2" fmla="*/ 1564849 h 6146276"/>
              <a:gd name="connsiteX3" fmla="*/ 279791 w 2563849"/>
              <a:gd name="connsiteY3" fmla="*/ 2318994 h 6146276"/>
              <a:gd name="connsiteX4" fmla="*/ 62974 w 2563849"/>
              <a:gd name="connsiteY4" fmla="*/ 3393649 h 6146276"/>
              <a:gd name="connsiteX5" fmla="*/ 1213044 w 2563849"/>
              <a:gd name="connsiteY5" fmla="*/ 3930977 h 6146276"/>
              <a:gd name="connsiteX6" fmla="*/ 2504517 w 2563849"/>
              <a:gd name="connsiteY6" fmla="*/ 4713402 h 6146276"/>
              <a:gd name="connsiteX7" fmla="*/ 2155725 w 2563849"/>
              <a:gd name="connsiteY7" fmla="*/ 5429839 h 6146276"/>
              <a:gd name="connsiteX8" fmla="*/ 477754 w 2563849"/>
              <a:gd name="connsiteY8" fmla="*/ 6146276 h 6146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63849" h="6146276">
                <a:moveTo>
                  <a:pt x="1665531" y="0"/>
                </a:moveTo>
                <a:cubicBezTo>
                  <a:pt x="1285316" y="270235"/>
                  <a:pt x="905102" y="540470"/>
                  <a:pt x="854826" y="801278"/>
                </a:cubicBezTo>
                <a:cubicBezTo>
                  <a:pt x="804550" y="1062086"/>
                  <a:pt x="1459712" y="1311896"/>
                  <a:pt x="1363873" y="1564849"/>
                </a:cubicBezTo>
                <a:cubicBezTo>
                  <a:pt x="1268034" y="1817802"/>
                  <a:pt x="496607" y="2014194"/>
                  <a:pt x="279791" y="2318994"/>
                </a:cubicBezTo>
                <a:cubicBezTo>
                  <a:pt x="62975" y="2623794"/>
                  <a:pt x="-92568" y="3124985"/>
                  <a:pt x="62974" y="3393649"/>
                </a:cubicBezTo>
                <a:cubicBezTo>
                  <a:pt x="218516" y="3662313"/>
                  <a:pt x="806120" y="3711018"/>
                  <a:pt x="1213044" y="3930977"/>
                </a:cubicBezTo>
                <a:cubicBezTo>
                  <a:pt x="1619968" y="4150936"/>
                  <a:pt x="2347404" y="4463592"/>
                  <a:pt x="2504517" y="4713402"/>
                </a:cubicBezTo>
                <a:cubicBezTo>
                  <a:pt x="2661630" y="4963212"/>
                  <a:pt x="2493519" y="5191027"/>
                  <a:pt x="2155725" y="5429839"/>
                </a:cubicBezTo>
                <a:cubicBezTo>
                  <a:pt x="1817931" y="5668651"/>
                  <a:pt x="1147842" y="5907463"/>
                  <a:pt x="477754" y="6146276"/>
                </a:cubicBezTo>
              </a:path>
            </a:pathLst>
          </a:custGeom>
          <a:noFill/>
          <a:ln w="19050">
            <a:solidFill>
              <a:srgbClr val="86C4A7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3324A7-378A-594A-BE52-F2FCA0D2A0EB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/>
        <p:txBody>
          <a:bodyPr/>
          <a:lstStyle/>
          <a:p>
            <a:fld id="{C145B74D-6A0D-CF46-9BFB-933D6D9953E9}" type="slidenum">
              <a:rPr lang="en-US" smtClean="0"/>
              <a:t>18</a:t>
            </a:fld>
            <a:endParaRPr lang="en-US" dirty="0"/>
          </a:p>
        </p:txBody>
      </p:sp>
      <p:sp>
        <p:nvSpPr>
          <p:cNvPr id="8" name="Titre 5">
            <a:extLst>
              <a:ext uri="{FF2B5EF4-FFF2-40B4-BE49-F238E27FC236}">
                <a16:creationId xmlns:a16="http://schemas.microsoft.com/office/drawing/2014/main" id="{75C82A81-DE36-444D-A433-1308B25BB36C}"/>
              </a:ext>
            </a:extLst>
          </p:cNvPr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2F5CEE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b="1" dirty="0">
                <a:latin typeface="Raleway" panose="020B0503030101060003" pitchFamily="34" charset="77"/>
              </a:rPr>
              <a:t>Sacha et l’anxiété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DB8B108-FEC3-4A26-83FC-7F82792D026D}"/>
              </a:ext>
            </a:extLst>
          </p:cNvPr>
          <p:cNvSpPr txBox="1"/>
          <p:nvPr/>
        </p:nvSpPr>
        <p:spPr>
          <a:xfrm>
            <a:off x="2894677" y="5198702"/>
            <a:ext cx="107777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Quand l’anxiété prend le dessus! – Partie 2</a:t>
            </a:r>
          </a:p>
        </p:txBody>
      </p:sp>
      <p:pic>
        <p:nvPicPr>
          <p:cNvPr id="2" name="Média en ligne 1" title="Atelier 2: Quand l'anxiété prend le dessus - Partie 2">
            <a:hlinkClick r:id="" action="ppaction://media"/>
            <a:extLst>
              <a:ext uri="{FF2B5EF4-FFF2-40B4-BE49-F238E27FC236}">
                <a16:creationId xmlns:a16="http://schemas.microsoft.com/office/drawing/2014/main" id="{9D71F722-E666-460B-9AA4-2C3DB2023791}"/>
              </a:ext>
            </a:extLst>
          </p:cNvPr>
          <p:cNvPicPr>
            <a:picLocks noRot="1" noChangeAspect="1"/>
          </p:cNvPicPr>
          <p:nvPr>
            <a:videoFile r:link="rId4"/>
          </p:nvPr>
        </p:nvPicPr>
        <p:blipFill>
          <a:blip r:embed="rId6"/>
          <a:stretch>
            <a:fillRect/>
          </a:stretch>
        </p:blipFill>
        <p:spPr>
          <a:xfrm>
            <a:off x="3822700" y="2033307"/>
            <a:ext cx="4851400" cy="274104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425144" y="5835312"/>
            <a:ext cx="364651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sz="2000" dirty="0">
                <a:latin typeface="Raleway" panose="020B0503030101060003"/>
                <a:hlinkClick r:id="rId7"/>
              </a:rPr>
              <a:t>https://youtu.be/9qSs171pchM</a:t>
            </a:r>
            <a:endParaRPr lang="fr-CA" sz="2000" dirty="0">
              <a:latin typeface="Raleway" panose="020B0503030101060003"/>
            </a:endParaRPr>
          </a:p>
          <a:p>
            <a:endParaRPr lang="fr-CA" sz="2000" dirty="0">
              <a:latin typeface="Raleway" panose="020B0503030101060003"/>
            </a:endParaRPr>
          </a:p>
        </p:txBody>
      </p:sp>
    </p:spTree>
    <p:extLst>
      <p:ext uri="{BB962C8B-B14F-4D97-AF65-F5344CB8AC3E}">
        <p14:creationId xmlns:p14="http://schemas.microsoft.com/office/powerpoint/2010/main" val="243159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rme libre 10"/>
          <p:cNvSpPr/>
          <p:nvPr>
            <p:custDataLst>
              <p:tags r:id="rId1"/>
            </p:custDataLst>
          </p:nvPr>
        </p:nvSpPr>
        <p:spPr>
          <a:xfrm>
            <a:off x="4538748" y="8313"/>
            <a:ext cx="4589683" cy="5478087"/>
          </a:xfrm>
          <a:custGeom>
            <a:avLst/>
            <a:gdLst>
              <a:gd name="connsiteX0" fmla="*/ 3678416 w 5832470"/>
              <a:gd name="connsiteY0" fmla="*/ 0 h 5702531"/>
              <a:gd name="connsiteX1" fmla="*/ 3977674 w 5832470"/>
              <a:gd name="connsiteY1" fmla="*/ 623454 h 5702531"/>
              <a:gd name="connsiteX2" fmla="*/ 602707 w 5832470"/>
              <a:gd name="connsiteY2" fmla="*/ 1803862 h 5702531"/>
              <a:gd name="connsiteX3" fmla="*/ 361638 w 5832470"/>
              <a:gd name="connsiteY3" fmla="*/ 3025832 h 5702531"/>
              <a:gd name="connsiteX4" fmla="*/ 4393311 w 5832470"/>
              <a:gd name="connsiteY4" fmla="*/ 3690851 h 5702531"/>
              <a:gd name="connsiteX5" fmla="*/ 5731660 w 5832470"/>
              <a:gd name="connsiteY5" fmla="*/ 5062451 h 5702531"/>
              <a:gd name="connsiteX6" fmla="*/ 2015871 w 5832470"/>
              <a:gd name="connsiteY6" fmla="*/ 5702531 h 5702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32470" h="5702531">
                <a:moveTo>
                  <a:pt x="3678416" y="0"/>
                </a:moveTo>
                <a:cubicBezTo>
                  <a:pt x="4084354" y="161405"/>
                  <a:pt x="4490292" y="322810"/>
                  <a:pt x="3977674" y="623454"/>
                </a:cubicBezTo>
                <a:cubicBezTo>
                  <a:pt x="3465056" y="924098"/>
                  <a:pt x="1205380" y="1403466"/>
                  <a:pt x="602707" y="1803862"/>
                </a:cubicBezTo>
                <a:cubicBezTo>
                  <a:pt x="34" y="2204258"/>
                  <a:pt x="-270129" y="2711334"/>
                  <a:pt x="361638" y="3025832"/>
                </a:cubicBezTo>
                <a:cubicBezTo>
                  <a:pt x="993405" y="3340330"/>
                  <a:pt x="3498307" y="3351415"/>
                  <a:pt x="4393311" y="3690851"/>
                </a:cubicBezTo>
                <a:cubicBezTo>
                  <a:pt x="5288315" y="4030288"/>
                  <a:pt x="6127900" y="4727171"/>
                  <a:pt x="5731660" y="5062451"/>
                </a:cubicBezTo>
                <a:cubicBezTo>
                  <a:pt x="5335420" y="5397731"/>
                  <a:pt x="3675645" y="5550131"/>
                  <a:pt x="2015871" y="5702531"/>
                </a:cubicBezTo>
              </a:path>
            </a:pathLst>
          </a:custGeom>
          <a:noFill/>
          <a:ln w="19050">
            <a:solidFill>
              <a:srgbClr val="86C4A7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329AB8-9C27-AA4D-8C06-AA273771F191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45B74D-6A0D-CF46-9BFB-933D6D9953E9}" type="slidenum">
              <a:rPr lang="en-US" smtClean="0"/>
              <a:t>19</a:t>
            </a:fld>
            <a:endParaRPr lang="en-US" dirty="0"/>
          </a:p>
        </p:txBody>
      </p:sp>
      <p:sp>
        <p:nvSpPr>
          <p:cNvPr id="8" name="Rectangle 7"/>
          <p:cNvSpPr/>
          <p:nvPr>
            <p:custDataLst>
              <p:tags r:id="rId3"/>
            </p:custDataLst>
          </p:nvPr>
        </p:nvSpPr>
        <p:spPr>
          <a:xfrm>
            <a:off x="860127" y="2488118"/>
            <a:ext cx="5181600" cy="2509551"/>
          </a:xfrm>
          <a:prstGeom prst="rect">
            <a:avLst/>
          </a:prstGeom>
          <a:solidFill>
            <a:schemeClr val="bg1"/>
          </a:solidFill>
          <a:ln w="28575">
            <a:solidFill>
              <a:srgbClr val="2F5C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2800" b="1" dirty="0">
                <a:solidFill>
                  <a:srgbClr val="2F5CEE"/>
                </a:solidFill>
                <a:latin typeface="Raleway" panose="020B0003030101060003" pitchFamily="34" charset="0"/>
              </a:rPr>
              <a:t>Observe tes réactions vis-à-vis des situations qui sont anxiogènes pour toi. </a:t>
            </a:r>
            <a:endParaRPr lang="fr-CA" sz="2400" i="1" dirty="0">
              <a:solidFill>
                <a:schemeClr val="tx1"/>
              </a:solidFill>
              <a:latin typeface="Raleway" panose="020B0003030101060003" pitchFamily="34" charset="0"/>
            </a:endParaRPr>
          </a:p>
        </p:txBody>
      </p:sp>
      <p:sp>
        <p:nvSpPr>
          <p:cNvPr id="9" name="Rectangle 8"/>
          <p:cNvSpPr/>
          <p:nvPr>
            <p:custDataLst>
              <p:tags r:id="rId4"/>
            </p:custDataLst>
          </p:nvPr>
        </p:nvSpPr>
        <p:spPr>
          <a:xfrm>
            <a:off x="6172201" y="2488117"/>
            <a:ext cx="5181600" cy="2509551"/>
          </a:xfrm>
          <a:prstGeom prst="rect">
            <a:avLst/>
          </a:prstGeom>
          <a:solidFill>
            <a:schemeClr val="bg1"/>
          </a:solidFill>
          <a:ln w="28575">
            <a:solidFill>
              <a:srgbClr val="2F5C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2800" b="1" dirty="0">
                <a:solidFill>
                  <a:srgbClr val="2F5CEE"/>
                </a:solidFill>
                <a:latin typeface="Raleway" panose="020B0003030101060003" pitchFamily="34" charset="0"/>
              </a:rPr>
              <a:t>Tente d’appliquer au moins deux stratégies pour faire face aux situations anxiogènes. </a:t>
            </a:r>
            <a:endParaRPr lang="fr-CA" sz="2400" i="1" dirty="0">
              <a:solidFill>
                <a:schemeClr val="tx1"/>
              </a:solidFill>
              <a:latin typeface="Raleway" panose="020B0003030101060003" pitchFamily="34" charset="0"/>
            </a:endParaRPr>
          </a:p>
        </p:txBody>
      </p:sp>
      <p:pic>
        <p:nvPicPr>
          <p:cNvPr id="12" name="Image 1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037" y="5154938"/>
            <a:ext cx="602240" cy="688274"/>
          </a:xfrm>
          <a:prstGeom prst="rect">
            <a:avLst/>
          </a:prstGeom>
        </p:spPr>
      </p:pic>
      <p:sp>
        <p:nvSpPr>
          <p:cNvPr id="10" name="Titre 5">
            <a:extLst>
              <a:ext uri="{FF2B5EF4-FFF2-40B4-BE49-F238E27FC236}">
                <a16:creationId xmlns:a16="http://schemas.microsoft.com/office/drawing/2014/main" id="{1E0637E3-BAA6-A34D-9025-6A795D054852}"/>
              </a:ext>
            </a:extLst>
          </p:cNvPr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fr-CA" b="1" dirty="0">
                <a:latin typeface="Raleway" panose="020B0503030101060003" pitchFamily="34" charset="77"/>
              </a:rPr>
              <a:t>Défi HORS-PISTE</a:t>
            </a:r>
          </a:p>
        </p:txBody>
      </p:sp>
    </p:spTree>
    <p:extLst>
      <p:ext uri="{BB962C8B-B14F-4D97-AF65-F5344CB8AC3E}">
        <p14:creationId xmlns:p14="http://schemas.microsoft.com/office/powerpoint/2010/main" val="27132646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>
            <a:extLst>
              <a:ext uri="{FF2B5EF4-FFF2-40B4-BE49-F238E27FC236}">
                <a16:creationId xmlns:a16="http://schemas.microsoft.com/office/drawing/2014/main" id="{F18778DC-D300-684C-8CF5-3E123291CD90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1524000" y="3907173"/>
            <a:ext cx="9144000" cy="13705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2F5CEE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b="1" cap="all" dirty="0">
                <a:latin typeface="Raleway"/>
              </a:rPr>
              <a:t>La </a:t>
            </a:r>
            <a:r>
              <a:rPr lang="en-US" b="1" cap="all" dirty="0" err="1">
                <a:latin typeface="Raleway"/>
              </a:rPr>
              <a:t>peur</a:t>
            </a:r>
            <a:r>
              <a:rPr lang="en-US" b="1" cap="all" dirty="0">
                <a:latin typeface="Raleway"/>
              </a:rPr>
              <a:t> </a:t>
            </a:r>
            <a:r>
              <a:rPr lang="en-US" b="1" cap="all" dirty="0" err="1">
                <a:latin typeface="Raleway"/>
              </a:rPr>
              <a:t>d'avoir</a:t>
            </a:r>
            <a:r>
              <a:rPr lang="en-US" b="1" cap="all" dirty="0">
                <a:latin typeface="Raleway"/>
              </a:rPr>
              <a:t> </a:t>
            </a:r>
            <a:r>
              <a:rPr lang="en-US" b="1" cap="all" dirty="0" err="1">
                <a:latin typeface="Raleway"/>
              </a:rPr>
              <a:t>peur</a:t>
            </a:r>
            <a:r>
              <a:rPr lang="en-US" b="1" cap="all" dirty="0">
                <a:latin typeface="Raleway"/>
              </a:rPr>
              <a:t>…</a:t>
            </a:r>
          </a:p>
          <a:p>
            <a:pPr>
              <a:lnSpc>
                <a:spcPct val="100000"/>
              </a:lnSpc>
            </a:pPr>
            <a:r>
              <a:rPr lang="en-US" b="1" cap="all" dirty="0" err="1">
                <a:latin typeface="Raleway"/>
              </a:rPr>
              <a:t>Quand</a:t>
            </a:r>
            <a:r>
              <a:rPr lang="en-US" b="1" cap="all" dirty="0">
                <a:latin typeface="Raleway"/>
              </a:rPr>
              <a:t> </a:t>
            </a:r>
            <a:r>
              <a:rPr lang="en-US" b="1" cap="all" dirty="0" err="1">
                <a:latin typeface="Raleway"/>
              </a:rPr>
              <a:t>l'anxiété</a:t>
            </a:r>
            <a:r>
              <a:rPr lang="en-US" b="1" cap="all" dirty="0">
                <a:latin typeface="Raleway"/>
              </a:rPr>
              <a:t> </a:t>
            </a:r>
            <a:r>
              <a:rPr lang="en-US" b="1" cap="all" dirty="0" err="1">
                <a:latin typeface="Raleway"/>
              </a:rPr>
              <a:t>prend</a:t>
            </a:r>
            <a:r>
              <a:rPr lang="en-US" b="1" cap="all" dirty="0">
                <a:latin typeface="Raleway"/>
              </a:rPr>
              <a:t> le dessus!</a:t>
            </a:r>
          </a:p>
        </p:txBody>
      </p:sp>
    </p:spTree>
    <p:extLst>
      <p:ext uri="{BB962C8B-B14F-4D97-AF65-F5344CB8AC3E}">
        <p14:creationId xmlns:p14="http://schemas.microsoft.com/office/powerpoint/2010/main" val="27163230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rme libre 10"/>
          <p:cNvSpPr/>
          <p:nvPr>
            <p:custDataLst>
              <p:tags r:id="rId1"/>
            </p:custDataLst>
          </p:nvPr>
        </p:nvSpPr>
        <p:spPr>
          <a:xfrm>
            <a:off x="4538748" y="8313"/>
            <a:ext cx="4589683" cy="5478087"/>
          </a:xfrm>
          <a:custGeom>
            <a:avLst/>
            <a:gdLst>
              <a:gd name="connsiteX0" fmla="*/ 3678416 w 5832470"/>
              <a:gd name="connsiteY0" fmla="*/ 0 h 5702531"/>
              <a:gd name="connsiteX1" fmla="*/ 3977674 w 5832470"/>
              <a:gd name="connsiteY1" fmla="*/ 623454 h 5702531"/>
              <a:gd name="connsiteX2" fmla="*/ 602707 w 5832470"/>
              <a:gd name="connsiteY2" fmla="*/ 1803862 h 5702531"/>
              <a:gd name="connsiteX3" fmla="*/ 361638 w 5832470"/>
              <a:gd name="connsiteY3" fmla="*/ 3025832 h 5702531"/>
              <a:gd name="connsiteX4" fmla="*/ 4393311 w 5832470"/>
              <a:gd name="connsiteY4" fmla="*/ 3690851 h 5702531"/>
              <a:gd name="connsiteX5" fmla="*/ 5731660 w 5832470"/>
              <a:gd name="connsiteY5" fmla="*/ 5062451 h 5702531"/>
              <a:gd name="connsiteX6" fmla="*/ 2015871 w 5832470"/>
              <a:gd name="connsiteY6" fmla="*/ 5702531 h 5702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32470" h="5702531">
                <a:moveTo>
                  <a:pt x="3678416" y="0"/>
                </a:moveTo>
                <a:cubicBezTo>
                  <a:pt x="4084354" y="161405"/>
                  <a:pt x="4490292" y="322810"/>
                  <a:pt x="3977674" y="623454"/>
                </a:cubicBezTo>
                <a:cubicBezTo>
                  <a:pt x="3465056" y="924098"/>
                  <a:pt x="1205380" y="1403466"/>
                  <a:pt x="602707" y="1803862"/>
                </a:cubicBezTo>
                <a:cubicBezTo>
                  <a:pt x="34" y="2204258"/>
                  <a:pt x="-270129" y="2711334"/>
                  <a:pt x="361638" y="3025832"/>
                </a:cubicBezTo>
                <a:cubicBezTo>
                  <a:pt x="993405" y="3340330"/>
                  <a:pt x="3498307" y="3351415"/>
                  <a:pt x="4393311" y="3690851"/>
                </a:cubicBezTo>
                <a:cubicBezTo>
                  <a:pt x="5288315" y="4030288"/>
                  <a:pt x="6127900" y="4727171"/>
                  <a:pt x="5731660" y="5062451"/>
                </a:cubicBezTo>
                <a:cubicBezTo>
                  <a:pt x="5335420" y="5397731"/>
                  <a:pt x="3675645" y="5550131"/>
                  <a:pt x="2015871" y="5702531"/>
                </a:cubicBezTo>
              </a:path>
            </a:pathLst>
          </a:custGeom>
          <a:noFill/>
          <a:ln w="19050">
            <a:solidFill>
              <a:srgbClr val="86C4A7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329AB8-9C27-AA4D-8C06-AA273771F191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45B74D-6A0D-CF46-9BFB-933D6D9953E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2F5CE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F5CE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>
            <p:custDataLst>
              <p:tags r:id="rId3"/>
            </p:custDataLst>
          </p:nvPr>
        </p:nvSpPr>
        <p:spPr>
          <a:xfrm>
            <a:off x="838200" y="2155234"/>
            <a:ext cx="5181600" cy="2782943"/>
          </a:xfrm>
          <a:prstGeom prst="rect">
            <a:avLst/>
          </a:prstGeom>
          <a:solidFill>
            <a:schemeClr val="bg1"/>
          </a:solidFill>
          <a:ln w="28575">
            <a:solidFill>
              <a:srgbClr val="2F5C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2800" b="1" i="0" u="none" strike="noStrike" kern="1200" cap="none" spc="0" normalizeH="0" baseline="0" noProof="0" dirty="0">
                <a:ln>
                  <a:noFill/>
                </a:ln>
                <a:solidFill>
                  <a:srgbClr val="2F5CEE"/>
                </a:solidFill>
                <a:effectLst/>
                <a:uLnTx/>
                <a:uFillTx/>
                <a:latin typeface="Raleway" panose="020B0003030101060003" pitchFamily="34" charset="0"/>
                <a:ea typeface="+mn-ea"/>
                <a:cs typeface="+mn-cs"/>
              </a:rPr>
              <a:t>Rends-toi sur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2800" b="1" i="0" u="none" strike="noStrike" kern="1200" cap="none" spc="0" normalizeH="0" baseline="0" noProof="0" dirty="0">
              <a:ln>
                <a:noFill/>
              </a:ln>
              <a:solidFill>
                <a:srgbClr val="2F5CEE"/>
              </a:solidFill>
              <a:effectLst/>
              <a:uLnTx/>
              <a:uFillTx/>
              <a:latin typeface="Raleway" panose="020B0003030101060003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2800" b="1" i="0" u="none" strike="noStrike" kern="1200" cap="none" spc="0" normalizeH="0" baseline="0" noProof="0" dirty="0">
                <a:ln>
                  <a:noFill/>
                </a:ln>
                <a:solidFill>
                  <a:srgbClr val="2F5CEE"/>
                </a:solidFill>
                <a:effectLst/>
                <a:uLnTx/>
                <a:uFillTx/>
                <a:latin typeface="Raleway" panose="020B0003030101060003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2800" b="1" i="0" u="none" strike="noStrike" kern="1200" cap="none" spc="0" normalizeH="0" baseline="0" noProof="0" dirty="0">
              <a:ln>
                <a:noFill/>
              </a:ln>
              <a:solidFill>
                <a:srgbClr val="2F5CEE"/>
              </a:solidFill>
              <a:effectLst/>
              <a:uLnTx/>
              <a:uFillTx/>
              <a:latin typeface="Raleway" panose="020B0003030101060003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aleway" panose="020B0003030101060003" pitchFamily="34" charset="0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>
            <p:custDataLst>
              <p:tags r:id="rId4"/>
            </p:custDataLst>
          </p:nvPr>
        </p:nvSpPr>
        <p:spPr>
          <a:xfrm>
            <a:off x="6172202" y="2155234"/>
            <a:ext cx="5181600" cy="2782944"/>
          </a:xfrm>
          <a:prstGeom prst="rect">
            <a:avLst/>
          </a:prstGeom>
          <a:solidFill>
            <a:schemeClr val="bg1"/>
          </a:solidFill>
          <a:ln w="28575">
            <a:solidFill>
              <a:srgbClr val="2F5C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2800" b="1" i="0" u="none" strike="noStrike" kern="1200" cap="none" spc="0" normalizeH="0" baseline="0" noProof="0" dirty="0">
                <a:ln>
                  <a:noFill/>
                </a:ln>
                <a:solidFill>
                  <a:srgbClr val="2F5CEE"/>
                </a:solidFill>
                <a:effectLst/>
                <a:uLnTx/>
                <a:uFillTx/>
                <a:latin typeface="Raleway" panose="020B0003030101060003" pitchFamily="34" charset="0"/>
                <a:ea typeface="+mn-ea"/>
                <a:cs typeface="+mn-cs"/>
              </a:rPr>
              <a:t>Suis-nous sur Instagram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2400" b="1" i="0" u="none" strike="noStrike" kern="1200" cap="none" spc="0" normalizeH="0" baseline="0" noProof="0" dirty="0">
                <a:ln>
                  <a:noFill/>
                </a:ln>
                <a:solidFill>
                  <a:srgbClr val="2F5CEE"/>
                </a:solidFill>
                <a:effectLst/>
                <a:uLnTx/>
                <a:uFillTx/>
                <a:latin typeface="Raleway" panose="020B0003030101060003" pitchFamily="34" charset="0"/>
                <a:ea typeface="+mn-ea"/>
                <a:cs typeface="+mn-cs"/>
              </a:rPr>
              <a:t>@</a:t>
            </a:r>
            <a:r>
              <a:rPr kumimoji="0" lang="fr-CA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2F5CEE"/>
                </a:solidFill>
                <a:effectLst/>
                <a:uLnTx/>
                <a:uFillTx/>
                <a:latin typeface="Raleway" panose="020B0003030101060003" pitchFamily="34" charset="0"/>
                <a:ea typeface="+mn-ea"/>
                <a:cs typeface="+mn-cs"/>
              </a:rPr>
              <a:t>horspiste_explo</a:t>
            </a:r>
            <a:endParaRPr kumimoji="0" lang="fr-CA" sz="2400" b="1" i="0" u="none" strike="noStrike" kern="1200" cap="none" spc="0" normalizeH="0" baseline="0" noProof="0" dirty="0">
              <a:ln>
                <a:noFill/>
              </a:ln>
              <a:solidFill>
                <a:srgbClr val="2F5CEE"/>
              </a:solidFill>
              <a:effectLst/>
              <a:uLnTx/>
              <a:uFillTx/>
              <a:latin typeface="Raleway" panose="020B0003030101060003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2400" b="1" i="0" u="none" strike="noStrike" kern="1200" cap="none" spc="0" normalizeH="0" baseline="0" noProof="0" dirty="0">
              <a:ln>
                <a:noFill/>
              </a:ln>
              <a:solidFill>
                <a:srgbClr val="2F5CEE"/>
              </a:solidFill>
              <a:effectLst/>
              <a:uLnTx/>
              <a:uFillTx/>
              <a:latin typeface="Raleway" panose="020B0003030101060003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2400" b="1" i="0" u="none" strike="noStrike" kern="1200" cap="none" spc="0" normalizeH="0" baseline="0" noProof="0" dirty="0">
              <a:ln>
                <a:noFill/>
              </a:ln>
              <a:solidFill>
                <a:srgbClr val="2F5CEE"/>
              </a:solidFill>
              <a:effectLst/>
              <a:uLnTx/>
              <a:uFillTx/>
              <a:latin typeface="Raleway" panose="020B0003030101060003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aleway" panose="020B0003030101060003" pitchFamily="34" charset="0"/>
              <a:ea typeface="+mn-ea"/>
              <a:cs typeface="+mn-cs"/>
            </a:endParaRPr>
          </a:p>
        </p:txBody>
      </p:sp>
      <p:pic>
        <p:nvPicPr>
          <p:cNvPr id="12" name="Image 1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037" y="5154938"/>
            <a:ext cx="602240" cy="688274"/>
          </a:xfrm>
          <a:prstGeom prst="rect">
            <a:avLst/>
          </a:prstGeom>
        </p:spPr>
      </p:pic>
      <p:sp>
        <p:nvSpPr>
          <p:cNvPr id="10" name="Titre 5">
            <a:extLst>
              <a:ext uri="{FF2B5EF4-FFF2-40B4-BE49-F238E27FC236}">
                <a16:creationId xmlns:a16="http://schemas.microsoft.com/office/drawing/2014/main" id="{1E0637E3-BAA6-A34D-9025-6A795D054852}"/>
              </a:ext>
            </a:extLst>
          </p:cNvPr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fr-CA" b="1" dirty="0">
                <a:latin typeface="Raleway" panose="020B0503030101060003" pitchFamily="34" charset="77"/>
              </a:rPr>
              <a:t>Pour plus de contenu…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A70A9372-0492-4EBC-BCF4-1443EA70DC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8656" y="3052895"/>
            <a:ext cx="1805078" cy="1805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0B36F144-D8EB-4F8C-9DD6-2C4CE2C8567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8597" t="9145" r="10254" b="9477"/>
          <a:stretch/>
        </p:blipFill>
        <p:spPr>
          <a:xfrm>
            <a:off x="1080721" y="3205048"/>
            <a:ext cx="2895533" cy="1417412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6873C40E-04D4-46A9-9CAC-8426AC82FAF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87962" y="3429000"/>
            <a:ext cx="1230604" cy="1230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1776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BB8D0C8-F1E8-F74F-911C-44696F95B000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/>
        <p:txBody>
          <a:bodyPr/>
          <a:lstStyle/>
          <a:p>
            <a:fld id="{C145B74D-6A0D-CF46-9BFB-933D6D9953E9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7E3F4489-0FBE-F641-92FD-638D280486FD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fr-CA" sz="4000" b="1" dirty="0">
                <a:latin typeface="Raleway" panose="020B0003030101060003" pitchFamily="34" charset="0"/>
              </a:rPr>
              <a:t>À la fin de l’atelier, tu seras en mesure…</a:t>
            </a:r>
          </a:p>
        </p:txBody>
      </p:sp>
      <p:sp>
        <p:nvSpPr>
          <p:cNvPr id="7" name="Rectangle à coins arrondis 6"/>
          <p:cNvSpPr/>
          <p:nvPr>
            <p:custDataLst>
              <p:tags r:id="rId3"/>
            </p:custDataLst>
          </p:nvPr>
        </p:nvSpPr>
        <p:spPr>
          <a:xfrm>
            <a:off x="1546408" y="1608251"/>
            <a:ext cx="7722086" cy="954107"/>
          </a:xfrm>
          <a:prstGeom prst="roundRect">
            <a:avLst/>
          </a:prstGeom>
          <a:solidFill>
            <a:schemeClr val="bg1"/>
          </a:solidFill>
          <a:ln w="3175">
            <a:solidFill>
              <a:srgbClr val="86C4A7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9F17CCE9-CEEF-BD42-86A0-0F945109561F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698100" y="1520806"/>
            <a:ext cx="1155734" cy="1155734"/>
            <a:chOff x="925363" y="1908490"/>
            <a:chExt cx="1155734" cy="1155734"/>
          </a:xfrm>
        </p:grpSpPr>
        <p:sp>
          <p:nvSpPr>
            <p:cNvPr id="8" name="Ellipse 7"/>
            <p:cNvSpPr/>
            <p:nvPr/>
          </p:nvSpPr>
          <p:spPr>
            <a:xfrm>
              <a:off x="1000436" y="2016688"/>
              <a:ext cx="1005588" cy="939338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0F94CC7B-3663-674B-841E-C932FA6424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925363" y="1908490"/>
              <a:ext cx="1155734" cy="1155734"/>
            </a:xfrm>
            <a:prstGeom prst="rect">
              <a:avLst/>
            </a:prstGeom>
          </p:spPr>
        </p:pic>
      </p:grpSp>
      <p:sp>
        <p:nvSpPr>
          <p:cNvPr id="10" name="ZoneTexte 9">
            <a:extLst>
              <a:ext uri="{FF2B5EF4-FFF2-40B4-BE49-F238E27FC236}">
                <a16:creationId xmlns:a16="http://schemas.microsoft.com/office/drawing/2014/main" id="{F4C7753F-33C2-4046-A0B5-1B1D1AA0D2AB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281630" y="1640131"/>
            <a:ext cx="88266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14375"/>
            <a:r>
              <a:rPr lang="fr-FR" sz="2800" dirty="0">
                <a:solidFill>
                  <a:prstClr val="black"/>
                </a:solidFill>
                <a:latin typeface="Raleway" panose="020B0003030101060003" pitchFamily="34" charset="0"/>
              </a:rPr>
              <a:t>de distinguer le stress et l’anxiété et de reconnaître </a:t>
            </a:r>
            <a:r>
              <a:rPr lang="fr-FR" sz="2800">
                <a:solidFill>
                  <a:prstClr val="black"/>
                </a:solidFill>
                <a:latin typeface="Raleway" panose="020B0003030101060003" pitchFamily="34" charset="0"/>
              </a:rPr>
              <a:t>les signes </a:t>
            </a:r>
            <a:r>
              <a:rPr lang="fr-FR" sz="2800" dirty="0">
                <a:solidFill>
                  <a:prstClr val="black"/>
                </a:solidFill>
                <a:latin typeface="Raleway" panose="020B0003030101060003" pitchFamily="34" charset="0"/>
              </a:rPr>
              <a:t>d’anxiété </a:t>
            </a:r>
          </a:p>
        </p:txBody>
      </p:sp>
      <p:grpSp>
        <p:nvGrpSpPr>
          <p:cNvPr id="11" name="Groupe 10"/>
          <p:cNvGrpSpPr/>
          <p:nvPr>
            <p:custDataLst>
              <p:tags r:id="rId6"/>
            </p:custDataLst>
          </p:nvPr>
        </p:nvGrpSpPr>
        <p:grpSpPr>
          <a:xfrm>
            <a:off x="1476573" y="2675694"/>
            <a:ext cx="8629118" cy="971661"/>
            <a:chOff x="1000436" y="1647643"/>
            <a:chExt cx="7253561" cy="971661"/>
          </a:xfrm>
        </p:grpSpPr>
        <p:sp>
          <p:nvSpPr>
            <p:cNvPr id="12" name="Rectangle à coins arrondis 11"/>
            <p:cNvSpPr/>
            <p:nvPr/>
          </p:nvSpPr>
          <p:spPr>
            <a:xfrm>
              <a:off x="1279039" y="1647643"/>
              <a:ext cx="6887817" cy="954107"/>
            </a:xfrm>
            <a:prstGeom prst="roundRect">
              <a:avLst/>
            </a:prstGeom>
            <a:solidFill>
              <a:schemeClr val="bg1"/>
            </a:solidFill>
            <a:ln w="3175">
              <a:solidFill>
                <a:srgbClr val="86C4A7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13" name="Ellipse 12"/>
            <p:cNvSpPr/>
            <p:nvPr/>
          </p:nvSpPr>
          <p:spPr>
            <a:xfrm>
              <a:off x="1000436" y="1655027"/>
              <a:ext cx="1005588" cy="939338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F4C7753F-33C2-4046-A0B5-1B1D1AA0D2AB}"/>
                </a:ext>
              </a:extLst>
            </p:cNvPr>
            <p:cNvSpPr txBox="1"/>
            <p:nvPr/>
          </p:nvSpPr>
          <p:spPr>
            <a:xfrm>
              <a:off x="1695389" y="1651829"/>
              <a:ext cx="6558608" cy="9674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714375"/>
              <a:r>
                <a:rPr lang="fr-FR" sz="2800" dirty="0">
                  <a:solidFill>
                    <a:prstClr val="black"/>
                  </a:solidFill>
                  <a:latin typeface="Raleway" panose="020B0003030101060003" pitchFamily="34" charset="0"/>
                </a:rPr>
                <a:t>de comprendre les concepts de zone de confort, d’évitement et d’exposition</a:t>
              </a:r>
            </a:p>
          </p:txBody>
        </p:sp>
      </p:grpSp>
      <p:grpSp>
        <p:nvGrpSpPr>
          <p:cNvPr id="16" name="Groupe 15"/>
          <p:cNvGrpSpPr/>
          <p:nvPr>
            <p:custDataLst>
              <p:tags r:id="rId7"/>
            </p:custDataLst>
          </p:nvPr>
        </p:nvGrpSpPr>
        <p:grpSpPr>
          <a:xfrm>
            <a:off x="3701903" y="5044608"/>
            <a:ext cx="7989367" cy="958134"/>
            <a:chOff x="1000436" y="1647643"/>
            <a:chExt cx="7390611" cy="958134"/>
          </a:xfrm>
        </p:grpSpPr>
        <p:sp>
          <p:nvSpPr>
            <p:cNvPr id="17" name="Rectangle à coins arrondis 16"/>
            <p:cNvSpPr/>
            <p:nvPr/>
          </p:nvSpPr>
          <p:spPr>
            <a:xfrm>
              <a:off x="1279039" y="1647643"/>
              <a:ext cx="6887817" cy="954107"/>
            </a:xfrm>
            <a:prstGeom prst="roundRect">
              <a:avLst/>
            </a:prstGeom>
            <a:solidFill>
              <a:schemeClr val="bg1"/>
            </a:solidFill>
            <a:ln w="3175">
              <a:solidFill>
                <a:srgbClr val="86C4A7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18" name="Ellipse 17"/>
            <p:cNvSpPr/>
            <p:nvPr/>
          </p:nvSpPr>
          <p:spPr>
            <a:xfrm>
              <a:off x="1000436" y="1655027"/>
              <a:ext cx="1005588" cy="939338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F4C7753F-33C2-4046-A0B5-1B1D1AA0D2AB}"/>
                </a:ext>
              </a:extLst>
            </p:cNvPr>
            <p:cNvSpPr txBox="1"/>
            <p:nvPr/>
          </p:nvSpPr>
          <p:spPr>
            <a:xfrm>
              <a:off x="1503230" y="1651670"/>
              <a:ext cx="688781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714375"/>
              <a:r>
                <a:rPr lang="fr-FR" sz="2800" dirty="0">
                  <a:solidFill>
                    <a:prstClr val="black"/>
                  </a:solidFill>
                  <a:latin typeface="Raleway" panose="020B0003030101060003" pitchFamily="34" charset="0"/>
                </a:rPr>
                <a:t>d’utiliser de nouvelles stratégies pour prévenir ou apaiser l’anxiété</a:t>
              </a:r>
            </a:p>
          </p:txBody>
        </p:sp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C854A3F0-DAB7-4265-917B-4CBB1278AF6F}"/>
              </a:ext>
            </a:extLst>
          </p:cNvPr>
          <p:cNvGrpSpPr/>
          <p:nvPr>
            <p:custDataLst>
              <p:tags r:id="rId8"/>
            </p:custDataLst>
          </p:nvPr>
        </p:nvGrpSpPr>
        <p:grpSpPr>
          <a:xfrm>
            <a:off x="2559414" y="3825377"/>
            <a:ext cx="8525452" cy="971661"/>
            <a:chOff x="1000436" y="1647643"/>
            <a:chExt cx="7166420" cy="971661"/>
          </a:xfrm>
        </p:grpSpPr>
        <p:sp>
          <p:nvSpPr>
            <p:cNvPr id="22" name="Rectangle à coins arrondis 11">
              <a:extLst>
                <a:ext uri="{FF2B5EF4-FFF2-40B4-BE49-F238E27FC236}">
                  <a16:creationId xmlns:a16="http://schemas.microsoft.com/office/drawing/2014/main" id="{5D926C6F-2213-4322-ABEE-DA22D72F5308}"/>
                </a:ext>
              </a:extLst>
            </p:cNvPr>
            <p:cNvSpPr/>
            <p:nvPr/>
          </p:nvSpPr>
          <p:spPr>
            <a:xfrm>
              <a:off x="1279039" y="1647643"/>
              <a:ext cx="6887817" cy="954107"/>
            </a:xfrm>
            <a:prstGeom prst="roundRect">
              <a:avLst/>
            </a:prstGeom>
            <a:solidFill>
              <a:schemeClr val="bg1"/>
            </a:solidFill>
            <a:ln w="3175">
              <a:solidFill>
                <a:srgbClr val="86C4A7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406F0D84-84E4-4207-A996-36AA81EB6EEF}"/>
                </a:ext>
              </a:extLst>
            </p:cNvPr>
            <p:cNvSpPr/>
            <p:nvPr/>
          </p:nvSpPr>
          <p:spPr>
            <a:xfrm>
              <a:off x="1000436" y="1655027"/>
              <a:ext cx="1005588" cy="939338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80D39192-481B-428B-A95C-FC4C1178D31E}"/>
                </a:ext>
              </a:extLst>
            </p:cNvPr>
            <p:cNvSpPr txBox="1"/>
            <p:nvPr/>
          </p:nvSpPr>
          <p:spPr>
            <a:xfrm>
              <a:off x="1695389" y="1665197"/>
              <a:ext cx="6322623" cy="95410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marL="714375"/>
              <a:r>
                <a:rPr lang="fr-FR" sz="2800" dirty="0">
                  <a:latin typeface="Raleway"/>
                </a:rPr>
                <a:t>d’identifier les situations qui te font particulièrement réagir</a:t>
              </a:r>
              <a:endParaRPr lang="fr-FR" sz="2800" dirty="0">
                <a:latin typeface="Raleway" panose="020B0003030101060003" pitchFamily="34" charset="0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74A16103-C2CB-4F41-AB5E-5F9C23F3CEE1}"/>
              </a:ext>
            </a:extLst>
          </p:cNvPr>
          <p:cNvGrpSpPr/>
          <p:nvPr>
            <p:custDataLst>
              <p:tags r:id="rId9"/>
            </p:custDataLst>
          </p:nvPr>
        </p:nvGrpSpPr>
        <p:grpSpPr>
          <a:xfrm>
            <a:off x="1568959" y="2622928"/>
            <a:ext cx="1155734" cy="1155734"/>
            <a:chOff x="925363" y="1908490"/>
            <a:chExt cx="1155734" cy="1155734"/>
          </a:xfrm>
        </p:grpSpPr>
        <p:sp>
          <p:nvSpPr>
            <p:cNvPr id="27" name="Ellipse 26">
              <a:extLst>
                <a:ext uri="{FF2B5EF4-FFF2-40B4-BE49-F238E27FC236}">
                  <a16:creationId xmlns:a16="http://schemas.microsoft.com/office/drawing/2014/main" id="{7F45B2FE-C14F-4FB0-A5A0-2610BC402F6F}"/>
                </a:ext>
              </a:extLst>
            </p:cNvPr>
            <p:cNvSpPr/>
            <p:nvPr/>
          </p:nvSpPr>
          <p:spPr>
            <a:xfrm>
              <a:off x="1000436" y="2016688"/>
              <a:ext cx="1005588" cy="939338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pic>
          <p:nvPicPr>
            <p:cNvPr id="28" name="Image 27">
              <a:extLst>
                <a:ext uri="{FF2B5EF4-FFF2-40B4-BE49-F238E27FC236}">
                  <a16:creationId xmlns:a16="http://schemas.microsoft.com/office/drawing/2014/main" id="{F45B4BAF-BD43-4FD0-B145-C5CB4A46DC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925363" y="1908490"/>
              <a:ext cx="1155734" cy="1155734"/>
            </a:xfrm>
            <a:prstGeom prst="rect">
              <a:avLst/>
            </a:prstGeom>
          </p:spPr>
        </p:pic>
      </p:grp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1F4C4D2C-BF38-435D-BDA7-D98097A1AD06}"/>
              </a:ext>
            </a:extLst>
          </p:cNvPr>
          <p:cNvGrpSpPr/>
          <p:nvPr>
            <p:custDataLst>
              <p:tags r:id="rId10"/>
            </p:custDataLst>
          </p:nvPr>
        </p:nvGrpSpPr>
        <p:grpSpPr>
          <a:xfrm>
            <a:off x="2724693" y="3755553"/>
            <a:ext cx="1155734" cy="1155734"/>
            <a:chOff x="925363" y="1908490"/>
            <a:chExt cx="1155734" cy="1155734"/>
          </a:xfrm>
        </p:grpSpPr>
        <p:sp>
          <p:nvSpPr>
            <p:cNvPr id="30" name="Ellipse 29">
              <a:extLst>
                <a:ext uri="{FF2B5EF4-FFF2-40B4-BE49-F238E27FC236}">
                  <a16:creationId xmlns:a16="http://schemas.microsoft.com/office/drawing/2014/main" id="{BF11E947-4CC1-4A33-8058-86F1E9814B7B}"/>
                </a:ext>
              </a:extLst>
            </p:cNvPr>
            <p:cNvSpPr/>
            <p:nvPr/>
          </p:nvSpPr>
          <p:spPr>
            <a:xfrm>
              <a:off x="1000436" y="2016688"/>
              <a:ext cx="1005588" cy="939338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pic>
          <p:nvPicPr>
            <p:cNvPr id="31" name="Image 30">
              <a:extLst>
                <a:ext uri="{FF2B5EF4-FFF2-40B4-BE49-F238E27FC236}">
                  <a16:creationId xmlns:a16="http://schemas.microsoft.com/office/drawing/2014/main" id="{A460A15B-9EF2-4042-8E40-092569A9E9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925363" y="1908490"/>
              <a:ext cx="1155734" cy="1155734"/>
            </a:xfrm>
            <a:prstGeom prst="rect">
              <a:avLst/>
            </a:prstGeom>
          </p:spPr>
        </p:pic>
      </p:grp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257C72F4-97F0-44B9-AC34-BE52C50306AE}"/>
              </a:ext>
            </a:extLst>
          </p:cNvPr>
          <p:cNvGrpSpPr/>
          <p:nvPr>
            <p:custDataLst>
              <p:tags r:id="rId11"/>
            </p:custDataLst>
          </p:nvPr>
        </p:nvGrpSpPr>
        <p:grpSpPr>
          <a:xfrm>
            <a:off x="3642618" y="4943794"/>
            <a:ext cx="1155734" cy="1155734"/>
            <a:chOff x="925363" y="1908490"/>
            <a:chExt cx="1155734" cy="1155734"/>
          </a:xfrm>
        </p:grpSpPr>
        <p:sp>
          <p:nvSpPr>
            <p:cNvPr id="33" name="Ellipse 32">
              <a:extLst>
                <a:ext uri="{FF2B5EF4-FFF2-40B4-BE49-F238E27FC236}">
                  <a16:creationId xmlns:a16="http://schemas.microsoft.com/office/drawing/2014/main" id="{4B31D146-E478-4CB4-AF01-7C9BC96BDE7C}"/>
                </a:ext>
              </a:extLst>
            </p:cNvPr>
            <p:cNvSpPr/>
            <p:nvPr/>
          </p:nvSpPr>
          <p:spPr>
            <a:xfrm>
              <a:off x="1000436" y="2016688"/>
              <a:ext cx="1005588" cy="939338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pic>
          <p:nvPicPr>
            <p:cNvPr id="34" name="Image 33">
              <a:extLst>
                <a:ext uri="{FF2B5EF4-FFF2-40B4-BE49-F238E27FC236}">
                  <a16:creationId xmlns:a16="http://schemas.microsoft.com/office/drawing/2014/main" id="{6A99020B-EAA0-4F17-BC6D-7F8C797494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925363" y="1908490"/>
              <a:ext cx="1155734" cy="11557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369609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rme libre 6"/>
          <p:cNvSpPr/>
          <p:nvPr>
            <p:custDataLst>
              <p:tags r:id="rId1"/>
            </p:custDataLst>
          </p:nvPr>
        </p:nvSpPr>
        <p:spPr>
          <a:xfrm>
            <a:off x="4923805" y="0"/>
            <a:ext cx="2563849" cy="6146276"/>
          </a:xfrm>
          <a:custGeom>
            <a:avLst/>
            <a:gdLst>
              <a:gd name="connsiteX0" fmla="*/ 1665531 w 2563849"/>
              <a:gd name="connsiteY0" fmla="*/ 0 h 6146276"/>
              <a:gd name="connsiteX1" fmla="*/ 854826 w 2563849"/>
              <a:gd name="connsiteY1" fmla="*/ 801278 h 6146276"/>
              <a:gd name="connsiteX2" fmla="*/ 1363873 w 2563849"/>
              <a:gd name="connsiteY2" fmla="*/ 1564849 h 6146276"/>
              <a:gd name="connsiteX3" fmla="*/ 279791 w 2563849"/>
              <a:gd name="connsiteY3" fmla="*/ 2318994 h 6146276"/>
              <a:gd name="connsiteX4" fmla="*/ 62974 w 2563849"/>
              <a:gd name="connsiteY4" fmla="*/ 3393649 h 6146276"/>
              <a:gd name="connsiteX5" fmla="*/ 1213044 w 2563849"/>
              <a:gd name="connsiteY5" fmla="*/ 3930977 h 6146276"/>
              <a:gd name="connsiteX6" fmla="*/ 2504517 w 2563849"/>
              <a:gd name="connsiteY6" fmla="*/ 4713402 h 6146276"/>
              <a:gd name="connsiteX7" fmla="*/ 2155725 w 2563849"/>
              <a:gd name="connsiteY7" fmla="*/ 5429839 h 6146276"/>
              <a:gd name="connsiteX8" fmla="*/ 477754 w 2563849"/>
              <a:gd name="connsiteY8" fmla="*/ 6146276 h 6146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63849" h="6146276">
                <a:moveTo>
                  <a:pt x="1665531" y="0"/>
                </a:moveTo>
                <a:cubicBezTo>
                  <a:pt x="1285316" y="270235"/>
                  <a:pt x="905102" y="540470"/>
                  <a:pt x="854826" y="801278"/>
                </a:cubicBezTo>
                <a:cubicBezTo>
                  <a:pt x="804550" y="1062086"/>
                  <a:pt x="1459712" y="1311896"/>
                  <a:pt x="1363873" y="1564849"/>
                </a:cubicBezTo>
                <a:cubicBezTo>
                  <a:pt x="1268034" y="1817802"/>
                  <a:pt x="496607" y="2014194"/>
                  <a:pt x="279791" y="2318994"/>
                </a:cubicBezTo>
                <a:cubicBezTo>
                  <a:pt x="62975" y="2623794"/>
                  <a:pt x="-92568" y="3124985"/>
                  <a:pt x="62974" y="3393649"/>
                </a:cubicBezTo>
                <a:cubicBezTo>
                  <a:pt x="218516" y="3662313"/>
                  <a:pt x="806120" y="3711018"/>
                  <a:pt x="1213044" y="3930977"/>
                </a:cubicBezTo>
                <a:cubicBezTo>
                  <a:pt x="1619968" y="4150936"/>
                  <a:pt x="2347404" y="4463592"/>
                  <a:pt x="2504517" y="4713402"/>
                </a:cubicBezTo>
                <a:cubicBezTo>
                  <a:pt x="2661630" y="4963212"/>
                  <a:pt x="2493519" y="5191027"/>
                  <a:pt x="2155725" y="5429839"/>
                </a:cubicBezTo>
                <a:cubicBezTo>
                  <a:pt x="1817931" y="5668651"/>
                  <a:pt x="1147842" y="5907463"/>
                  <a:pt x="477754" y="6146276"/>
                </a:cubicBezTo>
              </a:path>
            </a:pathLst>
          </a:custGeom>
          <a:noFill/>
          <a:ln w="19050">
            <a:solidFill>
              <a:srgbClr val="86C4A7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3324A7-378A-594A-BE52-F2FCA0D2A0EB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/>
        <p:txBody>
          <a:bodyPr/>
          <a:lstStyle/>
          <a:p>
            <a:fld id="{C145B74D-6A0D-CF46-9BFB-933D6D9953E9}" type="slidenum">
              <a:rPr lang="en-US" smtClean="0"/>
              <a:t>4</a:t>
            </a:fld>
            <a:endParaRPr lang="en-US" dirty="0"/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35A82AB9-D233-9844-99BA-5B690CBBB32D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1004470" y="1484328"/>
            <a:ext cx="6209330" cy="764899"/>
            <a:chOff x="3104500" y="1914447"/>
            <a:chExt cx="6209330" cy="764899"/>
          </a:xfrm>
        </p:grpSpPr>
        <p:sp>
          <p:nvSpPr>
            <p:cNvPr id="11" name="Rectangle 10"/>
            <p:cNvSpPr/>
            <p:nvPr>
              <p:custDataLst>
                <p:tags r:id="rId18"/>
              </p:custDataLst>
            </p:nvPr>
          </p:nvSpPr>
          <p:spPr>
            <a:xfrm>
              <a:off x="3407344" y="2087922"/>
              <a:ext cx="5906486" cy="59142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2F5CE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CA" sz="2800" dirty="0">
                  <a:solidFill>
                    <a:schemeClr val="tx1"/>
                  </a:solidFill>
                  <a:latin typeface="Raleway" panose="020B0003030101060003" pitchFamily="34" charset="0"/>
                </a:rPr>
                <a:t>Le stress est toujours négatif…</a:t>
              </a:r>
            </a:p>
          </p:txBody>
        </p:sp>
        <p:grpSp>
          <p:nvGrpSpPr>
            <p:cNvPr id="12" name="Groupe 11"/>
            <p:cNvGrpSpPr/>
            <p:nvPr/>
          </p:nvGrpSpPr>
          <p:grpSpPr>
            <a:xfrm>
              <a:off x="3104500" y="1914447"/>
              <a:ext cx="477176" cy="478569"/>
              <a:chOff x="1268751" y="-459550"/>
              <a:chExt cx="1118110" cy="1076898"/>
            </a:xfrm>
          </p:grpSpPr>
          <p:sp>
            <p:nvSpPr>
              <p:cNvPr id="13" name="Ellipse 12"/>
              <p:cNvSpPr/>
              <p:nvPr/>
            </p:nvSpPr>
            <p:spPr>
              <a:xfrm>
                <a:off x="1268751" y="-443868"/>
                <a:ext cx="1105989" cy="106121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/>
              </a:p>
            </p:txBody>
          </p:sp>
          <p:pic>
            <p:nvPicPr>
              <p:cNvPr id="14" name="Image 13"/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36680" y="-459550"/>
                <a:ext cx="1050181" cy="1050181"/>
              </a:xfrm>
              <a:prstGeom prst="rect">
                <a:avLst/>
              </a:prstGeom>
            </p:spPr>
          </p:pic>
        </p:grpSp>
      </p:grpSp>
      <p:sp>
        <p:nvSpPr>
          <p:cNvPr id="15" name="Titre 5">
            <a:extLst>
              <a:ext uri="{FF2B5EF4-FFF2-40B4-BE49-F238E27FC236}">
                <a16:creationId xmlns:a16="http://schemas.microsoft.com/office/drawing/2014/main" id="{0125761E-D8C3-7B49-8704-19D78BD74DE0}"/>
              </a:ext>
            </a:extLst>
          </p:cNvPr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004470" y="8349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2F5CEE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b="1" dirty="0">
                <a:latin typeface="Raleway" panose="020B0003030101060003" pitchFamily="34" charset="0"/>
              </a:rPr>
              <a:t>Stress… anxiété… c’est quoi la différence? </a:t>
            </a:r>
          </a:p>
        </p:txBody>
      </p:sp>
      <p:sp>
        <p:nvSpPr>
          <p:cNvPr id="20" name="Ellipse 19"/>
          <p:cNvSpPr/>
          <p:nvPr>
            <p:custDataLst>
              <p:tags r:id="rId5"/>
            </p:custDataLst>
          </p:nvPr>
        </p:nvSpPr>
        <p:spPr>
          <a:xfrm>
            <a:off x="1367936" y="2373875"/>
            <a:ext cx="696764" cy="67008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77EC65F-653D-4ED0-803A-2DBD6D246C14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2602896" y="2602710"/>
            <a:ext cx="9012851" cy="591424"/>
          </a:xfrm>
          <a:prstGeom prst="rect">
            <a:avLst/>
          </a:prstGeom>
          <a:solidFill>
            <a:schemeClr val="bg1"/>
          </a:solidFill>
          <a:ln w="28575">
            <a:solidFill>
              <a:srgbClr val="2F5C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2800" dirty="0">
                <a:solidFill>
                  <a:schemeClr val="tx1"/>
                </a:solidFill>
                <a:latin typeface="Raleway" panose="020B0003030101060003" pitchFamily="34" charset="0"/>
              </a:rPr>
              <a:t>Il n’y a pas de différence entre le stress et l’anxiété…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2C0FC75-640B-4D8D-9640-301F2357C7F5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1210734" y="3590105"/>
            <a:ext cx="6493934" cy="591424"/>
          </a:xfrm>
          <a:prstGeom prst="rect">
            <a:avLst/>
          </a:prstGeom>
          <a:solidFill>
            <a:schemeClr val="bg1"/>
          </a:solidFill>
          <a:ln w="28575">
            <a:solidFill>
              <a:srgbClr val="2F5C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2800" dirty="0">
                <a:solidFill>
                  <a:schemeClr val="tx1"/>
                </a:solidFill>
                <a:latin typeface="Raleway" panose="020B0003030101060003" pitchFamily="34" charset="0"/>
              </a:rPr>
              <a:t>L’anxiété, c’est la peur d’avoir peur…</a:t>
            </a: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FD8B0B79-0CCD-4D3D-992C-73E01226B1DB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875924" y="3414111"/>
            <a:ext cx="472003" cy="4716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36" name="Image 35">
            <a:extLst>
              <a:ext uri="{FF2B5EF4-FFF2-40B4-BE49-F238E27FC236}">
                <a16:creationId xmlns:a16="http://schemas.microsoft.com/office/drawing/2014/main" id="{4AADF745-748C-4133-8E0D-472734AE742B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750" y="3419015"/>
            <a:ext cx="448186" cy="466696"/>
          </a:xfrm>
          <a:prstGeom prst="rect">
            <a:avLst/>
          </a:prstGeom>
        </p:spPr>
      </p:pic>
      <p:sp>
        <p:nvSpPr>
          <p:cNvPr id="37" name="Ellipse 36">
            <a:extLst>
              <a:ext uri="{FF2B5EF4-FFF2-40B4-BE49-F238E27FC236}">
                <a16:creationId xmlns:a16="http://schemas.microsoft.com/office/drawing/2014/main" id="{B0A3A956-2D75-4362-A464-3EEEECDA15B9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2236265" y="2488791"/>
            <a:ext cx="472003" cy="4716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33" name="Image 32">
            <a:extLst>
              <a:ext uri="{FF2B5EF4-FFF2-40B4-BE49-F238E27FC236}">
                <a16:creationId xmlns:a16="http://schemas.microsoft.com/office/drawing/2014/main" id="{567CCAB1-32F8-4950-9143-3C29C087DBC4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173" y="2491243"/>
            <a:ext cx="448186" cy="466696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99429A06-C963-41C2-A836-02C7621A42E0}"/>
              </a:ext>
            </a:extLst>
          </p:cNvPr>
          <p:cNvSpPr/>
          <p:nvPr>
            <p:custDataLst>
              <p:tags r:id="rId12"/>
            </p:custDataLst>
          </p:nvPr>
        </p:nvSpPr>
        <p:spPr>
          <a:xfrm>
            <a:off x="3725333" y="4455950"/>
            <a:ext cx="8068733" cy="591424"/>
          </a:xfrm>
          <a:prstGeom prst="rect">
            <a:avLst/>
          </a:prstGeom>
          <a:solidFill>
            <a:schemeClr val="bg1"/>
          </a:solidFill>
          <a:ln w="28575">
            <a:solidFill>
              <a:srgbClr val="2F5C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2800" dirty="0">
                <a:solidFill>
                  <a:schemeClr val="tx1"/>
                </a:solidFill>
                <a:latin typeface="Raleway" panose="020B0003030101060003" pitchFamily="34" charset="0"/>
              </a:rPr>
              <a:t>Il est normal de vivre de l’anxiété…</a:t>
            </a:r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EAAA5D21-AC91-499D-9A46-EA427271BEA8}"/>
              </a:ext>
            </a:extLst>
          </p:cNvPr>
          <p:cNvSpPr/>
          <p:nvPr>
            <p:custDataLst>
              <p:tags r:id="rId13"/>
            </p:custDataLst>
          </p:nvPr>
        </p:nvSpPr>
        <p:spPr>
          <a:xfrm>
            <a:off x="3390524" y="4279956"/>
            <a:ext cx="586465" cy="4716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40" name="Image 39">
            <a:extLst>
              <a:ext uri="{FF2B5EF4-FFF2-40B4-BE49-F238E27FC236}">
                <a16:creationId xmlns:a16="http://schemas.microsoft.com/office/drawing/2014/main" id="{2E35C60A-D4C6-41CF-8B9F-BA3ED309B2E5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222" y="4284860"/>
            <a:ext cx="450000" cy="466696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225ABC13-2A91-4F7B-807F-320F448421A8}"/>
              </a:ext>
            </a:extLst>
          </p:cNvPr>
          <p:cNvSpPr/>
          <p:nvPr>
            <p:custDataLst>
              <p:tags r:id="rId15"/>
            </p:custDataLst>
          </p:nvPr>
        </p:nvSpPr>
        <p:spPr>
          <a:xfrm>
            <a:off x="1731542" y="5262853"/>
            <a:ext cx="10126132" cy="591424"/>
          </a:xfrm>
          <a:prstGeom prst="rect">
            <a:avLst/>
          </a:prstGeom>
          <a:solidFill>
            <a:schemeClr val="bg1"/>
          </a:solidFill>
          <a:ln w="28575">
            <a:solidFill>
              <a:srgbClr val="2F5C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2800" dirty="0">
                <a:solidFill>
                  <a:schemeClr val="tx1"/>
                </a:solidFill>
                <a:latin typeface="Raleway" panose="020B0003030101060003" pitchFamily="34" charset="0"/>
              </a:rPr>
              <a:t>Si tu vis de l’anxiété aujourd’hui, tu en vivras toute ta vie…</a:t>
            </a:r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DA008906-FFE2-4C81-9FCA-CCC923175290}"/>
              </a:ext>
            </a:extLst>
          </p:cNvPr>
          <p:cNvSpPr/>
          <p:nvPr>
            <p:custDataLst>
              <p:tags r:id="rId16"/>
            </p:custDataLst>
          </p:nvPr>
        </p:nvSpPr>
        <p:spPr>
          <a:xfrm>
            <a:off x="1464523" y="5130903"/>
            <a:ext cx="472003" cy="4716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2E35C60A-D4C6-41CF-8B9F-BA3ED309B2E5}"/>
              </a:ext>
            </a:extLst>
          </p:cNvPr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542" y="5153495"/>
            <a:ext cx="450000" cy="466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768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rme libre 8"/>
          <p:cNvSpPr/>
          <p:nvPr>
            <p:custDataLst>
              <p:tags r:id="rId1"/>
            </p:custDataLst>
          </p:nvPr>
        </p:nvSpPr>
        <p:spPr>
          <a:xfrm>
            <a:off x="3780064" y="0"/>
            <a:ext cx="2775858" cy="6146276"/>
          </a:xfrm>
          <a:custGeom>
            <a:avLst/>
            <a:gdLst>
              <a:gd name="connsiteX0" fmla="*/ 1665531 w 2563849"/>
              <a:gd name="connsiteY0" fmla="*/ 0 h 6146276"/>
              <a:gd name="connsiteX1" fmla="*/ 854826 w 2563849"/>
              <a:gd name="connsiteY1" fmla="*/ 801278 h 6146276"/>
              <a:gd name="connsiteX2" fmla="*/ 1363873 w 2563849"/>
              <a:gd name="connsiteY2" fmla="*/ 1564849 h 6146276"/>
              <a:gd name="connsiteX3" fmla="*/ 279791 w 2563849"/>
              <a:gd name="connsiteY3" fmla="*/ 2318994 h 6146276"/>
              <a:gd name="connsiteX4" fmla="*/ 62974 w 2563849"/>
              <a:gd name="connsiteY4" fmla="*/ 3393649 h 6146276"/>
              <a:gd name="connsiteX5" fmla="*/ 1213044 w 2563849"/>
              <a:gd name="connsiteY5" fmla="*/ 3930977 h 6146276"/>
              <a:gd name="connsiteX6" fmla="*/ 2504517 w 2563849"/>
              <a:gd name="connsiteY6" fmla="*/ 4713402 h 6146276"/>
              <a:gd name="connsiteX7" fmla="*/ 2155725 w 2563849"/>
              <a:gd name="connsiteY7" fmla="*/ 5429839 h 6146276"/>
              <a:gd name="connsiteX8" fmla="*/ 477754 w 2563849"/>
              <a:gd name="connsiteY8" fmla="*/ 6146276 h 6146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63849" h="6146276">
                <a:moveTo>
                  <a:pt x="1665531" y="0"/>
                </a:moveTo>
                <a:cubicBezTo>
                  <a:pt x="1285316" y="270235"/>
                  <a:pt x="905102" y="540470"/>
                  <a:pt x="854826" y="801278"/>
                </a:cubicBezTo>
                <a:cubicBezTo>
                  <a:pt x="804550" y="1062086"/>
                  <a:pt x="1459712" y="1311896"/>
                  <a:pt x="1363873" y="1564849"/>
                </a:cubicBezTo>
                <a:cubicBezTo>
                  <a:pt x="1268034" y="1817802"/>
                  <a:pt x="496607" y="2014194"/>
                  <a:pt x="279791" y="2318994"/>
                </a:cubicBezTo>
                <a:cubicBezTo>
                  <a:pt x="62975" y="2623794"/>
                  <a:pt x="-92568" y="3124985"/>
                  <a:pt x="62974" y="3393649"/>
                </a:cubicBezTo>
                <a:cubicBezTo>
                  <a:pt x="218516" y="3662313"/>
                  <a:pt x="806120" y="3711018"/>
                  <a:pt x="1213044" y="3930977"/>
                </a:cubicBezTo>
                <a:cubicBezTo>
                  <a:pt x="1619968" y="4150936"/>
                  <a:pt x="2347404" y="4463592"/>
                  <a:pt x="2504517" y="4713402"/>
                </a:cubicBezTo>
                <a:cubicBezTo>
                  <a:pt x="2661630" y="4963212"/>
                  <a:pt x="2493519" y="5191027"/>
                  <a:pt x="2155725" y="5429839"/>
                </a:cubicBezTo>
                <a:cubicBezTo>
                  <a:pt x="1817931" y="5668651"/>
                  <a:pt x="1147842" y="5907463"/>
                  <a:pt x="477754" y="6146276"/>
                </a:cubicBezTo>
              </a:path>
            </a:pathLst>
          </a:custGeom>
          <a:noFill/>
          <a:ln w="19050">
            <a:solidFill>
              <a:srgbClr val="86C4A7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3324A7-378A-594A-BE52-F2FCA0D2A0EB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/>
        <p:txBody>
          <a:bodyPr/>
          <a:lstStyle/>
          <a:p>
            <a:fld id="{C145B74D-6A0D-CF46-9BFB-933D6D9953E9}" type="slidenum">
              <a:rPr lang="en-US" smtClean="0"/>
              <a:t>5</a:t>
            </a:fld>
            <a:endParaRPr lang="en-US" dirty="0"/>
          </a:p>
        </p:txBody>
      </p:sp>
      <p:sp>
        <p:nvSpPr>
          <p:cNvPr id="8" name="Titre 5">
            <a:extLst>
              <a:ext uri="{FF2B5EF4-FFF2-40B4-BE49-F238E27FC236}">
                <a16:creationId xmlns:a16="http://schemas.microsoft.com/office/drawing/2014/main" id="{75C82A81-DE36-444D-A433-1308B25BB36C}"/>
              </a:ext>
            </a:extLst>
          </p:cNvPr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2F5CEE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b="1" dirty="0">
                <a:latin typeface="Raleway" panose="020B0503030101060003" pitchFamily="34" charset="77"/>
              </a:rPr>
              <a:t>Sacha et l’anxiété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6FE2DE3-4336-4059-A47A-4D74A9A43AE2}"/>
              </a:ext>
            </a:extLst>
          </p:cNvPr>
          <p:cNvSpPr txBox="1"/>
          <p:nvPr/>
        </p:nvSpPr>
        <p:spPr>
          <a:xfrm>
            <a:off x="2894677" y="5198702"/>
            <a:ext cx="107777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Quand l’anxiété prend le dessus! – Partie 1</a:t>
            </a:r>
          </a:p>
        </p:txBody>
      </p:sp>
      <p:pic>
        <p:nvPicPr>
          <p:cNvPr id="2" name="Média en ligne 1" title="Atelier 2: Quand l'anxiété prend le dessus - Partie 1">
            <a:hlinkClick r:id="" action="ppaction://media"/>
            <a:extLst>
              <a:ext uri="{FF2B5EF4-FFF2-40B4-BE49-F238E27FC236}">
                <a16:creationId xmlns:a16="http://schemas.microsoft.com/office/drawing/2014/main" id="{8BBE205F-16BE-4DB6-A543-657E8FB95093}"/>
              </a:ext>
            </a:extLst>
          </p:cNvPr>
          <p:cNvPicPr>
            <a:picLocks noRot="1" noChangeAspect="1"/>
          </p:cNvPicPr>
          <p:nvPr>
            <a:videoFile r:link="rId4"/>
          </p:nvPr>
        </p:nvPicPr>
        <p:blipFill>
          <a:blip r:embed="rId6"/>
          <a:stretch>
            <a:fillRect/>
          </a:stretch>
        </p:blipFill>
        <p:spPr>
          <a:xfrm>
            <a:off x="3780064" y="1859415"/>
            <a:ext cx="5308600" cy="299935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499042" y="5854470"/>
            <a:ext cx="349871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sz="2000" dirty="0">
                <a:latin typeface="Raleway" panose="020B0503030101060003"/>
                <a:hlinkClick r:id="rId7"/>
              </a:rPr>
              <a:t>https://youtu.be/9c_vVa4c7tE</a:t>
            </a:r>
            <a:endParaRPr lang="fr-CA" sz="2000" dirty="0">
              <a:latin typeface="Raleway" panose="020B0503030101060003"/>
            </a:endParaRPr>
          </a:p>
          <a:p>
            <a:endParaRPr lang="fr-CA" sz="2000" dirty="0">
              <a:latin typeface="Raleway" panose="020B0503030101060003"/>
            </a:endParaRPr>
          </a:p>
        </p:txBody>
      </p:sp>
    </p:spTree>
    <p:extLst>
      <p:ext uri="{BB962C8B-B14F-4D97-AF65-F5344CB8AC3E}">
        <p14:creationId xmlns:p14="http://schemas.microsoft.com/office/powerpoint/2010/main" val="1087404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3324A7-378A-594A-BE52-F2FCA0D2A0EB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/>
        <p:txBody>
          <a:bodyPr/>
          <a:lstStyle/>
          <a:p>
            <a:fld id="{C145B74D-6A0D-CF46-9BFB-933D6D9953E9}" type="slidenum">
              <a:rPr lang="en-US" smtClean="0"/>
              <a:t>6</a:t>
            </a:fld>
            <a:endParaRPr lang="en-US" dirty="0"/>
          </a:p>
        </p:txBody>
      </p:sp>
      <p:sp>
        <p:nvSpPr>
          <p:cNvPr id="12" name="Titre 5">
            <a:extLst>
              <a:ext uri="{FF2B5EF4-FFF2-40B4-BE49-F238E27FC236}">
                <a16:creationId xmlns:a16="http://schemas.microsoft.com/office/drawing/2014/main" id="{F0968BA9-C685-8C4B-892E-F8D06D3525AB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2F5CEE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b="1" dirty="0">
                <a:latin typeface="Raleway" panose="020B0503030101060003" pitchFamily="34" charset="77"/>
              </a:rPr>
              <a:t>Ma zone de confort…</a:t>
            </a:r>
          </a:p>
        </p:txBody>
      </p:sp>
      <p:sp>
        <p:nvSpPr>
          <p:cNvPr id="4" name="ZoneTexte 3"/>
          <p:cNvSpPr txBox="1"/>
          <p:nvPr>
            <p:custDataLst>
              <p:tags r:id="rId3"/>
            </p:custDataLst>
          </p:nvPr>
        </p:nvSpPr>
        <p:spPr>
          <a:xfrm>
            <a:off x="1455683" y="1634130"/>
            <a:ext cx="920706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r-CA" dirty="0">
              <a:latin typeface="Raleway" panose="020B0003030101060003" pitchFamily="34" charset="0"/>
            </a:endParaRPr>
          </a:p>
          <a:p>
            <a:pPr algn="ctr"/>
            <a:endParaRPr lang="fr-CA" dirty="0">
              <a:latin typeface="Raleway" panose="020B0003030101060003" pitchFamily="34" charset="0"/>
            </a:endParaRPr>
          </a:p>
          <a:p>
            <a:pPr algn="ctr"/>
            <a:endParaRPr lang="fr-CA" dirty="0">
              <a:latin typeface="Raleway" panose="020B0003030101060003" pitchFamily="34" charset="0"/>
            </a:endParaRPr>
          </a:p>
          <a:p>
            <a:pPr algn="ctr"/>
            <a:endParaRPr lang="fr-CA" dirty="0">
              <a:latin typeface="Raleway" panose="020B0003030101060003" pitchFamily="34" charset="0"/>
            </a:endParaRPr>
          </a:p>
          <a:p>
            <a:pPr algn="ctr"/>
            <a:endParaRPr lang="fr-CA" dirty="0">
              <a:latin typeface="Raleway" panose="020B0003030101060003" pitchFamily="34" charset="0"/>
            </a:endParaRPr>
          </a:p>
          <a:p>
            <a:pPr algn="ctr"/>
            <a:endParaRPr lang="fr-CA" dirty="0">
              <a:latin typeface="Raleway" panose="020B0003030101060003" pitchFamily="34" charset="0"/>
            </a:endParaRPr>
          </a:p>
          <a:p>
            <a:pPr algn="ctr"/>
            <a:endParaRPr lang="fr-CA" dirty="0">
              <a:latin typeface="Raleway" panose="020B0003030101060003" pitchFamily="34" charset="0"/>
            </a:endParaRPr>
          </a:p>
          <a:p>
            <a:pPr algn="ctr"/>
            <a:endParaRPr lang="fr-CA" dirty="0">
              <a:latin typeface="Raleway" panose="020B0003030101060003" pitchFamily="34" charset="0"/>
            </a:endParaRP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E0A0C0F1-B040-4CEF-A761-9A38DE8B054C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922867" y="1843088"/>
            <a:ext cx="3835400" cy="3793003"/>
          </a:xfrm>
          <a:prstGeom prst="roundRect">
            <a:avLst/>
          </a:prstGeom>
          <a:solidFill>
            <a:srgbClr val="86C4A7"/>
          </a:solidFill>
          <a:ln>
            <a:solidFill>
              <a:srgbClr val="86C4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dirty="0">
                <a:latin typeface="Raleway" panose="020B0003030101060003" pitchFamily="34" charset="0"/>
              </a:rPr>
              <a:t>La zone de confort est là où, dans ta vie, tu te sens bien ou en terrain connu. </a:t>
            </a:r>
          </a:p>
          <a:p>
            <a:pPr algn="ctr"/>
            <a:endParaRPr lang="fr-CA" dirty="0">
              <a:latin typeface="Raleway" panose="020B0003030101060003" pitchFamily="34" charset="0"/>
            </a:endParaRPr>
          </a:p>
          <a:p>
            <a:pPr algn="ctr"/>
            <a:r>
              <a:rPr lang="fr-CA" dirty="0">
                <a:latin typeface="Raleway" panose="020B0003030101060003" pitchFamily="34" charset="0"/>
              </a:rPr>
              <a:t>Ce sont les relations, les événements et les milieux où tu sais comment réagir, où tu ne te poses pas trop de questions. </a:t>
            </a:r>
          </a:p>
          <a:p>
            <a:pPr algn="ctr"/>
            <a:endParaRPr lang="fr-CA" dirty="0">
              <a:latin typeface="Raleway" panose="020B0003030101060003" pitchFamily="34" charset="0"/>
            </a:endParaRPr>
          </a:p>
          <a:p>
            <a:pPr algn="ctr"/>
            <a:r>
              <a:rPr lang="fr-CA" dirty="0">
                <a:latin typeface="Raleway" panose="020B0003030101060003" pitchFamily="34" charset="0"/>
              </a:rPr>
              <a:t>C’est la zone où tu te sens </a:t>
            </a:r>
            <a:r>
              <a:rPr lang="fr-CA" b="1" dirty="0">
                <a:latin typeface="Raleway" panose="020B0003030101060003" pitchFamily="34" charset="0"/>
              </a:rPr>
              <a:t>CONFORTABLE.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C8FC6A7-76ED-4E64-AD79-465E2C99419A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5218005" y="1483948"/>
            <a:ext cx="6041111" cy="4332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203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3324A7-378A-594A-BE52-F2FCA0D2A0EB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/>
        <p:txBody>
          <a:bodyPr/>
          <a:lstStyle/>
          <a:p>
            <a:fld id="{C145B74D-6A0D-CF46-9BFB-933D6D9953E9}" type="slidenum">
              <a:rPr lang="en-US" smtClean="0"/>
              <a:t>7</a:t>
            </a:fld>
            <a:endParaRPr lang="en-US" dirty="0"/>
          </a:p>
        </p:txBody>
      </p:sp>
      <p:sp>
        <p:nvSpPr>
          <p:cNvPr id="8" name="Titre 5">
            <a:extLst>
              <a:ext uri="{FF2B5EF4-FFF2-40B4-BE49-F238E27FC236}">
                <a16:creationId xmlns:a16="http://schemas.microsoft.com/office/drawing/2014/main" id="{75C82A81-DE36-444D-A433-1308B25BB36C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092200" y="44035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2F5CEE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b="1" dirty="0">
                <a:latin typeface="Raleway" panose="020B0503030101060003" pitchFamily="34" charset="77"/>
              </a:rPr>
              <a:t>Ma zone de confort…</a:t>
            </a:r>
          </a:p>
        </p:txBody>
      </p:sp>
      <p:sp>
        <p:nvSpPr>
          <p:cNvPr id="10" name="ZoneTexte 9"/>
          <p:cNvSpPr txBox="1"/>
          <p:nvPr>
            <p:custDataLst>
              <p:tags r:id="rId3"/>
            </p:custDataLst>
          </p:nvPr>
        </p:nvSpPr>
        <p:spPr>
          <a:xfrm>
            <a:off x="1547356" y="1597922"/>
            <a:ext cx="920706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CA" dirty="0">
              <a:latin typeface="Raleway" panose="020B0003030101060003" pitchFamily="34" charset="0"/>
            </a:endParaRPr>
          </a:p>
          <a:p>
            <a:endParaRPr lang="fr-CA" dirty="0">
              <a:latin typeface="Raleway" panose="020B0003030101060003" pitchFamily="34" charset="0"/>
            </a:endParaRPr>
          </a:p>
          <a:p>
            <a:endParaRPr lang="fr-CA" dirty="0">
              <a:latin typeface="Raleway" panose="020B0003030101060003" pitchFamily="34" charset="0"/>
            </a:endParaRPr>
          </a:p>
          <a:p>
            <a:endParaRPr lang="fr-CA" dirty="0">
              <a:latin typeface="Raleway" panose="020B0003030101060003" pitchFamily="34" charset="0"/>
            </a:endParaRPr>
          </a:p>
          <a:p>
            <a:endParaRPr lang="fr-CA" dirty="0">
              <a:latin typeface="Raleway" panose="020B0003030101060003" pitchFamily="34" charset="0"/>
            </a:endParaRPr>
          </a:p>
          <a:p>
            <a:endParaRPr lang="fr-CA" dirty="0">
              <a:latin typeface="Raleway" panose="020B0003030101060003" pitchFamily="34" charset="0"/>
            </a:endParaRPr>
          </a:p>
          <a:p>
            <a:endParaRPr lang="fr-CA" dirty="0">
              <a:latin typeface="Raleway" panose="020B0003030101060003" pitchFamily="34" charset="0"/>
            </a:endParaRPr>
          </a:p>
          <a:p>
            <a:endParaRPr lang="fr-CA" dirty="0">
              <a:latin typeface="Raleway" panose="020B0003030101060003" pitchFamily="34" charset="0"/>
            </a:endParaRPr>
          </a:p>
          <a:p>
            <a:endParaRPr lang="fr-CA" dirty="0">
              <a:latin typeface="Raleway" panose="020B0003030101060003" pitchFamily="34" charset="0"/>
            </a:endParaRPr>
          </a:p>
          <a:p>
            <a:endParaRPr lang="fr-CA" dirty="0">
              <a:latin typeface="Raleway" panose="020B0003030101060003" pitchFamily="34" charset="0"/>
            </a:endParaRPr>
          </a:p>
          <a:p>
            <a:endParaRPr lang="fr-CA" dirty="0">
              <a:latin typeface="Raleway" panose="020B0003030101060003" pitchFamily="34" charset="0"/>
            </a:endParaRP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F6068928-86AC-4D66-845E-B6E6EA0D3702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823227" y="1554000"/>
            <a:ext cx="4377559" cy="4239822"/>
          </a:xfrm>
          <a:prstGeom prst="roundRect">
            <a:avLst/>
          </a:prstGeom>
          <a:solidFill>
            <a:srgbClr val="86C4A7"/>
          </a:solidFill>
          <a:ln>
            <a:solidFill>
              <a:srgbClr val="86C4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dirty="0">
                <a:latin typeface="Raleway" panose="020B0003030101060003" pitchFamily="34" charset="0"/>
              </a:rPr>
              <a:t>L’anxiété peut arriver lorsque tu </a:t>
            </a:r>
            <a:r>
              <a:rPr lang="fr-CA" b="1" dirty="0">
                <a:latin typeface="Raleway" panose="020B0003030101060003" pitchFamily="34" charset="0"/>
              </a:rPr>
              <a:t>sors de ta zone de confort </a:t>
            </a:r>
            <a:r>
              <a:rPr lang="fr-CA" dirty="0">
                <a:latin typeface="Raleway" panose="020B0003030101060003" pitchFamily="34" charset="0"/>
              </a:rPr>
              <a:t>ou même lorsque tu penses à des situations qui te font sortir de ta zone de confort.</a:t>
            </a:r>
          </a:p>
          <a:p>
            <a:pPr algn="ctr"/>
            <a:endParaRPr lang="fr-CA" dirty="0">
              <a:latin typeface="Raleway" panose="020B0003030101060003" pitchFamily="34" charset="0"/>
            </a:endParaRPr>
          </a:p>
          <a:p>
            <a:pPr algn="ctr"/>
            <a:r>
              <a:rPr lang="fr-CA" dirty="0">
                <a:latin typeface="Raleway" panose="020B0003030101060003" pitchFamily="34" charset="0"/>
              </a:rPr>
              <a:t>Tu dois alors passer à travers ta zone de peur… ce qui est plutôt inconfortable! </a:t>
            </a:r>
          </a:p>
          <a:p>
            <a:pPr algn="ctr"/>
            <a:endParaRPr lang="fr-CA" dirty="0">
              <a:latin typeface="Raleway" panose="020B0003030101060003" pitchFamily="34" charset="0"/>
            </a:endParaRPr>
          </a:p>
          <a:p>
            <a:pPr algn="ctr"/>
            <a:r>
              <a:rPr lang="fr-CA" dirty="0">
                <a:latin typeface="Raleway" panose="020B0003030101060003" pitchFamily="34" charset="0"/>
              </a:rPr>
              <a:t>Tu souhaites donc éviter cette situation et revenir dans ta zone de confort. C’est ce qu’on appelle l’</a:t>
            </a:r>
            <a:r>
              <a:rPr lang="fr-CA" b="1" dirty="0">
                <a:latin typeface="Raleway" panose="020B0003030101060003" pitchFamily="34" charset="0"/>
              </a:rPr>
              <a:t>évitement</a:t>
            </a:r>
            <a:r>
              <a:rPr lang="fr-CA" dirty="0">
                <a:latin typeface="Raleway" panose="020B0003030101060003" pitchFamily="34" charset="0"/>
              </a:rPr>
              <a:t>.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62EB40C-E80F-E53F-BD82-61E0397098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6780" y="1499913"/>
            <a:ext cx="5931020" cy="409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1048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3324A7-378A-594A-BE52-F2FCA0D2A0EB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/>
        <p:txBody>
          <a:bodyPr/>
          <a:lstStyle/>
          <a:p>
            <a:fld id="{C145B74D-6A0D-CF46-9BFB-933D6D9953E9}" type="slidenum">
              <a:rPr lang="en-US" smtClean="0"/>
              <a:t>8</a:t>
            </a:fld>
            <a:endParaRPr lang="en-US" dirty="0"/>
          </a:p>
        </p:txBody>
      </p:sp>
      <p:sp>
        <p:nvSpPr>
          <p:cNvPr id="41" name="Titre 5">
            <a:extLst>
              <a:ext uri="{FF2B5EF4-FFF2-40B4-BE49-F238E27FC236}">
                <a16:creationId xmlns:a16="http://schemas.microsoft.com/office/drawing/2014/main" id="{74F3A6FB-9206-504A-810A-5AA0E40AD490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855279" y="3354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2F5CEE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b="1" dirty="0">
                <a:latin typeface="Raleway" panose="020B0503030101060003" pitchFamily="34" charset="77"/>
              </a:rPr>
              <a:t>Ma zone de confort…</a:t>
            </a:r>
          </a:p>
          <a:p>
            <a:r>
              <a:rPr lang="fr-CA" sz="2800" b="1" dirty="0">
                <a:latin typeface="Raleway" panose="020B0503030101060003" pitchFamily="34" charset="77"/>
              </a:rPr>
              <a:t>Plus je m’expose, plus ma zone de confort s’élargit!</a:t>
            </a:r>
          </a:p>
        </p:txBody>
      </p:sp>
      <p:sp>
        <p:nvSpPr>
          <p:cNvPr id="2" name="ZoneTexte 1"/>
          <p:cNvSpPr txBox="1"/>
          <p:nvPr>
            <p:custDataLst>
              <p:tags r:id="rId3"/>
            </p:custDataLst>
          </p:nvPr>
        </p:nvSpPr>
        <p:spPr>
          <a:xfrm>
            <a:off x="583324" y="1843088"/>
            <a:ext cx="1105951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endParaRPr lang="fr-CA" dirty="0">
              <a:latin typeface="Raleway" panose="020B0003030101060003" pitchFamily="34" charset="0"/>
            </a:endParaRPr>
          </a:p>
          <a:p>
            <a:pPr lvl="0" algn="ctr"/>
            <a:endParaRPr lang="fr-CA" dirty="0">
              <a:latin typeface="Raleway" panose="020B0003030101060003" pitchFamily="34" charset="0"/>
            </a:endParaRPr>
          </a:p>
          <a:p>
            <a:pPr lvl="0" algn="ctr"/>
            <a:endParaRPr lang="fr-CA" dirty="0">
              <a:latin typeface="Raleway" panose="020B0003030101060003" pitchFamily="34" charset="0"/>
            </a:endParaRPr>
          </a:p>
          <a:p>
            <a:pPr lvl="0" algn="ctr"/>
            <a:endParaRPr lang="fr-CA" dirty="0">
              <a:latin typeface="Raleway" panose="020B0003030101060003" pitchFamily="34" charset="0"/>
            </a:endParaRPr>
          </a:p>
          <a:p>
            <a:pPr lvl="0" algn="ctr"/>
            <a:endParaRPr lang="fr-CA" dirty="0">
              <a:latin typeface="Raleway" panose="020B0003030101060003" pitchFamily="34" charset="0"/>
            </a:endParaRPr>
          </a:p>
          <a:p>
            <a:pPr lvl="0" algn="ctr"/>
            <a:endParaRPr lang="fr-CA" dirty="0">
              <a:latin typeface="Raleway" panose="020B0003030101060003" pitchFamily="34" charset="0"/>
            </a:endParaRPr>
          </a:p>
          <a:p>
            <a:pPr lvl="0" algn="ctr"/>
            <a:endParaRPr lang="fr-CA" dirty="0">
              <a:latin typeface="Raleway" panose="020B0003030101060003" pitchFamily="34" charset="0"/>
            </a:endParaRPr>
          </a:p>
          <a:p>
            <a:pPr lvl="0" algn="ctr"/>
            <a:endParaRPr lang="fr-CA" dirty="0">
              <a:latin typeface="Raleway" panose="020B0003030101060003" pitchFamily="34" charset="0"/>
            </a:endParaRPr>
          </a:p>
          <a:p>
            <a:pPr lvl="0" algn="ctr"/>
            <a:endParaRPr lang="fr-CA" dirty="0">
              <a:latin typeface="Raleway" panose="020B0003030101060003" pitchFamily="34" charset="0"/>
            </a:endParaRPr>
          </a:p>
          <a:p>
            <a:pPr lvl="0"/>
            <a:endParaRPr lang="fr-CA" dirty="0">
              <a:latin typeface="Raleway" panose="020B0003030101060003" pitchFamily="34" charset="0"/>
            </a:endParaRPr>
          </a:p>
          <a:p>
            <a:pPr lvl="0"/>
            <a:endParaRPr lang="fr-CA" dirty="0"/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BD1FF9F4-E2DA-4AFE-82CC-43E9B4CAA387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948151" y="2331187"/>
            <a:ext cx="4148782" cy="2819337"/>
          </a:xfrm>
          <a:prstGeom prst="roundRect">
            <a:avLst/>
          </a:prstGeom>
          <a:solidFill>
            <a:srgbClr val="86C4A7"/>
          </a:solidFill>
          <a:ln>
            <a:solidFill>
              <a:srgbClr val="86C4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CA" dirty="0">
                <a:latin typeface="Raleway" panose="020B0003030101060003" pitchFamily="34" charset="0"/>
              </a:rPr>
              <a:t>Plus tu </a:t>
            </a:r>
            <a:r>
              <a:rPr lang="fr-CA" b="1" dirty="0">
                <a:latin typeface="Raleway" panose="020B0003030101060003" pitchFamily="34" charset="0"/>
              </a:rPr>
              <a:t>affrontes tes peurs</a:t>
            </a:r>
            <a:r>
              <a:rPr lang="fr-CA" dirty="0">
                <a:latin typeface="Raleway" panose="020B0003030101060003" pitchFamily="34" charset="0"/>
              </a:rPr>
              <a:t>, plus celles-ci vont diminuer et même disparaître. C’est ce qu’on appelle l’</a:t>
            </a:r>
            <a:r>
              <a:rPr lang="fr-CA" b="1" dirty="0">
                <a:latin typeface="Raleway" panose="020B0003030101060003" pitchFamily="34" charset="0"/>
              </a:rPr>
              <a:t>exposition</a:t>
            </a:r>
            <a:r>
              <a:rPr lang="fr-CA" dirty="0">
                <a:latin typeface="Raleway" panose="020B0003030101060003" pitchFamily="34" charset="0"/>
              </a:rPr>
              <a:t>! </a:t>
            </a:r>
          </a:p>
        </p:txBody>
      </p:sp>
      <p:pic>
        <p:nvPicPr>
          <p:cNvPr id="3" name="Image 3">
            <a:extLst>
              <a:ext uri="{FF2B5EF4-FFF2-40B4-BE49-F238E27FC236}">
                <a16:creationId xmlns:a16="http://schemas.microsoft.com/office/drawing/2014/main" id="{B8C89B49-F08D-5B1B-9321-C93968BAB9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61760" y="1827979"/>
            <a:ext cx="6021176" cy="4318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7343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rme libre 9">
            <a:extLst>
              <a:ext uri="{FF2B5EF4-FFF2-40B4-BE49-F238E27FC236}">
                <a16:creationId xmlns:a16="http://schemas.microsoft.com/office/drawing/2014/main" id="{B3A22996-82D4-A542-B4FE-08F721D7217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5732187" y="0"/>
            <a:ext cx="2563849" cy="6146276"/>
          </a:xfrm>
          <a:custGeom>
            <a:avLst/>
            <a:gdLst>
              <a:gd name="connsiteX0" fmla="*/ 1665531 w 2563849"/>
              <a:gd name="connsiteY0" fmla="*/ 0 h 6146276"/>
              <a:gd name="connsiteX1" fmla="*/ 854826 w 2563849"/>
              <a:gd name="connsiteY1" fmla="*/ 801278 h 6146276"/>
              <a:gd name="connsiteX2" fmla="*/ 1363873 w 2563849"/>
              <a:gd name="connsiteY2" fmla="*/ 1564849 h 6146276"/>
              <a:gd name="connsiteX3" fmla="*/ 279791 w 2563849"/>
              <a:gd name="connsiteY3" fmla="*/ 2318994 h 6146276"/>
              <a:gd name="connsiteX4" fmla="*/ 62974 w 2563849"/>
              <a:gd name="connsiteY4" fmla="*/ 3393649 h 6146276"/>
              <a:gd name="connsiteX5" fmla="*/ 1213044 w 2563849"/>
              <a:gd name="connsiteY5" fmla="*/ 3930977 h 6146276"/>
              <a:gd name="connsiteX6" fmla="*/ 2504517 w 2563849"/>
              <a:gd name="connsiteY6" fmla="*/ 4713402 h 6146276"/>
              <a:gd name="connsiteX7" fmla="*/ 2155725 w 2563849"/>
              <a:gd name="connsiteY7" fmla="*/ 5429839 h 6146276"/>
              <a:gd name="connsiteX8" fmla="*/ 477754 w 2563849"/>
              <a:gd name="connsiteY8" fmla="*/ 6146276 h 6146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63849" h="6146276">
                <a:moveTo>
                  <a:pt x="1665531" y="0"/>
                </a:moveTo>
                <a:cubicBezTo>
                  <a:pt x="1285316" y="270235"/>
                  <a:pt x="905102" y="540470"/>
                  <a:pt x="854826" y="801278"/>
                </a:cubicBezTo>
                <a:cubicBezTo>
                  <a:pt x="804550" y="1062086"/>
                  <a:pt x="1459712" y="1311896"/>
                  <a:pt x="1363873" y="1564849"/>
                </a:cubicBezTo>
                <a:cubicBezTo>
                  <a:pt x="1268034" y="1817802"/>
                  <a:pt x="496607" y="2014194"/>
                  <a:pt x="279791" y="2318994"/>
                </a:cubicBezTo>
                <a:cubicBezTo>
                  <a:pt x="62975" y="2623794"/>
                  <a:pt x="-92568" y="3124985"/>
                  <a:pt x="62974" y="3393649"/>
                </a:cubicBezTo>
                <a:cubicBezTo>
                  <a:pt x="218516" y="3662313"/>
                  <a:pt x="806120" y="3711018"/>
                  <a:pt x="1213044" y="3930977"/>
                </a:cubicBezTo>
                <a:cubicBezTo>
                  <a:pt x="1619968" y="4150936"/>
                  <a:pt x="2347404" y="4463592"/>
                  <a:pt x="2504517" y="4713402"/>
                </a:cubicBezTo>
                <a:cubicBezTo>
                  <a:pt x="2661630" y="4963212"/>
                  <a:pt x="2493519" y="5191027"/>
                  <a:pt x="2155725" y="5429839"/>
                </a:cubicBezTo>
                <a:cubicBezTo>
                  <a:pt x="1817931" y="5668651"/>
                  <a:pt x="1147842" y="5907463"/>
                  <a:pt x="477754" y="6146276"/>
                </a:cubicBezTo>
              </a:path>
            </a:pathLst>
          </a:custGeom>
          <a:noFill/>
          <a:ln w="19050">
            <a:solidFill>
              <a:srgbClr val="86C4A7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3324A7-378A-594A-BE52-F2FCA0D2A0EB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/>
        <p:txBody>
          <a:bodyPr/>
          <a:lstStyle/>
          <a:p>
            <a:fld id="{C145B74D-6A0D-CF46-9BFB-933D6D9953E9}" type="slidenum">
              <a:rPr lang="en-US" smtClean="0"/>
              <a:t>9</a:t>
            </a:fld>
            <a:endParaRPr lang="en-US" dirty="0"/>
          </a:p>
        </p:txBody>
      </p:sp>
      <p:sp>
        <p:nvSpPr>
          <p:cNvPr id="9" name="Rectangle 8"/>
          <p:cNvSpPr/>
          <p:nvPr>
            <p:custDataLst>
              <p:tags r:id="rId3"/>
            </p:custDataLst>
          </p:nvPr>
        </p:nvSpPr>
        <p:spPr>
          <a:xfrm>
            <a:off x="3142757" y="2309565"/>
            <a:ext cx="5906486" cy="3728627"/>
          </a:xfrm>
          <a:prstGeom prst="rect">
            <a:avLst/>
          </a:prstGeom>
          <a:solidFill>
            <a:schemeClr val="bg1"/>
          </a:solidFill>
          <a:ln w="28575">
            <a:solidFill>
              <a:srgbClr val="2F5C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2400" b="1" dirty="0">
                <a:solidFill>
                  <a:srgbClr val="2F5CEE"/>
                </a:solidFill>
                <a:latin typeface="Raleway" panose="020B0003030101060003" pitchFamily="34" charset="0"/>
              </a:rPr>
              <a:t>Attentio</a:t>
            </a:r>
            <a:r>
              <a:rPr lang="fr-CA" sz="2400" b="1" spc="-200" dirty="0">
                <a:solidFill>
                  <a:srgbClr val="2F5CEE"/>
                </a:solidFill>
                <a:latin typeface="Raleway" panose="020B0003030101060003" pitchFamily="34" charset="0"/>
              </a:rPr>
              <a:t>n!</a:t>
            </a:r>
          </a:p>
          <a:p>
            <a:pPr algn="ctr"/>
            <a:endParaRPr lang="fr-CA" sz="2400" i="1" dirty="0">
              <a:solidFill>
                <a:schemeClr val="tx1"/>
              </a:solidFill>
              <a:latin typeface="Raleway" panose="020B0003030101060003" pitchFamily="34" charset="0"/>
            </a:endParaRPr>
          </a:p>
          <a:p>
            <a:pPr algn="ctr"/>
            <a:r>
              <a:rPr lang="fr-CA" sz="2400" i="1" dirty="0">
                <a:solidFill>
                  <a:schemeClr val="tx1"/>
                </a:solidFill>
                <a:latin typeface="Raleway" panose="020B0003030101060003" pitchFamily="34" charset="0"/>
              </a:rPr>
              <a:t>L’anxiété n’est pas dangereuse…</a:t>
            </a:r>
          </a:p>
          <a:p>
            <a:pPr algn="ctr"/>
            <a:endParaRPr lang="fr-CA" sz="2400" i="1" dirty="0">
              <a:solidFill>
                <a:schemeClr val="tx1"/>
              </a:solidFill>
              <a:latin typeface="Raleway" panose="020B0003030101060003" pitchFamily="34" charset="0"/>
            </a:endParaRPr>
          </a:p>
          <a:p>
            <a:pPr algn="ctr"/>
            <a:r>
              <a:rPr lang="fr-CA" sz="2400" i="1" dirty="0">
                <a:solidFill>
                  <a:schemeClr val="tx1"/>
                </a:solidFill>
                <a:latin typeface="Raleway" panose="020B0003030101060003" pitchFamily="34" charset="0"/>
              </a:rPr>
              <a:t>Elle est passagère</a:t>
            </a:r>
          </a:p>
          <a:p>
            <a:pPr algn="ctr"/>
            <a:endParaRPr lang="fr-CA" sz="2400" i="1" dirty="0">
              <a:solidFill>
                <a:schemeClr val="tx1"/>
              </a:solidFill>
              <a:latin typeface="Raleway" panose="020B0003030101060003" pitchFamily="34" charset="0"/>
            </a:endParaRPr>
          </a:p>
          <a:p>
            <a:pPr algn="ctr"/>
            <a:r>
              <a:rPr lang="fr-CA" sz="2400" i="1" dirty="0">
                <a:solidFill>
                  <a:schemeClr val="tx1"/>
                </a:solidFill>
                <a:latin typeface="Raleway" panose="020B0003030101060003" pitchFamily="34" charset="0"/>
              </a:rPr>
              <a:t>Elle finit toujours par s’estomper</a:t>
            </a:r>
          </a:p>
        </p:txBody>
      </p:sp>
      <p:sp>
        <p:nvSpPr>
          <p:cNvPr id="8" name="Titre 5">
            <a:extLst>
              <a:ext uri="{FF2B5EF4-FFF2-40B4-BE49-F238E27FC236}">
                <a16:creationId xmlns:a16="http://schemas.microsoft.com/office/drawing/2014/main" id="{74F3A6FB-9206-504A-810A-5AA0E40AD490}"/>
              </a:ext>
            </a:extLst>
          </p:cNvPr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2F5CEE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b="1" dirty="0">
                <a:latin typeface="Raleway" panose="020B0503030101060003" pitchFamily="34" charset="77"/>
              </a:rPr>
              <a:t>Ma zone de confort…</a:t>
            </a:r>
          </a:p>
          <a:p>
            <a:r>
              <a:rPr lang="fr-CA" sz="2800" b="1" dirty="0">
                <a:latin typeface="Raleway" panose="020B0503030101060003" pitchFamily="34" charset="77"/>
              </a:rPr>
              <a:t>Plus je m’expose, plus ma zone de confort s’élargit!</a:t>
            </a: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E211051A-B378-014D-91BC-C18A51E596C5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2589762" y="2011922"/>
            <a:ext cx="1105989" cy="1061216"/>
            <a:chOff x="538192" y="4168363"/>
            <a:chExt cx="1105989" cy="1061216"/>
          </a:xfrm>
        </p:grpSpPr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id="{C6AA5E71-9399-AD4C-A9F9-015FD305509E}"/>
                </a:ext>
              </a:extLst>
            </p:cNvPr>
            <p:cNvSpPr/>
            <p:nvPr/>
          </p:nvSpPr>
          <p:spPr>
            <a:xfrm>
              <a:off x="538192" y="4168363"/>
              <a:ext cx="1105989" cy="106121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1C94347D-56E5-6048-B9CE-8AE4781A8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66096" y="4173880"/>
              <a:ext cx="1050182" cy="1050182"/>
            </a:xfrm>
            <a:prstGeom prst="rect">
              <a:avLst/>
            </a:prstGeom>
          </p:spPr>
        </p:pic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6333F4C8-68C6-8544-B057-F9D63187750A}"/>
              </a:ext>
            </a:extLst>
          </p:cNvPr>
          <p:cNvGrpSpPr/>
          <p:nvPr>
            <p:custDataLst>
              <p:tags r:id="rId6"/>
            </p:custDataLst>
          </p:nvPr>
        </p:nvGrpSpPr>
        <p:grpSpPr>
          <a:xfrm>
            <a:off x="7649821" y="4296104"/>
            <a:ext cx="504496" cy="486400"/>
            <a:chOff x="1348166" y="2162718"/>
            <a:chExt cx="1050182" cy="1050182"/>
          </a:xfrm>
        </p:grpSpPr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2951B8A8-3D7C-694B-8975-847066C70F81}"/>
                </a:ext>
              </a:extLst>
            </p:cNvPr>
            <p:cNvSpPr/>
            <p:nvPr/>
          </p:nvSpPr>
          <p:spPr>
            <a:xfrm>
              <a:off x="1422831" y="2279374"/>
              <a:ext cx="900852" cy="93352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CAECD81A-AA94-624B-8D78-AF153BA23F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348166" y="2162718"/>
              <a:ext cx="1050182" cy="1050182"/>
            </a:xfrm>
            <a:prstGeom prst="rect">
              <a:avLst/>
            </a:prstGeom>
          </p:spPr>
        </p:pic>
      </p:grpSp>
      <p:pic>
        <p:nvPicPr>
          <p:cNvPr id="21" name="Image 20">
            <a:extLst>
              <a:ext uri="{FF2B5EF4-FFF2-40B4-BE49-F238E27FC236}">
                <a16:creationId xmlns:a16="http://schemas.microsoft.com/office/drawing/2014/main" id="{61C49830-7B95-4D18-ADEB-A1B11853C604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 rotWithShape="1">
          <a:blip r:embed="rId11">
            <a:lum bright="70000" contrast="-70000"/>
          </a:blip>
          <a:srcRect l="37792" t="8271" r="29559" b="10644"/>
          <a:stretch/>
        </p:blipFill>
        <p:spPr>
          <a:xfrm rot="2424752" flipH="1">
            <a:off x="4209747" y="4283045"/>
            <a:ext cx="375749" cy="799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11762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28E59987E48D4499024123DCC5A93A1" ma:contentTypeVersion="2" ma:contentTypeDescription="Crée un document." ma:contentTypeScope="" ma:versionID="c6146efdcd2ab3e134606b0801e30142">
  <xsd:schema xmlns:xsd="http://www.w3.org/2001/XMLSchema" xmlns:xs="http://www.w3.org/2001/XMLSchema" xmlns:p="http://schemas.microsoft.com/office/2006/metadata/properties" xmlns:ns2="bfe76c16-6ff6-4f08-a51c-f085bfa779f8" targetNamespace="http://schemas.microsoft.com/office/2006/metadata/properties" ma:root="true" ma:fieldsID="67481ec06b80427100a04eb508b04fd8" ns2:_="">
    <xsd:import namespace="bfe76c16-6ff6-4f08-a51c-f085bfa779f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fe76c16-6ff6-4f08-a51c-f085bfa779f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59425EC-00DE-46A8-B859-97D1BB1DEDC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fe76c16-6ff6-4f08-a51c-f085bfa779f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71F46D5-EF84-4BD2-92E8-CF7C01FFA821}">
  <ds:schemaRefs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bfe76c16-6ff6-4f08-a51c-f085bfa779f8"/>
    <ds:schemaRef ds:uri="http://schemas.microsoft.com/office/2006/documentManagement/types"/>
    <ds:schemaRef ds:uri="http://www.w3.org/XML/1998/namespace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4468B3AC-5868-47C3-A29D-7AA0B85404A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2307</TotalTime>
  <Words>858</Words>
  <Application>Microsoft Office PowerPoint</Application>
  <PresentationFormat>Grand écran</PresentationFormat>
  <Paragraphs>152</Paragraphs>
  <Slides>20</Slides>
  <Notes>0</Notes>
  <HiddenSlides>0</HiddenSlides>
  <MMClips>2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20</vt:i4>
      </vt:variant>
    </vt:vector>
  </HeadingPairs>
  <TitlesOfParts>
    <vt:vector size="26" baseType="lpstr">
      <vt:lpstr>Arial</vt:lpstr>
      <vt:lpstr>Arial Black</vt:lpstr>
      <vt:lpstr>Calibri</vt:lpstr>
      <vt:lpstr>Raleway</vt:lpstr>
      <vt:lpstr>Times New Roman</vt:lpstr>
      <vt:lpstr>Office Theme</vt:lpstr>
      <vt:lpstr>Présentation PowerPoint</vt:lpstr>
      <vt:lpstr>Présentation PowerPoint</vt:lpstr>
      <vt:lpstr>À la fin de l’atelier, tu seras en mesure…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Défi HORS-PISTE</vt:lpstr>
      <vt:lpstr>Pour plus de contenu…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Joelle Montembeault</dc:creator>
  <cp:lastModifiedBy>Audrey-Anne Marcotte</cp:lastModifiedBy>
  <cp:revision>174</cp:revision>
  <dcterms:created xsi:type="dcterms:W3CDTF">2019-08-01T17:41:17Z</dcterms:created>
  <dcterms:modified xsi:type="dcterms:W3CDTF">2025-06-03T17:55:46Z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0x010100628E59987E48D4499024123DCC5A93A1</vt:lpwstr>
  </property>
  <property fmtid="{D5CDD505-2E9C-101B-9397-08002B2CF9AE}" pid="3" name="Order">
    <vt:r8>12646400</vt:r8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ComplianceAssetId">
    <vt:lpwstr/>
  </property>
  <property fmtid="{D5CDD505-2E9C-101B-9397-08002B2CF9AE}" pid="7" name="TemplateUrl">
    <vt:lpwstr/>
  </property>
</Properties>
</file>