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1"/>
  </p:notesMasterIdLst>
  <p:sldIdLst>
    <p:sldId id="256" r:id="rId6"/>
    <p:sldId id="266" r:id="rId7"/>
    <p:sldId id="339" r:id="rId8"/>
    <p:sldId id="279" r:id="rId9"/>
    <p:sldId id="280" r:id="rId10"/>
    <p:sldId id="281" r:id="rId11"/>
    <p:sldId id="257" r:id="rId12"/>
    <p:sldId id="260" r:id="rId13"/>
    <p:sldId id="275" r:id="rId14"/>
    <p:sldId id="268" r:id="rId15"/>
    <p:sldId id="276" r:id="rId16"/>
    <p:sldId id="269" r:id="rId17"/>
    <p:sldId id="277" r:id="rId18"/>
    <p:sldId id="263" r:id="rId19"/>
    <p:sldId id="259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drey Dupuis" initials="AD" lastIdx="1" clrIdx="0">
    <p:extLst>
      <p:ext uri="{19B8F6BF-5375-455C-9EA6-DF929625EA0E}">
        <p15:presenceInfo xmlns:p15="http://schemas.microsoft.com/office/powerpoint/2012/main" userId="Audrey Dupuis" providerId="None"/>
      </p:ext>
    </p:extLst>
  </p:cmAuthor>
  <p:cmAuthor id="2" name="Sloe Gestion" initials="SG" lastIdx="2" clrIdx="1">
    <p:extLst>
      <p:ext uri="{19B8F6BF-5375-455C-9EA6-DF929625EA0E}">
        <p15:presenceInfo xmlns:p15="http://schemas.microsoft.com/office/powerpoint/2012/main" userId="650979b2b65ec432" providerId="Windows Live"/>
      </p:ext>
    </p:extLst>
  </p:cmAuthor>
  <p:cmAuthor id="3" name="GEM local" initials="G" lastIdx="1" clrIdx="2">
    <p:extLst>
      <p:ext uri="{19B8F6BF-5375-455C-9EA6-DF929625EA0E}">
        <p15:presenceInfo xmlns:p15="http://schemas.microsoft.com/office/powerpoint/2012/main" userId="GEM loca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63A468-1BD7-4B6D-B38C-B886A920E511}" v="1" dt="2025-02-14T13:58:43.2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84"/>
  </p:normalViewPr>
  <p:slideViewPr>
    <p:cSldViewPr snapToGrid="0">
      <p:cViewPr varScale="1">
        <p:scale>
          <a:sx n="81" d="100"/>
          <a:sy n="81" d="100"/>
        </p:scale>
        <p:origin x="84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érie Serres (CISSSMC16)" userId="S::valerie.serres.cssshrr16_ssss.gouv.qc.ca#ext#@usherbrooke.onmicrosoft.com::ec111c61-4067-457c-b9e4-592ee8c984e0" providerId="AD" clId="Web-{3CA468B3-A4FD-05E1-F944-DFA251D38F0E}"/>
    <pc:docChg chg="modSld">
      <pc:chgData name="Valérie Serres (CISSSMC16)" userId="S::valerie.serres.cssshrr16_ssss.gouv.qc.ca#ext#@usherbrooke.onmicrosoft.com::ec111c61-4067-457c-b9e4-592ee8c984e0" providerId="AD" clId="Web-{3CA468B3-A4FD-05E1-F944-DFA251D38F0E}" dt="2023-07-05T20:03:56.835" v="1"/>
      <pc:docMkLst>
        <pc:docMk/>
      </pc:docMkLst>
      <pc:sldChg chg="delSp">
        <pc:chgData name="Valérie Serres (CISSSMC16)" userId="S::valerie.serres.cssshrr16_ssss.gouv.qc.ca#ext#@usherbrooke.onmicrosoft.com::ec111c61-4067-457c-b9e4-592ee8c984e0" providerId="AD" clId="Web-{3CA468B3-A4FD-05E1-F944-DFA251D38F0E}" dt="2023-07-05T20:03:56.835" v="1"/>
        <pc:sldMkLst>
          <pc:docMk/>
          <pc:sldMk cId="3052005151" sldId="263"/>
        </pc:sldMkLst>
      </pc:sldChg>
      <pc:sldChg chg="delSp">
        <pc:chgData name="Valérie Serres (CISSSMC16)" userId="S::valerie.serres.cssshrr16_ssss.gouv.qc.ca#ext#@usherbrooke.onmicrosoft.com::ec111c61-4067-457c-b9e4-592ee8c984e0" providerId="AD" clId="Web-{3CA468B3-A4FD-05E1-F944-DFA251D38F0E}" dt="2023-07-05T20:03:45.022" v="0"/>
        <pc:sldMkLst>
          <pc:docMk/>
          <pc:sldMk cId="1667752568" sldId="266"/>
        </pc:sldMkLst>
      </pc:sldChg>
    </pc:docChg>
  </pc:docChgLst>
  <pc:docChgLst>
    <pc:chgData name="Élisa Thériault" userId="b307a219-fbde-4a7e-86c3-b56d69c3873f" providerId="ADAL" clId="{6FD71337-E589-6F45-B263-44F06DCF3B0C}"/>
    <pc:docChg chg="undo redo custSel addSld delSld modSld sldOrd">
      <pc:chgData name="Élisa Thériault" userId="b307a219-fbde-4a7e-86c3-b56d69c3873f" providerId="ADAL" clId="{6FD71337-E589-6F45-B263-44F06DCF3B0C}" dt="2023-08-09T22:07:57.946" v="1423" actId="14100"/>
      <pc:docMkLst>
        <pc:docMk/>
      </pc:docMkLst>
      <pc:sldChg chg="addSp delSp modSp mod">
        <pc:chgData name="Élisa Thériault" userId="b307a219-fbde-4a7e-86c3-b56d69c3873f" providerId="ADAL" clId="{6FD71337-E589-6F45-B263-44F06DCF3B0C}" dt="2023-07-17T18:37:39.418" v="455" actId="1076"/>
        <pc:sldMkLst>
          <pc:docMk/>
          <pc:sldMk cId="4189448685" sldId="256"/>
        </pc:sldMkLst>
      </pc:sldChg>
      <pc:sldChg chg="addSp delSp modSp mod">
        <pc:chgData name="Élisa Thériault" userId="b307a219-fbde-4a7e-86c3-b56d69c3873f" providerId="ADAL" clId="{6FD71337-E589-6F45-B263-44F06DCF3B0C}" dt="2023-08-03T17:35:13.576" v="480" actId="20577"/>
        <pc:sldMkLst>
          <pc:docMk/>
          <pc:sldMk cId="1420043757" sldId="257"/>
        </pc:sldMkLst>
      </pc:sldChg>
      <pc:sldChg chg="addSp delSp modSp mod">
        <pc:chgData name="Élisa Thériault" userId="b307a219-fbde-4a7e-86c3-b56d69c3873f" providerId="ADAL" clId="{6FD71337-E589-6F45-B263-44F06DCF3B0C}" dt="2023-07-17T18:38:13.492" v="466" actId="1076"/>
        <pc:sldMkLst>
          <pc:docMk/>
          <pc:sldMk cId="22138670" sldId="258"/>
        </pc:sldMkLst>
      </pc:sldChg>
      <pc:sldChg chg="addSp delSp modSp mod">
        <pc:chgData name="Élisa Thériault" userId="b307a219-fbde-4a7e-86c3-b56d69c3873f" providerId="ADAL" clId="{6FD71337-E589-6F45-B263-44F06DCF3B0C}" dt="2023-08-07T03:28:18.886" v="1119" actId="1076"/>
        <pc:sldMkLst>
          <pc:docMk/>
          <pc:sldMk cId="2700480953" sldId="260"/>
        </pc:sldMkLst>
      </pc:sldChg>
      <pc:sldChg chg="modSp mod">
        <pc:chgData name="Élisa Thériault" userId="b307a219-fbde-4a7e-86c3-b56d69c3873f" providerId="ADAL" clId="{6FD71337-E589-6F45-B263-44F06DCF3B0C}" dt="2023-07-17T18:43:24.586" v="468" actId="14100"/>
        <pc:sldMkLst>
          <pc:docMk/>
          <pc:sldMk cId="1667752568" sldId="266"/>
        </pc:sldMkLst>
      </pc:sldChg>
      <pc:sldChg chg="addSp delSp modSp del mod ord">
        <pc:chgData name="Élisa Thériault" userId="b307a219-fbde-4a7e-86c3-b56d69c3873f" providerId="ADAL" clId="{6FD71337-E589-6F45-B263-44F06DCF3B0C}" dt="2023-08-04T16:34:14.961" v="1068" actId="2696"/>
        <pc:sldMkLst>
          <pc:docMk/>
          <pc:sldMk cId="3387036581" sldId="267"/>
        </pc:sldMkLst>
      </pc:sldChg>
      <pc:sldChg chg="addSp delSp modSp mod">
        <pc:chgData name="Élisa Thériault" userId="b307a219-fbde-4a7e-86c3-b56d69c3873f" providerId="ADAL" clId="{6FD71337-E589-6F45-B263-44F06DCF3B0C}" dt="2023-08-04T16:30:58.269" v="911" actId="1035"/>
        <pc:sldMkLst>
          <pc:docMk/>
          <pc:sldMk cId="3600210874" sldId="268"/>
        </pc:sldMkLst>
      </pc:sldChg>
      <pc:sldChg chg="addSp delSp modSp mod modAnim">
        <pc:chgData name="Élisa Thériault" userId="b307a219-fbde-4a7e-86c3-b56d69c3873f" providerId="ADAL" clId="{6FD71337-E589-6F45-B263-44F06DCF3B0C}" dt="2023-08-04T23:15:36.520" v="1096"/>
        <pc:sldMkLst>
          <pc:docMk/>
          <pc:sldMk cId="2963115629" sldId="269"/>
        </pc:sldMkLst>
      </pc:sldChg>
      <pc:sldChg chg="addSp delSp modSp mod">
        <pc:chgData name="Élisa Thériault" userId="b307a219-fbde-4a7e-86c3-b56d69c3873f" providerId="ADAL" clId="{6FD71337-E589-6F45-B263-44F06DCF3B0C}" dt="2023-08-04T23:18:39.248" v="1109" actId="1035"/>
        <pc:sldMkLst>
          <pc:docMk/>
          <pc:sldMk cId="1451647197" sldId="270"/>
        </pc:sldMkLst>
      </pc:sldChg>
      <pc:sldChg chg="addSp delSp modSp mod">
        <pc:chgData name="Élisa Thériault" userId="b307a219-fbde-4a7e-86c3-b56d69c3873f" providerId="ADAL" clId="{6FD71337-E589-6F45-B263-44F06DCF3B0C}" dt="2023-07-17T18:43:44.666" v="473" actId="1076"/>
        <pc:sldMkLst>
          <pc:docMk/>
          <pc:sldMk cId="2366923213" sldId="271"/>
        </pc:sldMkLst>
      </pc:sldChg>
      <pc:sldChg chg="addSp delSp modSp mod">
        <pc:chgData name="Élisa Thériault" userId="b307a219-fbde-4a7e-86c3-b56d69c3873f" providerId="ADAL" clId="{6FD71337-E589-6F45-B263-44F06DCF3B0C}" dt="2023-08-08T20:49:26.587" v="1405" actId="478"/>
        <pc:sldMkLst>
          <pc:docMk/>
          <pc:sldMk cId="3255119241" sldId="272"/>
        </pc:sldMkLst>
      </pc:sldChg>
      <pc:sldChg chg="addSp delSp modSp mod">
        <pc:chgData name="Élisa Thériault" userId="b307a219-fbde-4a7e-86c3-b56d69c3873f" providerId="ADAL" clId="{6FD71337-E589-6F45-B263-44F06DCF3B0C}" dt="2023-08-08T20:51:03.560" v="1419" actId="1038"/>
        <pc:sldMkLst>
          <pc:docMk/>
          <pc:sldMk cId="3116154803" sldId="273"/>
        </pc:sldMkLst>
      </pc:sldChg>
      <pc:sldChg chg="addSp delSp modSp mod">
        <pc:chgData name="Élisa Thériault" userId="b307a219-fbde-4a7e-86c3-b56d69c3873f" providerId="ADAL" clId="{6FD71337-E589-6F45-B263-44F06DCF3B0C}" dt="2023-08-09T22:07:57.946" v="1423" actId="14100"/>
        <pc:sldMkLst>
          <pc:docMk/>
          <pc:sldMk cId="2414373755" sldId="274"/>
        </pc:sldMkLst>
      </pc:sldChg>
      <pc:sldChg chg="addSp delSp modSp add mod modAnim">
        <pc:chgData name="Élisa Thériault" userId="b307a219-fbde-4a7e-86c3-b56d69c3873f" providerId="ADAL" clId="{6FD71337-E589-6F45-B263-44F06DCF3B0C}" dt="2023-08-04T23:14:42.706" v="1095"/>
        <pc:sldMkLst>
          <pc:docMk/>
          <pc:sldMk cId="264503890" sldId="275"/>
        </pc:sldMkLst>
      </pc:sldChg>
    </pc:docChg>
  </pc:docChgLst>
  <pc:docChgLst>
    <pc:chgData name="Élisa Thériault" userId="S::thee3003@usherbrooke.ca::b307a219-fbde-4a7e-86c3-b56d69c3873f" providerId="AD" clId="Web-{FDF87E4C-1D28-42B8-BE8B-D1555D1306F2}"/>
    <pc:docChg chg="modSld">
      <pc:chgData name="Élisa Thériault" userId="S::thee3003@usherbrooke.ca::b307a219-fbde-4a7e-86c3-b56d69c3873f" providerId="AD" clId="Web-{FDF87E4C-1D28-42B8-BE8B-D1555D1306F2}" dt="2023-08-15T13:55:18.415" v="4" actId="1076"/>
      <pc:docMkLst>
        <pc:docMk/>
      </pc:docMkLst>
      <pc:sldChg chg="modSp">
        <pc:chgData name="Élisa Thériault" userId="S::thee3003@usherbrooke.ca::b307a219-fbde-4a7e-86c3-b56d69c3873f" providerId="AD" clId="Web-{FDF87E4C-1D28-42B8-BE8B-D1555D1306F2}" dt="2023-08-15T13:55:18.415" v="4" actId="1076"/>
        <pc:sldMkLst>
          <pc:docMk/>
          <pc:sldMk cId="2873208634" sldId="276"/>
        </pc:sldMkLst>
      </pc:sldChg>
    </pc:docChg>
  </pc:docChgLst>
  <pc:docChgLst>
    <pc:chgData name="Audrey April" userId="333fe208-c15a-4089-9e73-21915c0a9d46" providerId="ADAL" clId="{6B0ABC59-E3A3-F841-A262-083FEC45A78E}"/>
    <pc:docChg chg="undo custSel addSld delSld modSld sldOrd">
      <pc:chgData name="Audrey April" userId="333fe208-c15a-4089-9e73-21915c0a9d46" providerId="ADAL" clId="{6B0ABC59-E3A3-F841-A262-083FEC45A78E}" dt="2025-02-12T02:11:58.089" v="151" actId="164"/>
      <pc:docMkLst>
        <pc:docMk/>
      </pc:docMkLst>
      <pc:sldChg chg="addSp modSp add">
        <pc:chgData name="Audrey April" userId="333fe208-c15a-4089-9e73-21915c0a9d46" providerId="ADAL" clId="{6B0ABC59-E3A3-F841-A262-083FEC45A78E}" dt="2025-02-11T21:26:48.502" v="15"/>
        <pc:sldMkLst>
          <pc:docMk/>
          <pc:sldMk cId="0" sldId="256"/>
        </pc:sldMkLst>
        <pc:spChg chg="add mod">
          <ac:chgData name="Audrey April" userId="333fe208-c15a-4089-9e73-21915c0a9d46" providerId="ADAL" clId="{6B0ABC59-E3A3-F841-A262-083FEC45A78E}" dt="2025-02-11T21:26:48.502" v="15"/>
          <ac:spMkLst>
            <pc:docMk/>
            <pc:sldMk cId="0" sldId="256"/>
            <ac:spMk id="5" creationId="{59F51586-7375-E1DE-982C-7567DA32140A}"/>
          </ac:spMkLst>
        </pc:spChg>
      </pc:sldChg>
      <pc:sldChg chg="del">
        <pc:chgData name="Audrey April" userId="333fe208-c15a-4089-9e73-21915c0a9d46" providerId="ADAL" clId="{6B0ABC59-E3A3-F841-A262-083FEC45A78E}" dt="2025-02-11T21:22:55.505" v="7" actId="2696"/>
        <pc:sldMkLst>
          <pc:docMk/>
          <pc:sldMk cId="4189448685" sldId="256"/>
        </pc:sldMkLst>
      </pc:sldChg>
      <pc:sldChg chg="add del">
        <pc:chgData name="Audrey April" userId="333fe208-c15a-4089-9e73-21915c0a9d46" providerId="ADAL" clId="{6B0ABC59-E3A3-F841-A262-083FEC45A78E}" dt="2025-02-11T21:26:52.664" v="17" actId="2696"/>
        <pc:sldMkLst>
          <pc:docMk/>
          <pc:sldMk cId="0" sldId="257"/>
        </pc:sldMkLst>
      </pc:sldChg>
      <pc:sldChg chg="del">
        <pc:chgData name="Audrey April" userId="333fe208-c15a-4089-9e73-21915c0a9d46" providerId="ADAL" clId="{6B0ABC59-E3A3-F841-A262-083FEC45A78E}" dt="2025-02-11T21:22:45.005" v="1" actId="2696"/>
        <pc:sldMkLst>
          <pc:docMk/>
          <pc:sldMk cId="1420043757" sldId="257"/>
        </pc:sldMkLst>
      </pc:sldChg>
      <pc:sldChg chg="add">
        <pc:chgData name="Audrey April" userId="333fe208-c15a-4089-9e73-21915c0a9d46" providerId="ADAL" clId="{6B0ABC59-E3A3-F841-A262-083FEC45A78E}" dt="2025-02-11T21:26:59.417" v="19"/>
        <pc:sldMkLst>
          <pc:docMk/>
          <pc:sldMk cId="3270207718" sldId="257"/>
        </pc:sldMkLst>
      </pc:sldChg>
      <pc:sldChg chg="add del">
        <pc:chgData name="Audrey April" userId="333fe208-c15a-4089-9e73-21915c0a9d46" providerId="ADAL" clId="{6B0ABC59-E3A3-F841-A262-083FEC45A78E}" dt="2025-02-11T21:27:06.255" v="23" actId="2696"/>
        <pc:sldMkLst>
          <pc:docMk/>
          <pc:sldMk cId="22138670" sldId="258"/>
        </pc:sldMkLst>
      </pc:sldChg>
      <pc:sldChg chg="add del">
        <pc:chgData name="Audrey April" userId="333fe208-c15a-4089-9e73-21915c0a9d46" providerId="ADAL" clId="{6B0ABC59-E3A3-F841-A262-083FEC45A78E}" dt="2025-02-11T21:26:52.669" v="18" actId="2696"/>
        <pc:sldMkLst>
          <pc:docMk/>
          <pc:sldMk cId="0" sldId="259"/>
        </pc:sldMkLst>
      </pc:sldChg>
      <pc:sldChg chg="add">
        <pc:chgData name="Audrey April" userId="333fe208-c15a-4089-9e73-21915c0a9d46" providerId="ADAL" clId="{6B0ABC59-E3A3-F841-A262-083FEC45A78E}" dt="2025-02-11T21:27:04.011" v="22"/>
        <pc:sldMkLst>
          <pc:docMk/>
          <pc:sldMk cId="753329972" sldId="259"/>
        </pc:sldMkLst>
      </pc:sldChg>
      <pc:sldChg chg="add del">
        <pc:chgData name="Audrey April" userId="333fe208-c15a-4089-9e73-21915c0a9d46" providerId="ADAL" clId="{6B0ABC59-E3A3-F841-A262-083FEC45A78E}" dt="2025-02-11T21:27:02.138" v="21" actId="2696"/>
        <pc:sldMkLst>
          <pc:docMk/>
          <pc:sldMk cId="4002070212" sldId="259"/>
        </pc:sldMkLst>
      </pc:sldChg>
      <pc:sldChg chg="modSp mod">
        <pc:chgData name="Audrey April" userId="333fe208-c15a-4089-9e73-21915c0a9d46" providerId="ADAL" clId="{6B0ABC59-E3A3-F841-A262-083FEC45A78E}" dt="2025-02-11T21:27:22.628" v="28" actId="14100"/>
        <pc:sldMkLst>
          <pc:docMk/>
          <pc:sldMk cId="1667752568" sldId="266"/>
        </pc:sldMkLst>
        <pc:spChg chg="mod">
          <ac:chgData name="Audrey April" userId="333fe208-c15a-4089-9e73-21915c0a9d46" providerId="ADAL" clId="{6B0ABC59-E3A3-F841-A262-083FEC45A78E}" dt="2025-02-11T21:27:22.628" v="28" actId="14100"/>
          <ac:spMkLst>
            <pc:docMk/>
            <pc:sldMk cId="1667752568" sldId="266"/>
            <ac:spMk id="3" creationId="{AFCB3CAD-3C22-450D-B5C4-2878CEC6D9D1}"/>
          </ac:spMkLst>
        </pc:spChg>
      </pc:sldChg>
      <pc:sldChg chg="del">
        <pc:chgData name="Audrey April" userId="333fe208-c15a-4089-9e73-21915c0a9d46" providerId="ADAL" clId="{6B0ABC59-E3A3-F841-A262-083FEC45A78E}" dt="2025-02-11T21:22:52.687" v="5" actId="2696"/>
        <pc:sldMkLst>
          <pc:docMk/>
          <pc:sldMk cId="2366923213" sldId="271"/>
        </pc:sldMkLst>
      </pc:sldChg>
      <pc:sldChg chg="addSp delSp modSp mod">
        <pc:chgData name="Audrey April" userId="333fe208-c15a-4089-9e73-21915c0a9d46" providerId="ADAL" clId="{6B0ABC59-E3A3-F841-A262-083FEC45A78E}" dt="2025-02-12T02:11:58.089" v="151" actId="164"/>
        <pc:sldMkLst>
          <pc:docMk/>
          <pc:sldMk cId="91441256" sldId="279"/>
        </pc:sldMkLst>
        <pc:spChg chg="mod">
          <ac:chgData name="Audrey April" userId="333fe208-c15a-4089-9e73-21915c0a9d46" providerId="ADAL" clId="{6B0ABC59-E3A3-F841-A262-083FEC45A78E}" dt="2025-02-12T00:30:46.842" v="100" actId="1076"/>
          <ac:spMkLst>
            <pc:docMk/>
            <pc:sldMk cId="91441256" sldId="279"/>
            <ac:spMk id="17" creationId="{C04FAD76-298E-2E9A-DBF3-EDB8E62A48C8}"/>
          </ac:spMkLst>
        </pc:spChg>
        <pc:grpChg chg="add">
          <ac:chgData name="Audrey April" userId="333fe208-c15a-4089-9e73-21915c0a9d46" providerId="ADAL" clId="{6B0ABC59-E3A3-F841-A262-083FEC45A78E}" dt="2025-02-12T02:11:58.089" v="151" actId="164"/>
          <ac:grpSpMkLst>
            <pc:docMk/>
            <pc:sldMk cId="91441256" sldId="279"/>
            <ac:grpSpMk id="11" creationId="{C1C5FDB5-2880-A6FD-8F37-08EF75EB1C2D}"/>
          </ac:grpSpMkLst>
        </pc:grpChg>
        <pc:picChg chg="add del mod">
          <ac:chgData name="Audrey April" userId="333fe208-c15a-4089-9e73-21915c0a9d46" providerId="ADAL" clId="{6B0ABC59-E3A3-F841-A262-083FEC45A78E}" dt="2025-02-11T21:50:36.086" v="88" actId="478"/>
          <ac:picMkLst>
            <pc:docMk/>
            <pc:sldMk cId="91441256" sldId="279"/>
            <ac:picMk id="5" creationId="{530D0203-893E-344F-72DC-0A012DBB82B5}"/>
          </ac:picMkLst>
        </pc:picChg>
        <pc:picChg chg="add mod">
          <ac:chgData name="Audrey April" userId="333fe208-c15a-4089-9e73-21915c0a9d46" providerId="ADAL" clId="{6B0ABC59-E3A3-F841-A262-083FEC45A78E}" dt="2025-02-11T21:55:18.251" v="97" actId="14100"/>
          <ac:picMkLst>
            <pc:docMk/>
            <pc:sldMk cId="91441256" sldId="279"/>
            <ac:picMk id="10" creationId="{CE9E02A6-8975-38B2-95D9-046BDF685653}"/>
          </ac:picMkLst>
        </pc:picChg>
      </pc:sldChg>
      <pc:sldChg chg="addSp delSp modSp mod">
        <pc:chgData name="Audrey April" userId="333fe208-c15a-4089-9e73-21915c0a9d46" providerId="ADAL" clId="{6B0ABC59-E3A3-F841-A262-083FEC45A78E}" dt="2025-02-12T02:11:42.399" v="149" actId="164"/>
        <pc:sldMkLst>
          <pc:docMk/>
          <pc:sldMk cId="3853051385" sldId="280"/>
        </pc:sldMkLst>
        <pc:spChg chg="mod">
          <ac:chgData name="Audrey April" userId="333fe208-c15a-4089-9e73-21915c0a9d46" providerId="ADAL" clId="{6B0ABC59-E3A3-F841-A262-083FEC45A78E}" dt="2025-02-12T00:33:32.290" v="120" actId="1076"/>
          <ac:spMkLst>
            <pc:docMk/>
            <pc:sldMk cId="3853051385" sldId="280"/>
            <ac:spMk id="65" creationId="{D35E36A7-D6DA-4452-E3E5-047443B9FE7E}"/>
          </ac:spMkLst>
        </pc:spChg>
        <pc:spChg chg="mod">
          <ac:chgData name="Audrey April" userId="333fe208-c15a-4089-9e73-21915c0a9d46" providerId="ADAL" clId="{6B0ABC59-E3A3-F841-A262-083FEC45A78E}" dt="2025-02-12T00:35:08.810" v="147" actId="1035"/>
          <ac:spMkLst>
            <pc:docMk/>
            <pc:sldMk cId="3853051385" sldId="280"/>
            <ac:spMk id="66" creationId="{EDDA177C-43F7-923A-5CA6-F2E941268810}"/>
          </ac:spMkLst>
        </pc:spChg>
        <pc:spChg chg="mod">
          <ac:chgData name="Audrey April" userId="333fe208-c15a-4089-9e73-21915c0a9d46" providerId="ADAL" clId="{6B0ABC59-E3A3-F841-A262-083FEC45A78E}" dt="2025-02-12T00:35:03.991" v="144" actId="1076"/>
          <ac:spMkLst>
            <pc:docMk/>
            <pc:sldMk cId="3853051385" sldId="280"/>
            <ac:spMk id="67" creationId="{96FF1EA5-330D-657F-E5C8-6BDB6787632F}"/>
          </ac:spMkLst>
        </pc:spChg>
        <pc:spChg chg="mod">
          <ac:chgData name="Audrey April" userId="333fe208-c15a-4089-9e73-21915c0a9d46" providerId="ADAL" clId="{6B0ABC59-E3A3-F841-A262-083FEC45A78E}" dt="2025-02-11T21:29:07.818" v="53" actId="1076"/>
          <ac:spMkLst>
            <pc:docMk/>
            <pc:sldMk cId="3853051385" sldId="280"/>
            <ac:spMk id="68" creationId="{F5A0109F-E082-8308-A91A-60F0208DE86D}"/>
          </ac:spMkLst>
        </pc:spChg>
        <pc:spChg chg="mod">
          <ac:chgData name="Audrey April" userId="333fe208-c15a-4089-9e73-21915c0a9d46" providerId="ADAL" clId="{6B0ABC59-E3A3-F841-A262-083FEC45A78E}" dt="2025-02-12T00:34:51.998" v="140" actId="1076"/>
          <ac:spMkLst>
            <pc:docMk/>
            <pc:sldMk cId="3853051385" sldId="280"/>
            <ac:spMk id="70" creationId="{9A8455FF-80D2-7471-827F-2EBBFB383C41}"/>
          </ac:spMkLst>
        </pc:spChg>
        <pc:grpChg chg="add">
          <ac:chgData name="Audrey April" userId="333fe208-c15a-4089-9e73-21915c0a9d46" providerId="ADAL" clId="{6B0ABC59-E3A3-F841-A262-083FEC45A78E}" dt="2025-02-12T00:33:37.892" v="121" actId="164"/>
          <ac:grpSpMkLst>
            <pc:docMk/>
            <pc:sldMk cId="3853051385" sldId="280"/>
            <ac:grpSpMk id="3" creationId="{C543B8EC-1F19-C885-273A-2616D1637D78}"/>
          </ac:grpSpMkLst>
        </pc:grpChg>
        <pc:grpChg chg="add">
          <ac:chgData name="Audrey April" userId="333fe208-c15a-4089-9e73-21915c0a9d46" providerId="ADAL" clId="{6B0ABC59-E3A3-F841-A262-083FEC45A78E}" dt="2025-02-12T00:35:30.311" v="148" actId="164"/>
          <ac:grpSpMkLst>
            <pc:docMk/>
            <pc:sldMk cId="3853051385" sldId="280"/>
            <ac:grpSpMk id="5" creationId="{501856BC-12DB-F7A0-E805-BE6045E01847}"/>
          </ac:grpSpMkLst>
        </pc:grpChg>
        <pc:grpChg chg="add">
          <ac:chgData name="Audrey April" userId="333fe208-c15a-4089-9e73-21915c0a9d46" providerId="ADAL" clId="{6B0ABC59-E3A3-F841-A262-083FEC45A78E}" dt="2025-02-12T02:11:42.399" v="149" actId="164"/>
          <ac:grpSpMkLst>
            <pc:docMk/>
            <pc:sldMk cId="3853051385" sldId="280"/>
            <ac:grpSpMk id="6" creationId="{7FDBB69B-FDA7-1409-A43F-B2CD21050DA4}"/>
          </ac:grpSpMkLst>
        </pc:grpChg>
        <pc:picChg chg="add mod">
          <ac:chgData name="Audrey April" userId="333fe208-c15a-4089-9e73-21915c0a9d46" providerId="ADAL" clId="{6B0ABC59-E3A3-F841-A262-083FEC45A78E}" dt="2025-02-12T00:33:25.784" v="119" actId="1076"/>
          <ac:picMkLst>
            <pc:docMk/>
            <pc:sldMk cId="3853051385" sldId="280"/>
            <ac:picMk id="2" creationId="{50EDC06A-4C29-15CA-1F58-53C3C6B23FDC}"/>
          </ac:picMkLst>
        </pc:picChg>
        <pc:picChg chg="add mod">
          <ac:chgData name="Audrey April" userId="333fe208-c15a-4089-9e73-21915c0a9d46" providerId="ADAL" clId="{6B0ABC59-E3A3-F841-A262-083FEC45A78E}" dt="2025-02-12T00:34:25.047" v="135" actId="1076"/>
          <ac:picMkLst>
            <pc:docMk/>
            <pc:sldMk cId="3853051385" sldId="280"/>
            <ac:picMk id="4" creationId="{08BA40C0-8292-4024-3C00-4F5E0A943DDF}"/>
          </ac:picMkLst>
        </pc:picChg>
        <pc:picChg chg="mod">
          <ac:chgData name="Audrey April" userId="333fe208-c15a-4089-9e73-21915c0a9d46" providerId="ADAL" clId="{6B0ABC59-E3A3-F841-A262-083FEC45A78E}" dt="2025-02-12T00:31:03.980" v="103" actId="1076"/>
          <ac:picMkLst>
            <pc:docMk/>
            <pc:sldMk cId="3853051385" sldId="280"/>
            <ac:picMk id="63" creationId="{794A98D1-D7D4-ACD1-0EBA-0417341487E3}"/>
          </ac:picMkLst>
        </pc:picChg>
      </pc:sldChg>
      <pc:sldChg chg="addSp delSp modSp mod">
        <pc:chgData name="Audrey April" userId="333fe208-c15a-4089-9e73-21915c0a9d46" providerId="ADAL" clId="{6B0ABC59-E3A3-F841-A262-083FEC45A78E}" dt="2025-02-12T02:11:49.515" v="150" actId="164"/>
        <pc:sldMkLst>
          <pc:docMk/>
          <pc:sldMk cId="2136210495" sldId="281"/>
        </pc:sldMkLst>
        <pc:spChg chg="mod">
          <ac:chgData name="Audrey April" userId="333fe208-c15a-4089-9e73-21915c0a9d46" providerId="ADAL" clId="{6B0ABC59-E3A3-F841-A262-083FEC45A78E}" dt="2025-02-12T00:32:46.881" v="108" actId="1076"/>
          <ac:spMkLst>
            <pc:docMk/>
            <pc:sldMk cId="2136210495" sldId="281"/>
            <ac:spMk id="34" creationId="{FD5A0306-F9B8-9AC4-224F-0B87455B8DAC}"/>
          </ac:spMkLst>
        </pc:spChg>
        <pc:grpChg chg="add">
          <ac:chgData name="Audrey April" userId="333fe208-c15a-4089-9e73-21915c0a9d46" providerId="ADAL" clId="{6B0ABC59-E3A3-F841-A262-083FEC45A78E}" dt="2025-02-12T02:11:49.515" v="150" actId="164"/>
          <ac:grpSpMkLst>
            <pc:docMk/>
            <pc:sldMk cId="2136210495" sldId="281"/>
            <ac:grpSpMk id="2" creationId="{3ACC6855-49C4-F744-0787-AC37B41BB0A1}"/>
          </ac:grpSpMkLst>
        </pc:grpChg>
        <pc:picChg chg="mod">
          <ac:chgData name="Audrey April" userId="333fe208-c15a-4089-9e73-21915c0a9d46" providerId="ADAL" clId="{6B0ABC59-E3A3-F841-A262-083FEC45A78E}" dt="2025-02-12T00:31:19.137" v="106" actId="1076"/>
          <ac:picMkLst>
            <pc:docMk/>
            <pc:sldMk cId="2136210495" sldId="281"/>
            <ac:picMk id="28" creationId="{E237E27A-32FB-2CEF-A940-5B48F35E109E}"/>
          </ac:picMkLst>
        </pc:picChg>
      </pc:sldChg>
      <pc:sldChg chg="add del">
        <pc:chgData name="Audrey April" userId="333fe208-c15a-4089-9e73-21915c0a9d46" providerId="ADAL" clId="{6B0ABC59-E3A3-F841-A262-083FEC45A78E}" dt="2025-02-11T21:26:50.036" v="16" actId="2696"/>
        <pc:sldMkLst>
          <pc:docMk/>
          <pc:sldMk cId="140520705" sldId="325"/>
        </pc:sldMkLst>
      </pc:sldChg>
      <pc:sldChg chg="add del">
        <pc:chgData name="Audrey April" userId="333fe208-c15a-4089-9e73-21915c0a9d46" providerId="ADAL" clId="{6B0ABC59-E3A3-F841-A262-083FEC45A78E}" dt="2025-02-11T21:27:00.630" v="20" actId="2696"/>
        <pc:sldMkLst>
          <pc:docMk/>
          <pc:sldMk cId="2178483476" sldId="330"/>
        </pc:sldMkLst>
      </pc:sldChg>
      <pc:sldChg chg="add del">
        <pc:chgData name="Audrey April" userId="333fe208-c15a-4089-9e73-21915c0a9d46" providerId="ADAL" clId="{6B0ABC59-E3A3-F841-A262-083FEC45A78E}" dt="2025-02-11T21:22:51.013" v="3" actId="2696"/>
        <pc:sldMkLst>
          <pc:docMk/>
          <pc:sldMk cId="2230275048" sldId="330"/>
        </pc:sldMkLst>
      </pc:sldChg>
      <pc:sldChg chg="modSp add del mod">
        <pc:chgData name="Audrey April" userId="333fe208-c15a-4089-9e73-21915c0a9d46" providerId="ADAL" clId="{6B0ABC59-E3A3-F841-A262-083FEC45A78E}" dt="2025-02-11T21:27:06.262" v="24" actId="2696"/>
        <pc:sldMkLst>
          <pc:docMk/>
          <pc:sldMk cId="1080914841" sldId="335"/>
        </pc:sldMkLst>
      </pc:sldChg>
      <pc:sldChg chg="add del">
        <pc:chgData name="Audrey April" userId="333fe208-c15a-4089-9e73-21915c0a9d46" providerId="ADAL" clId="{6B0ABC59-E3A3-F841-A262-083FEC45A78E}" dt="2025-02-11T21:22:57.448" v="8" actId="2696"/>
        <pc:sldMkLst>
          <pc:docMk/>
          <pc:sldMk cId="1734778804" sldId="335"/>
        </pc:sldMkLst>
      </pc:sldChg>
      <pc:sldChg chg="add del">
        <pc:chgData name="Audrey April" userId="333fe208-c15a-4089-9e73-21915c0a9d46" providerId="ADAL" clId="{6B0ABC59-E3A3-F841-A262-083FEC45A78E}" dt="2025-02-11T21:22:51.022" v="4" actId="2696"/>
        <pc:sldMkLst>
          <pc:docMk/>
          <pc:sldMk cId="3994128531" sldId="335"/>
        </pc:sldMkLst>
      </pc:sldChg>
      <pc:sldChg chg="add ord">
        <pc:chgData name="Audrey April" userId="333fe208-c15a-4089-9e73-21915c0a9d46" providerId="ADAL" clId="{6B0ABC59-E3A3-F841-A262-083FEC45A78E}" dt="2025-02-11T21:22:48.647" v="2" actId="20578"/>
        <pc:sldMkLst>
          <pc:docMk/>
          <pc:sldMk cId="4204700218" sldId="339"/>
        </pc:sldMkLst>
      </pc:sldChg>
    </pc:docChg>
  </pc:docChgLst>
  <pc:docChgLst>
    <pc:chgData name="Joelle Lepage" userId="0171402b-baed-4880-b438-773c90760392" providerId="ADAL" clId="{3063A468-1BD7-4B6D-B38C-B886A920E511}"/>
    <pc:docChg chg="undo custSel modSld">
      <pc:chgData name="Joelle Lepage" userId="0171402b-baed-4880-b438-773c90760392" providerId="ADAL" clId="{3063A468-1BD7-4B6D-B38C-B886A920E511}" dt="2025-02-14T13:58:46.186" v="4" actId="14100"/>
      <pc:docMkLst>
        <pc:docMk/>
      </pc:docMkLst>
      <pc:sldChg chg="modSp mod">
        <pc:chgData name="Joelle Lepage" userId="0171402b-baed-4880-b438-773c90760392" providerId="ADAL" clId="{3063A468-1BD7-4B6D-B38C-B886A920E511}" dt="2025-02-14T13:58:46.186" v="4" actId="14100"/>
        <pc:sldMkLst>
          <pc:docMk/>
          <pc:sldMk cId="3600210874" sldId="268"/>
        </pc:sldMkLst>
        <pc:spChg chg="mod">
          <ac:chgData name="Joelle Lepage" userId="0171402b-baed-4880-b438-773c90760392" providerId="ADAL" clId="{3063A468-1BD7-4B6D-B38C-B886A920E511}" dt="2025-02-14T13:58:46.186" v="4" actId="14100"/>
          <ac:spMkLst>
            <pc:docMk/>
            <pc:sldMk cId="3600210874" sldId="268"/>
            <ac:spMk id="7" creationId="{76BE332A-F23D-7458-7066-E223A92264E8}"/>
          </ac:spMkLst>
        </pc:spChg>
      </pc:sldChg>
    </pc:docChg>
  </pc:docChgLst>
  <pc:docChgLst>
    <pc:chgData name="Joelle Lepage" userId="0171402b-baed-4880-b438-773c90760392" providerId="ADAL" clId="{2AF751F5-C270-4D88-9F20-EDB318AEB009}"/>
    <pc:docChg chg="delSld">
      <pc:chgData name="Joelle Lepage" userId="0171402b-baed-4880-b438-773c90760392" providerId="ADAL" clId="{2AF751F5-C270-4D88-9F20-EDB318AEB009}" dt="2024-10-09T18:17:57.144" v="0" actId="47"/>
      <pc:docMkLst>
        <pc:docMk/>
      </pc:docMkLst>
      <pc:sldChg chg="del">
        <pc:chgData name="Joelle Lepage" userId="0171402b-baed-4880-b438-773c90760392" providerId="ADAL" clId="{2AF751F5-C270-4D88-9F20-EDB318AEB009}" dt="2024-10-09T18:17:57.144" v="0" actId="47"/>
        <pc:sldMkLst>
          <pc:docMk/>
          <pc:sldMk cId="3255119241" sldId="272"/>
        </pc:sldMkLst>
      </pc:sldChg>
      <pc:sldChg chg="del">
        <pc:chgData name="Joelle Lepage" userId="0171402b-baed-4880-b438-773c90760392" providerId="ADAL" clId="{2AF751F5-C270-4D88-9F20-EDB318AEB009}" dt="2024-10-09T18:17:57.144" v="0" actId="47"/>
        <pc:sldMkLst>
          <pc:docMk/>
          <pc:sldMk cId="3116154803" sldId="273"/>
        </pc:sldMkLst>
      </pc:sldChg>
      <pc:sldChg chg="del">
        <pc:chgData name="Joelle Lepage" userId="0171402b-baed-4880-b438-773c90760392" providerId="ADAL" clId="{2AF751F5-C270-4D88-9F20-EDB318AEB009}" dt="2024-10-09T18:17:57.144" v="0" actId="47"/>
        <pc:sldMkLst>
          <pc:docMk/>
          <pc:sldMk cId="2414373755" sldId="274"/>
        </pc:sldMkLst>
      </pc:sldChg>
    </pc:docChg>
  </pc:docChgLst>
  <pc:docChgLst>
    <pc:chgData name="Joelle Lepage" userId="0171402b-baed-4880-b438-773c90760392" providerId="ADAL" clId="{7164D00A-A67B-4E40-AC38-E372A4ACDDC3}"/>
    <pc:docChg chg="custSel modSld">
      <pc:chgData name="Joelle Lepage" userId="0171402b-baed-4880-b438-773c90760392" providerId="ADAL" clId="{7164D00A-A67B-4E40-AC38-E372A4ACDDC3}" dt="2024-08-20T15:53:07.651" v="18" actId="1076"/>
      <pc:docMkLst>
        <pc:docMk/>
      </pc:docMkLst>
      <pc:sldChg chg="addSp delSp modSp mod">
        <pc:chgData name="Joelle Lepage" userId="0171402b-baed-4880-b438-773c90760392" providerId="ADAL" clId="{7164D00A-A67B-4E40-AC38-E372A4ACDDC3}" dt="2024-08-20T15:53:07.651" v="18" actId="1076"/>
        <pc:sldMkLst>
          <pc:docMk/>
          <pc:sldMk cId="3600210874" sldId="26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84DFBB-4C15-5146-8F31-B9345E9CD57B}" type="datetimeFigureOut">
              <a:rPr lang="fr-FR" smtClean="0"/>
              <a:t>14/02/2025</a:t>
            </a:fld>
            <a:endParaRPr lang="fr-FR"/>
          </a:p>
        </p:txBody>
      </p:sp>
      <p:sp>
        <p:nvSpPr>
          <p:cNvPr id="4" name="Espace réservé de l'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91E00-9C2A-984A-A532-EEEBF91BBF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5435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1FB525-1D80-6249-BEAB-1FEF81DD033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292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1FB525-1D80-6249-BEAB-1FEF81DD033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973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1FB525-1D80-6249-BEAB-1FEF81DD033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898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9C6C2-504C-8C21-95ED-5B7596DF4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35B4DCC-0A51-EFFE-C945-7815A62D9A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9B321D-BA97-4A66-E377-5E9D238D4F7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47E6BF4-2AD4-C0CE-6D65-F674138D47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3F7A26D-71D2-2E7B-2B13-A7DF26208A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7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5F28D9-F8D1-46A0-7CB0-336F073EEDC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9D008E-AFA1-62C8-85D2-18150BBABA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504855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83D3CE-14AF-44E5-9E9E-2C6E66672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5B72BE2-D996-48FF-8872-DE0B765FA3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9040F8-1AC7-4DDE-8CA8-C25E3C39D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A09CC-0DE2-4AFE-A650-946D95F61741}" type="datetime1">
              <a:rPr lang="fr-CA" smtClean="0"/>
              <a:t>2025-02-14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EB756F-3E74-42BB-8254-863A174DA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F7CE53-05B4-4B51-9F33-76DFC4109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28999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BB800-36B8-40E2-8CC5-075129E86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E555533-A4EC-432F-9112-1604FCA50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A20EC3-8C1B-4F1A-BE9F-06BC49FF6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EDE4B-A618-4349-A5F3-08F52F863656}" type="datetime1">
              <a:rPr lang="fr-CA" smtClean="0"/>
              <a:t>2025-02-14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B38340-6B02-48E4-AF2D-C0FABABDB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D51069-9148-4F87-B805-A87B4807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31554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B58AC7E-36C7-4B0B-A279-C12B4C2BB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5141763-0F75-4152-B941-3CF11DF2C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5483E4-E8F4-4E97-A87D-F150CDA4C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D45BC-2024-4136-8582-FC90639CC598}" type="datetime1">
              <a:rPr lang="fr-CA" smtClean="0"/>
              <a:t>2025-02-14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945879-FEF2-4529-80DD-4109363F6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F71C3A-279B-4F2E-9F8D-11396F45A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06535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4F0319-81A1-7F3E-8887-CADD781167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252E78D-9B11-74AB-6765-AD0FCA257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9A7DA1-A3F6-53E0-A6B0-3F186476E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1E7AF-BAEF-CA4B-BA21-2284A6DC92E5}" type="datetimeFigureOut">
              <a:rPr lang="fr-FR" smtClean="0"/>
              <a:t>14/02/2025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354B5D-3DE7-0536-6438-DF81D139B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AB2F68-3268-1A74-9B5C-C9CBB78A7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69810-6527-894B-967C-6FBA3448DA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2857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CEC403-FAB6-5066-615A-85479BD09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A4C3E5-72B6-738B-AEBC-A0C7A190DA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3023B3-A764-7E3A-CB37-FCF81077F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1E7AF-BAEF-CA4B-BA21-2284A6DC92E5}" type="datetimeFigureOut">
              <a:rPr lang="fr-FR" smtClean="0"/>
              <a:t>14/02/2025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248376-DFD1-085D-434B-F40E2D8D2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BF0F51-5701-B114-A2C9-575340804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69810-6527-894B-967C-6FBA3448DA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90642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BD2F99-3D20-3770-33CD-669C4E76E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8073C7-BC0E-C7B8-650D-34C242770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7097A1-6295-9BC8-2307-8E47E7E15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1E7AF-BAEF-CA4B-BA21-2284A6DC92E5}" type="datetimeFigureOut">
              <a:rPr lang="fr-FR" smtClean="0"/>
              <a:t>14/02/2025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29B7767-0B91-7FF5-9D4D-776BE63C7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AD42EA-3FAE-DCA3-567E-9C3572EB2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69810-6527-894B-967C-6FBA3448DA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9533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14ADD7-3A45-1690-A06B-9F862C20A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F72A7D-06E9-7012-068C-4D68B069A8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816906C-BE7F-FE7D-D56E-38A6F71E9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C63CB07-0DCF-FA38-4963-AE8DA6538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1E7AF-BAEF-CA4B-BA21-2284A6DC92E5}" type="datetimeFigureOut">
              <a:rPr lang="fr-FR" smtClean="0"/>
              <a:t>14/02/2025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105F98B-D569-CB2A-430F-252256BCC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3B0386F-DBAF-EA2E-85B8-5D3C9BD48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69810-6527-894B-967C-6FBA3448DA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396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B4F1AC-6ED7-6776-A877-A3E597CEE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1EC39E1-4CF8-AC1F-14EB-217B3B8F7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F440B9C-8485-AA8E-ED8F-4A5C5C4E7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7184A6A-6E5D-DCB9-149C-3B6D99D46D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725BF3E-6FAB-B135-F54D-5FB3650704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434DA6A-82D7-4D41-B248-41EE7F69C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1E7AF-BAEF-CA4B-BA21-2284A6DC92E5}" type="datetimeFigureOut">
              <a:rPr lang="fr-FR" smtClean="0"/>
              <a:t>14/02/2025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857782D-151A-965C-6901-ED578591F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2283384-A624-5C2B-42B6-3867F4B82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69810-6527-894B-967C-6FBA3448DA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55103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BEF9C8-3022-E7CD-70A7-A87C7CFF4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0B86D6B-9F37-E698-3381-CFE0EC361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1E7AF-BAEF-CA4B-BA21-2284A6DC92E5}" type="datetimeFigureOut">
              <a:rPr lang="fr-FR" smtClean="0"/>
              <a:t>14/02/2025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D7CF631-4A47-8CF3-2EFA-D374FDFE1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17E092F-253A-30AF-F5A9-06B26EC66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69810-6527-894B-967C-6FBA3448DA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0754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453A4F2-EC49-7264-8B33-2F5484D3B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1E7AF-BAEF-CA4B-BA21-2284A6DC92E5}" type="datetimeFigureOut">
              <a:rPr lang="fr-FR" smtClean="0"/>
              <a:t>14/02/2025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A9B8DD8-C42B-8A29-EB15-385C33891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59BBE46-88DB-533F-3EBA-29CC0019F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69810-6527-894B-967C-6FBA3448DA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8282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C2D146-1A44-40BE-1C9F-644A83FA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AFEF4E-96E1-C021-7BAB-9C4A187A2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A65DF15-D9A4-1CA6-2B20-A35AFD80F7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7C26408-8CB3-6481-9AAE-A7F2FF874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1E7AF-BAEF-CA4B-BA21-2284A6DC92E5}" type="datetimeFigureOut">
              <a:rPr lang="fr-FR" smtClean="0"/>
              <a:t>14/02/2025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978F770-A87A-22A2-2F16-524352FD2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C7ED68C-12EF-0EE9-4D0A-51F2BE581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69810-6527-894B-967C-6FBA3448DA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3650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7216C2-18E4-4122-B4FA-E31EBB9D7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E15760-34FA-40B8-A870-B6F8524D3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334C8F-64B1-4BB3-AE52-BD4656288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E716-1E86-4356-B854-5D6290B5501C}" type="datetime1">
              <a:rPr lang="fr-CA" smtClean="0"/>
              <a:t>2025-02-14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F79954-6D49-42B1-8876-651D8F5E9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2342D8-5AC7-4141-9459-80E09B6D8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234416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18ECC9-2780-F1FD-96B1-D5456C738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C772AA7-E721-7DEC-720C-7CC641646A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A472184-3F08-88BB-52E7-C52E99589A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D79B84-318F-8B8C-0549-17700A29C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1E7AF-BAEF-CA4B-BA21-2284A6DC92E5}" type="datetimeFigureOut">
              <a:rPr lang="fr-FR" smtClean="0"/>
              <a:t>14/02/2025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1B86F50-DB60-51D2-CE49-E1F8C9040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4371C3C-F172-F434-08AC-2F1736C34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69810-6527-894B-967C-6FBA3448DA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109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068C42-A8BE-36C2-C9FD-E9B876B48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6D143BC-C536-CB1D-5525-2F9AC331E8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047F0B-B8C1-B55D-42CB-8EA4D9F47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1E7AF-BAEF-CA4B-BA21-2284A6DC92E5}" type="datetimeFigureOut">
              <a:rPr lang="fr-FR" smtClean="0"/>
              <a:t>14/02/2025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F9FB1AF-CD01-9B84-9A9C-57849F77F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563F6C-1A46-8EDE-2383-AB3129DA8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69810-6527-894B-967C-6FBA3448DA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833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87CECC1-7CF8-303D-D1C1-52C8372BDD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39ADB6F-2DE3-1E92-F257-7C23D38C61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988CCE-508B-44EC-8FF1-C6B247DF8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1E7AF-BAEF-CA4B-BA21-2284A6DC92E5}" type="datetimeFigureOut">
              <a:rPr lang="fr-FR" smtClean="0"/>
              <a:t>14/02/2025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22C1F9E-1FE0-E2F0-6053-9800E2D5C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D1B8EC-D2D7-63B2-FC28-3F17DA589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69810-6527-894B-967C-6FBA3448DA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920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DB027E-3A99-4380-BD55-7EC64430A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465FD8-1C87-4A31-A382-3134AA3C7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1B7CE8-9504-4B64-86DF-B7DDB48A0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E256C-D2DE-4476-8A5D-04E4A9C23D2C}" type="datetime1">
              <a:rPr lang="fr-CA" smtClean="0"/>
              <a:t>2025-02-14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E81B9F-1CE0-413D-BF74-F506F9051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10DF48-3AB1-4177-BA5D-5AAFCEB47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32220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6ABE82-E545-44F8-8B57-C60E9F200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E92BEA-72C3-4508-A31C-7DFF104C92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304914F-E490-4B2B-BC40-5433613164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C735BC-1C3C-47B1-A127-5B32B297D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21EA3-C89A-4D6A-AC8D-2702897CF1A1}" type="datetime1">
              <a:rPr lang="fr-CA" smtClean="0"/>
              <a:t>2025-02-14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C5AB14E-25EA-4469-940E-85DBBDEA6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54A577-E36F-4571-89DC-0637733DF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33015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7EC3-20B9-456B-BF2A-1EB685F2E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60F2A9-6C6B-4BEB-8EB0-FDCEE0A21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F13F80F-F404-41B3-AE4A-854128D27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DC2AB59-4D3A-49BE-B002-AC8E910215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D17B4C4-634E-4932-A2E5-30F07620E8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51ACF2A-DD1E-4A7C-AA2C-9906A877F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71C00-1280-4834-BD30-1D7BFE2FA29C}" type="datetime1">
              <a:rPr lang="fr-CA" smtClean="0"/>
              <a:t>2025-02-14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C5508BD-1C1A-455E-B820-F74055EEC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003A265-83D1-45BE-A1FA-26FFE521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39704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18B16C-45FC-45F6-82AF-030FBE60E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DE8B33B-7D62-48ED-8A5D-0FD9EC669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4E82-1ACF-4F13-9B5C-2EFBF6D4CEC2}" type="datetime1">
              <a:rPr lang="fr-CA" smtClean="0"/>
              <a:t>2025-02-14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D6617B6-4E63-4154-82B2-79ACCC0A3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66D0656-937B-4F59-85C8-15E59C702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93762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EA1F399-E266-42E6-B85C-40F646EF9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DB78C-8B49-420A-A1BA-B24A8C681A92}" type="datetime1">
              <a:rPr lang="fr-CA" smtClean="0"/>
              <a:t>2025-02-14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4CBF460-B069-4A92-8CC0-B245BBC31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81962B-9765-41BF-9029-C8B203FE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53235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0EF963-0F58-4A4C-A39F-5F0764806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C47426-5167-4CA5-99DE-FE3C46B4F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540BF6-F17C-438A-ACAB-5A1E26BC5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ED5592-8971-4F18-81D2-E46FD0F4B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77F0-58E3-48A4-96B5-AE7AFBF39FFA}" type="datetime1">
              <a:rPr lang="fr-CA" smtClean="0"/>
              <a:t>2025-02-14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68E751-8210-4BEF-9993-EC277B575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95D4A9-0788-4ACC-9C13-ABA5479F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55545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F1F347-5042-45C5-8C8C-25FC57F0C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9038D53-D22C-4893-B71B-881C172C88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2B903E-BA25-47D8-ACB4-68308CF5E0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9D9D55E-7921-47C2-9C2C-A7C97A00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F4A83-FBAC-48D4-97C8-DBD7262AA3AB}" type="datetime1">
              <a:rPr lang="fr-CA" smtClean="0"/>
              <a:t>2025-02-14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5FA527-F6C6-4C2F-9E4C-9C3ACF8CD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C7E7808-331D-4EBC-9EBE-B5A15B74E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94475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44E022E-EE2C-4453-99A5-585941527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41E99C-3C72-4016-A3C6-20A47CD81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24E14C-17D5-4CCF-B37B-9C161C8972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6F2A-864F-4DD6-B9DC-D8C376000A7A}" type="datetime1">
              <a:rPr lang="fr-CA" smtClean="0"/>
              <a:t>2025-02-14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6B07F2-177B-4522-B3E0-8033EE35DF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0F1EBC-A2A1-4196-9764-DBBE014A6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31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0927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3741F96-42CA-FA26-27FE-940EEE66C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0492FE-5580-2396-5A05-472FDAD06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D64217-0BF0-D12C-6DA6-B1EDF908D5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1E7AF-BAEF-CA4B-BA21-2284A6DC92E5}" type="datetimeFigureOut">
              <a:rPr lang="fr-FR" smtClean="0"/>
              <a:t>14/02/2025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43AC2A9-16AA-5516-378B-2552ED511B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248EA09-D25F-73C4-2750-16BE20490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69810-6527-894B-967C-6FBA3448DA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8197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ante-mentale-jeunesse.usherbrooke.ca/wp-content/uploads/2025/02/HPp1_6.3_visualizing-ix.mp3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977" y="279400"/>
            <a:ext cx="12212091" cy="6846737"/>
          </a:xfrm>
          <a:custGeom>
            <a:avLst/>
            <a:gdLst/>
            <a:ahLst/>
            <a:cxnLst/>
            <a:rect l="l" t="t" r="r" b="b"/>
            <a:pathLst>
              <a:path w="18318136" h="10270106">
                <a:moveTo>
                  <a:pt x="0" y="0"/>
                </a:moveTo>
                <a:lnTo>
                  <a:pt x="18318136" y="0"/>
                </a:lnTo>
                <a:lnTo>
                  <a:pt x="18318136" y="10270105"/>
                </a:lnTo>
                <a:lnTo>
                  <a:pt x="0" y="102701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grpSp>
        <p:nvGrpSpPr>
          <p:cNvPr id="3" name="Group 3"/>
          <p:cNvGrpSpPr/>
          <p:nvPr/>
        </p:nvGrpSpPr>
        <p:grpSpPr>
          <a:xfrm>
            <a:off x="10262937" y="6112042"/>
            <a:ext cx="1929063" cy="745958"/>
            <a:chOff x="0" y="0"/>
            <a:chExt cx="3858126" cy="14919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58133" cy="1491869"/>
            </a:xfrm>
            <a:custGeom>
              <a:avLst/>
              <a:gdLst/>
              <a:ahLst/>
              <a:cxnLst/>
              <a:rect l="l" t="t" r="r" b="b"/>
              <a:pathLst>
                <a:path w="3858133" h="1491869">
                  <a:moveTo>
                    <a:pt x="0" y="0"/>
                  </a:moveTo>
                  <a:lnTo>
                    <a:pt x="3858133" y="0"/>
                  </a:lnTo>
                  <a:lnTo>
                    <a:pt x="3858133" y="1491869"/>
                  </a:lnTo>
                  <a:lnTo>
                    <a:pt x="0" y="14918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 sz="1200"/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3AFF30F9-0F41-CD8B-A990-2BDF1D42FE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25706"/>
            <a:ext cx="5689600" cy="423229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9F51586-7375-E1DE-982C-7567DA32140A}"/>
              </a:ext>
            </a:extLst>
          </p:cNvPr>
          <p:cNvSpPr txBox="1"/>
          <p:nvPr/>
        </p:nvSpPr>
        <p:spPr>
          <a:xfrm>
            <a:off x="10098680" y="137160"/>
            <a:ext cx="1859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00CC99"/>
                </a:solidFill>
              </a:rPr>
              <a:t>Grade 6</a:t>
            </a:r>
          </a:p>
          <a:p>
            <a:r>
              <a:rPr lang="en-CA" dirty="0">
                <a:solidFill>
                  <a:srgbClr val="00CC99"/>
                </a:solidFill>
              </a:rPr>
              <a:t>Workshop 6.3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10</a:t>
            </a:fld>
            <a:endParaRPr lang="fr-CA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6BE332A-F23D-7458-7066-E223A92264E8}"/>
              </a:ext>
            </a:extLst>
          </p:cNvPr>
          <p:cNvSpPr txBox="1"/>
          <p:nvPr/>
        </p:nvSpPr>
        <p:spPr>
          <a:xfrm>
            <a:off x="1577162" y="4284920"/>
            <a:ext cx="5433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hlinkClick r:id="rId3"/>
              </a:rPr>
              <a:t>https://sante-mentale-jeunesse.usherbrooke.ca/wp-content/uploads/2025/02/HPp1_6.3_visualizing-ix.mp3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0210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43"/>
          <a:stretch/>
        </p:blipFill>
        <p:spPr>
          <a:xfrm>
            <a:off x="0" y="5771443"/>
            <a:ext cx="12191999" cy="108655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>
                <a:solidFill>
                  <a:srgbClr val="00CC99"/>
                </a:solidFill>
              </a:rPr>
              <a:t>An Out-of-Zone Expedition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934" y="1713602"/>
            <a:ext cx="3349742" cy="833662"/>
          </a:xfrm>
        </p:spPr>
        <p:txBody>
          <a:bodyPr>
            <a:noAutofit/>
          </a:bodyPr>
          <a:lstStyle/>
          <a:p>
            <a:pPr marL="0" marR="234950" lvl="3" indent="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en-CA" sz="2400">
                <a:ea typeface="Trebuchet MS" panose="020B0603020202020204" pitchFamily="34" charset="0"/>
                <a:cs typeface="Trebuchet MS" panose="020B0603020202020204" pitchFamily="34" charset="0"/>
              </a:rPr>
              <a:t>Sitting on the big blanket</a:t>
            </a:r>
          </a:p>
        </p:txBody>
      </p:sp>
      <p:pic>
        <p:nvPicPr>
          <p:cNvPr id="9" name="Graphique 16" descr="Mountain-climbing drawing">
            <a:extLst>
              <a:ext uri="{FF2B5EF4-FFF2-40B4-BE49-F238E27FC236}">
                <a16:creationId xmlns:a16="http://schemas.microsoft.com/office/drawing/2014/main" id="{DD8A9F35-B191-4F8F-95E9-CD2DAD91C75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36368" y="470827"/>
            <a:ext cx="914400" cy="9144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5005E70-AC84-28FD-340F-B4AC0A9C53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5577" y="1611626"/>
            <a:ext cx="6803147" cy="3700278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E41190CF-4104-7AEF-D906-825566D73257}"/>
              </a:ext>
            </a:extLst>
          </p:cNvPr>
          <p:cNvSpPr txBox="1"/>
          <p:nvPr/>
        </p:nvSpPr>
        <p:spPr>
          <a:xfrm>
            <a:off x="8404099" y="1684742"/>
            <a:ext cx="29799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234950" lvl="3" algn="ctr">
              <a:tabLst>
                <a:tab pos="2700655" algn="l"/>
              </a:tabLst>
            </a:pPr>
            <a:r>
              <a:rPr lang="en-CA" sz="2400">
                <a:ea typeface="Trebuchet MS" panose="020B0603020202020204" pitchFamily="34" charset="0"/>
                <a:cs typeface="Trebuchet MS" panose="020B0603020202020204" pitchFamily="34" charset="0"/>
              </a:rPr>
              <a:t>Jumping off the top of the cliff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49080E2-E144-BF0E-1035-958C3DF25B1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20000">
            <a:off x="5892772" y="1906015"/>
            <a:ext cx="2784799" cy="60627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B3BAEED-6BEF-D2AB-4E51-8861C9D66DB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6196">
            <a:off x="1123076" y="2782483"/>
            <a:ext cx="2056402" cy="56459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F11A8FA-92A4-0DE1-940B-39A2CB0409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984" y="5266035"/>
            <a:ext cx="6359987" cy="109308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790894" y="5489415"/>
            <a:ext cx="624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/>
              <a:t>Overcoming the fear zone and trying out this new situation allows you to enter the possibilities zone.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73208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>
                <a:solidFill>
                  <a:srgbClr val="00CC99"/>
                </a:solidFill>
              </a:rPr>
              <a:t>An Out-of-Zone Expedition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1823" y="1523772"/>
            <a:ext cx="8358424" cy="391578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marR="234950" lvl="3" indent="0" algn="ctr">
              <a:lnSpc>
                <a:spcPct val="95000"/>
              </a:lnSpc>
              <a:spcBef>
                <a:spcPts val="0"/>
              </a:spcBef>
              <a:spcAft>
                <a:spcPts val="1500"/>
              </a:spcAft>
              <a:buNone/>
              <a:tabLst>
                <a:tab pos="2700655" algn="l"/>
              </a:tabLst>
            </a:pPr>
            <a:r>
              <a:rPr lang="en-CA" sz="3000" b="1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True or False?</a:t>
            </a:r>
          </a:p>
          <a:p>
            <a:pPr marL="0" marR="234950" lvl="3" indent="0" algn="just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ct val="96000"/>
              <a:buNone/>
              <a:tabLst>
                <a:tab pos="2700655" algn="l"/>
              </a:tabLst>
            </a:pPr>
            <a:r>
              <a:rPr lang="en-CA" sz="2700">
                <a:ea typeface="Trebuchet MS" panose="020B0603020202020204" pitchFamily="34" charset="0"/>
                <a:cs typeface="Trebuchet MS" panose="020B0603020202020204" pitchFamily="34" charset="0"/>
              </a:rPr>
              <a:t>Raise an open hand to answer TRUE or a closed fist to answer FALSE</a:t>
            </a:r>
            <a:r>
              <a:rPr lang="en-CA" sz="2800">
                <a:ea typeface="Trebuchet MS" panose="020B0603020202020204" pitchFamily="34" charset="0"/>
                <a:cs typeface="Trebuchet MS" panose="020B0603020202020204" pitchFamily="34" charset="0"/>
              </a:rPr>
              <a:t>.</a:t>
            </a:r>
          </a:p>
          <a:p>
            <a:pPr marL="457200" marR="234950" lvl="3" indent="-457200" algn="just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ct val="96000"/>
              <a:tabLst>
                <a:tab pos="2700655" algn="l"/>
              </a:tabLst>
            </a:pPr>
            <a:r>
              <a:rPr lang="en-CA" sz="270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It’s not normal to feel anxiety.</a:t>
            </a:r>
          </a:p>
          <a:p>
            <a:pPr marL="457200" marR="234950" lvl="3" indent="-457200" algn="just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ct val="96000"/>
              <a:tabLst>
                <a:tab pos="2700655" algn="l"/>
              </a:tabLst>
            </a:pPr>
            <a:r>
              <a:rPr lang="en-CA" sz="2700">
                <a:ea typeface="Trebuchet MS" panose="020B0603020202020204" pitchFamily="34" charset="0"/>
                <a:cs typeface="Trebuchet MS" panose="020B0603020202020204" pitchFamily="34" charset="0"/>
              </a:rPr>
              <a:t>Escaping or avoiding an uncomfortable situation is an excellent way to reduce anxiety.</a:t>
            </a:r>
          </a:p>
          <a:p>
            <a:pPr marL="457200" marR="234950" lvl="3" indent="-457200" algn="just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96000"/>
              <a:tabLst>
                <a:tab pos="2700655" algn="l"/>
              </a:tabLst>
            </a:pPr>
            <a:r>
              <a:rPr lang="en-CA" sz="270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It's by facing up to our fears that they can be reduced or even eliminated.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43"/>
          <a:stretch/>
        </p:blipFill>
        <p:spPr>
          <a:xfrm>
            <a:off x="0" y="5818909"/>
            <a:ext cx="12191999" cy="1039090"/>
          </a:xfrm>
          <a:prstGeom prst="rect">
            <a:avLst/>
          </a:prstGeom>
        </p:spPr>
      </p:pic>
      <p:pic>
        <p:nvPicPr>
          <p:cNvPr id="9" name="Graphique 16" descr="Mountain-climbing drawing">
            <a:extLst>
              <a:ext uri="{FF2B5EF4-FFF2-40B4-BE49-F238E27FC236}">
                <a16:creationId xmlns:a16="http://schemas.microsoft.com/office/drawing/2014/main" id="{DD8A9F35-B191-4F8F-95E9-CD2DAD91C75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36368" y="470827"/>
            <a:ext cx="914400" cy="9144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56D7617-9172-5A21-59AA-00C9EEA8A5A0}"/>
              </a:ext>
            </a:extLst>
          </p:cNvPr>
          <p:cNvSpPr txBox="1"/>
          <p:nvPr/>
        </p:nvSpPr>
        <p:spPr>
          <a:xfrm>
            <a:off x="9639839" y="3087413"/>
            <a:ext cx="1400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>
                <a:solidFill>
                  <a:srgbClr val="00CC99"/>
                </a:solidFill>
              </a:rPr>
              <a:t>FALSE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40B23D5-49CF-6022-8578-29BF0C8E3E9C}"/>
              </a:ext>
            </a:extLst>
          </p:cNvPr>
          <p:cNvSpPr txBox="1"/>
          <p:nvPr/>
        </p:nvSpPr>
        <p:spPr>
          <a:xfrm>
            <a:off x="9639840" y="3818150"/>
            <a:ext cx="1400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>
                <a:solidFill>
                  <a:srgbClr val="00CC99"/>
                </a:solidFill>
              </a:rPr>
              <a:t>FALSE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6CB7831-6C56-072D-6FB8-81D0308B0B5B}"/>
              </a:ext>
            </a:extLst>
          </p:cNvPr>
          <p:cNvSpPr txBox="1"/>
          <p:nvPr/>
        </p:nvSpPr>
        <p:spPr>
          <a:xfrm>
            <a:off x="9639838" y="4586125"/>
            <a:ext cx="1400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>
                <a:solidFill>
                  <a:srgbClr val="00CC99"/>
                </a:solidFill>
              </a:rPr>
              <a:t>TRUE</a:t>
            </a:r>
          </a:p>
        </p:txBody>
      </p:sp>
      <p:pic>
        <p:nvPicPr>
          <p:cNvPr id="11" name="Graphique 10" descr="Clenched Fist contour">
            <a:extLst>
              <a:ext uri="{FF2B5EF4-FFF2-40B4-BE49-F238E27FC236}">
                <a16:creationId xmlns:a16="http://schemas.microsoft.com/office/drawing/2014/main" id="{E42E91CF-BA9E-C34D-8431-7B3F2EFCF70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77620" y="2971794"/>
            <a:ext cx="622315" cy="622315"/>
          </a:xfrm>
          <a:prstGeom prst="rect">
            <a:avLst/>
          </a:prstGeom>
        </p:spPr>
      </p:pic>
      <p:pic>
        <p:nvPicPr>
          <p:cNvPr id="13" name="Graphique 12" descr="Raised hand contour">
            <a:extLst>
              <a:ext uri="{FF2B5EF4-FFF2-40B4-BE49-F238E27FC236}">
                <a16:creationId xmlns:a16="http://schemas.microsoft.com/office/drawing/2014/main" id="{6109E9C0-CBBB-2CCF-638C-72F7C69FE33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76715" y="4527714"/>
            <a:ext cx="523220" cy="523220"/>
          </a:xfrm>
          <a:prstGeom prst="rect">
            <a:avLst/>
          </a:prstGeom>
        </p:spPr>
      </p:pic>
      <p:pic>
        <p:nvPicPr>
          <p:cNvPr id="14" name="Graphique 13" descr="Clenched Fist contour">
            <a:extLst>
              <a:ext uri="{FF2B5EF4-FFF2-40B4-BE49-F238E27FC236}">
                <a16:creationId xmlns:a16="http://schemas.microsoft.com/office/drawing/2014/main" id="{4887BCDC-8865-4C10-6995-8E15866D46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77621" y="3756293"/>
            <a:ext cx="622315" cy="622315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6311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>
                <a:solidFill>
                  <a:srgbClr val="00CC99"/>
                </a:solidFill>
              </a:rPr>
              <a:t>An Out-of-Zone Expedition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43"/>
          <a:stretch/>
        </p:blipFill>
        <p:spPr>
          <a:xfrm>
            <a:off x="0" y="5532436"/>
            <a:ext cx="12191999" cy="1325563"/>
          </a:xfrm>
          <a:prstGeom prst="rect">
            <a:avLst/>
          </a:prstGeom>
        </p:spPr>
      </p:pic>
      <p:pic>
        <p:nvPicPr>
          <p:cNvPr id="9" name="Graphique 16" descr="Mountain-climbing drawing">
            <a:extLst>
              <a:ext uri="{FF2B5EF4-FFF2-40B4-BE49-F238E27FC236}">
                <a16:creationId xmlns:a16="http://schemas.microsoft.com/office/drawing/2014/main" id="{DD8A9F35-B191-4F8F-95E9-CD2DAD91C75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36368" y="470827"/>
            <a:ext cx="914400" cy="9144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4C3A660-150E-3C70-C681-B09B852D7BC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4498" flipH="1">
            <a:off x="37454" y="1255113"/>
            <a:ext cx="6583440" cy="437726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F331A0A-4774-14F1-ECF6-8CB218EAD27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690226"/>
            <a:ext cx="5830958" cy="3996636"/>
          </a:xfrm>
          <a:prstGeom prst="rect">
            <a:avLst/>
          </a:prstGeom>
        </p:spPr>
      </p:pic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71F03F2D-48F7-17B0-D444-B9B8273999A4}"/>
              </a:ext>
            </a:extLst>
          </p:cNvPr>
          <p:cNvSpPr txBox="1">
            <a:spLocks/>
          </p:cNvSpPr>
          <p:nvPr/>
        </p:nvSpPr>
        <p:spPr>
          <a:xfrm>
            <a:off x="909014" y="2544876"/>
            <a:ext cx="4873113" cy="2025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234950" lvl="3" indent="0" algn="ctr">
              <a:lnSpc>
                <a:spcPct val="100000"/>
              </a:lnSpc>
              <a:spcBef>
                <a:spcPts val="0"/>
              </a:spcBef>
              <a:buSzPct val="80000"/>
              <a:buNone/>
              <a:tabLst>
                <a:tab pos="2700655" algn="l"/>
              </a:tabLst>
            </a:pPr>
            <a:r>
              <a:rPr lang="en-CA" sz="2400">
                <a:ea typeface="Trebuchet MS" panose="020B0603020202020204" pitchFamily="34" charset="0"/>
                <a:cs typeface="Trebuchet MS" panose="020B0603020202020204" pitchFamily="34" charset="0"/>
              </a:rPr>
              <a:t>Can you tell me about a time when you had to step out of your comfort zone? Did you feel like running away?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56E4B47-F524-5BDD-AB6A-2ED5C756102A}"/>
              </a:ext>
            </a:extLst>
          </p:cNvPr>
          <p:cNvSpPr txBox="1">
            <a:spLocks/>
          </p:cNvSpPr>
          <p:nvPr/>
        </p:nvSpPr>
        <p:spPr>
          <a:xfrm>
            <a:off x="6979694" y="2411946"/>
            <a:ext cx="4273017" cy="1600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marR="234950" lvl="3" indent="-360363" algn="ctr">
              <a:lnSpc>
                <a:spcPct val="100000"/>
              </a:lnSpc>
              <a:spcBef>
                <a:spcPts val="0"/>
              </a:spcBef>
              <a:buSzPct val="80000"/>
              <a:tabLst>
                <a:tab pos="2700655" algn="l"/>
              </a:tabLst>
            </a:pPr>
            <a:endParaRPr lang="fr-FR" sz="2400" dirty="0"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lvl="0" indent="0" algn="ctr">
              <a:buNone/>
            </a:pPr>
            <a:r>
              <a:rPr lang="en-CA" sz="2400"/>
              <a:t>What can you do to help yourself cope with anxiety-provoking situations? 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77216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6CE8F6-5D62-4ADF-A356-964604D460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418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37" y="332717"/>
            <a:ext cx="3822189" cy="1899912"/>
          </a:xfrm>
        </p:spPr>
        <p:txBody>
          <a:bodyPr>
            <a:normAutofit/>
          </a:bodyPr>
          <a:lstStyle/>
          <a:p>
            <a:r>
              <a:rPr lang="en-CA" sz="4000" b="1">
                <a:solidFill>
                  <a:srgbClr val="00CC99"/>
                </a:solidFill>
              </a:rPr>
              <a:t>Challenge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816" y="1901952"/>
            <a:ext cx="4347639" cy="2962656"/>
          </a:xfrm>
          <a:ln w="38100">
            <a:solidFill>
              <a:srgbClr val="00CC99"/>
            </a:solidFill>
          </a:ln>
        </p:spPr>
        <p:txBody>
          <a:bodyPr>
            <a:normAutofit fontScale="92500"/>
          </a:bodyPr>
          <a:lstStyle/>
          <a:p>
            <a:pPr marL="0" marR="17145" lvl="0" indent="0" algn="just">
              <a:spcBef>
                <a:spcPts val="600"/>
              </a:spcBef>
              <a:spcAft>
                <a:spcPts val="0"/>
              </a:spcAft>
              <a:buSzPts val="1100"/>
              <a:buNone/>
              <a:tabLst>
                <a:tab pos="2000885" algn="l"/>
              </a:tabLst>
            </a:pPr>
            <a:endParaRPr lang="fr-CA" sz="1000" spc="-15" dirty="0">
              <a:effectLst/>
              <a:latin typeface="Calibri" panose="020F0502020204030204" pitchFamily="34" charset="0"/>
              <a:ea typeface="Arial" panose="020B0604020202020204" pitchFamily="34" charset="0"/>
              <a:cs typeface="Trebuchet MS" panose="020B0603020202020204" pitchFamily="34" charset="0"/>
            </a:endParaRPr>
          </a:p>
          <a:p>
            <a:pPr marL="0" marR="17145" lvl="0" indent="0" algn="just">
              <a:spcBef>
                <a:spcPts val="600"/>
              </a:spcBef>
              <a:spcAft>
                <a:spcPts val="0"/>
              </a:spcAft>
              <a:buSzPts val="1100"/>
              <a:buNone/>
              <a:tabLst>
                <a:tab pos="2000885" algn="l"/>
              </a:tabLst>
            </a:pPr>
            <a:r>
              <a:rPr lang="en-CA">
                <a:effectLst/>
                <a:latin typeface="Calibri" panose="020F0502020204030204" pitchFamily="34" charset="0"/>
                <a:ea typeface="Arial" panose="020B0604020202020204" pitchFamily="34" charset="0"/>
                <a:cs typeface="Trebuchet MS" panose="020B0603020202020204" pitchFamily="34" charset="0"/>
              </a:rPr>
              <a:t>Between now and the next OFF-TRAIL workshop, when you realize that you feel like running away from an uncomfortable situation, try to use at least one way to reduce or cope with your anxiety.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52005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B6CC1-28E7-D435-D06E-EB0C4F62A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6591D34-D4D6-E862-AEC4-6BCD4A7B91EA}"/>
              </a:ext>
            </a:extLst>
          </p:cNvPr>
          <p:cNvSpPr/>
          <p:nvPr/>
        </p:nvSpPr>
        <p:spPr>
          <a:xfrm>
            <a:off x="0" y="16734"/>
            <a:ext cx="12221898" cy="6841266"/>
          </a:xfrm>
          <a:custGeom>
            <a:avLst/>
            <a:gdLst/>
            <a:ahLst/>
            <a:cxnLst/>
            <a:rect l="l" t="t" r="r" b="b"/>
            <a:pathLst>
              <a:path w="18332847" h="10261899">
                <a:moveTo>
                  <a:pt x="0" y="0"/>
                </a:moveTo>
                <a:lnTo>
                  <a:pt x="18332847" y="0"/>
                </a:lnTo>
                <a:lnTo>
                  <a:pt x="18332847" y="10261899"/>
                </a:lnTo>
                <a:lnTo>
                  <a:pt x="0" y="102618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A3B7784D-0244-B0A2-EA39-75D5DC351668}"/>
              </a:ext>
            </a:extLst>
          </p:cNvPr>
          <p:cNvGrpSpPr/>
          <p:nvPr/>
        </p:nvGrpSpPr>
        <p:grpSpPr>
          <a:xfrm>
            <a:off x="9448800" y="0"/>
            <a:ext cx="2743200" cy="365125"/>
            <a:chOff x="0" y="0"/>
            <a:chExt cx="5486400" cy="73025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58D537E-9B63-029F-223F-71B2FAD500FD}"/>
                </a:ext>
              </a:extLst>
            </p:cNvPr>
            <p:cNvSpPr/>
            <p:nvPr/>
          </p:nvSpPr>
          <p:spPr>
            <a:xfrm>
              <a:off x="0" y="0"/>
              <a:ext cx="5486400" cy="730250"/>
            </a:xfrm>
            <a:custGeom>
              <a:avLst/>
              <a:gdLst/>
              <a:ahLst/>
              <a:cxnLst/>
              <a:rect l="l" t="t" r="r" b="b"/>
              <a:pathLst>
                <a:path w="5486400" h="730250">
                  <a:moveTo>
                    <a:pt x="0" y="0"/>
                  </a:moveTo>
                  <a:lnTo>
                    <a:pt x="5486400" y="0"/>
                  </a:lnTo>
                  <a:lnTo>
                    <a:pt x="54864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4D6A4E9-6B50-62DA-D471-3B18D074EB92}"/>
                </a:ext>
              </a:extLst>
            </p:cNvPr>
            <p:cNvSpPr txBox="1"/>
            <p:nvPr/>
          </p:nvSpPr>
          <p:spPr>
            <a:xfrm>
              <a:off x="0" y="0"/>
              <a:ext cx="5486400" cy="730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1440"/>
                </a:lnSpc>
              </a:pPr>
              <a:r>
                <a:rPr lang="en-US" sz="1200" spc="11">
                  <a:solidFill>
                    <a:srgbClr val="898989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14</a:t>
              </a: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A19AAE98-A864-A5E0-5DD2-5C06F5956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1" y="2514600"/>
            <a:ext cx="7385319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29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6CE8F6-5D62-4ADF-A356-964604D460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4187"/>
          <a:stretch/>
        </p:blipFill>
        <p:spPr>
          <a:xfrm>
            <a:off x="0" y="10"/>
            <a:ext cx="12191998" cy="6857990"/>
          </a:xfrm>
          <a:prstGeom prst="rect">
            <a:avLst/>
          </a:prstGeom>
        </p:spPr>
      </p:pic>
      <p:sp>
        <p:nvSpPr>
          <p:cNvPr id="9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258" y="1210961"/>
            <a:ext cx="4047239" cy="1044839"/>
          </a:xfrm>
        </p:spPr>
        <p:txBody>
          <a:bodyPr>
            <a:normAutofit fontScale="90000"/>
          </a:bodyPr>
          <a:lstStyle/>
          <a:p>
            <a:r>
              <a:rPr lang="en-CA" sz="4000" b="1" dirty="0">
                <a:solidFill>
                  <a:srgbClr val="00CC99"/>
                </a:solidFill>
              </a:rPr>
              <a:t>Review of the previous workshop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737" y="2424965"/>
            <a:ext cx="3647937" cy="2461360"/>
          </a:xfrm>
          <a:ln w="38100">
            <a:solidFill>
              <a:srgbClr val="00CC99"/>
            </a:solidFill>
          </a:ln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marR="44450" lvl="3" indent="0" algn="just"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en-CA" sz="2400" dirty="0">
                <a:latin typeface="Calibri" panose="020F0502020204030204" pitchFamily="34" charset="0"/>
              </a:rPr>
              <a:t>Remember, in the last workshop, we talked about stress and anxiety…</a:t>
            </a:r>
          </a:p>
          <a:p>
            <a:pPr marL="0" marR="44450" lvl="3" indent="0" algn="just"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en-CA" sz="2400" dirty="0">
              <a:latin typeface="Calibri" panose="020F0502020204030204" pitchFamily="34" charset="0"/>
            </a:endParaRPr>
          </a:p>
          <a:p>
            <a:pPr marL="0" marR="44450" lvl="3" indent="0" algn="just"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en-CA" sz="2400" dirty="0">
                <a:latin typeface="Calibri"/>
                <a:cs typeface="Calibri"/>
              </a:rPr>
              <a:t>Do you remember the </a:t>
            </a:r>
            <a:r>
              <a:rPr lang="en-CA" sz="2400" b="0" i="0" dirty="0">
                <a:effectLst/>
                <a:latin typeface="Calibri"/>
                <a:cs typeface="Calibri"/>
              </a:rPr>
              <a:t>challenge</a:t>
            </a:r>
            <a:r>
              <a:rPr lang="en-CA" sz="2400" dirty="0">
                <a:latin typeface="Calibri"/>
                <a:cs typeface="Calibri"/>
              </a:rPr>
              <a:t> I gave you</a:t>
            </a:r>
            <a:r>
              <a:rPr lang="en-CA" sz="2400" b="0" i="0" dirty="0">
                <a:effectLst/>
                <a:latin typeface="Calibri"/>
                <a:cs typeface="Calibri"/>
              </a:rPr>
              <a:t>? </a:t>
            </a:r>
            <a:r>
              <a:rPr lang="en-CA" sz="2400" dirty="0">
                <a:latin typeface="Calibri"/>
                <a:cs typeface="Calibri"/>
              </a:rPr>
              <a:t>Tell me </a:t>
            </a:r>
            <a:r>
              <a:rPr lang="en-CA" sz="2400" b="0" i="0" dirty="0">
                <a:effectLst/>
                <a:latin typeface="Calibri"/>
                <a:cs typeface="Calibri"/>
              </a:rPr>
              <a:t>how</a:t>
            </a:r>
            <a:r>
              <a:rPr lang="en-CA" sz="2400" dirty="0">
                <a:latin typeface="Calibri"/>
                <a:cs typeface="Calibri"/>
              </a:rPr>
              <a:t> you did it</a:t>
            </a:r>
            <a:r>
              <a:rPr lang="en-CA" sz="2400" b="0" i="0" dirty="0">
                <a:effectLst/>
                <a:latin typeface="Calibri"/>
                <a:cs typeface="Calibri"/>
              </a:rPr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67752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18DAF-0A50-F9FC-6FA6-563EDD1D0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B995459A-639E-E30C-D26C-4B8A3E1CDB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4187"/>
          <a:stretch/>
        </p:blipFill>
        <p:spPr>
          <a:xfrm>
            <a:off x="0" y="0"/>
            <a:ext cx="12191998" cy="6857990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AAFA2AC-47FA-8672-EC50-893467830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3</a:t>
            </a:fld>
            <a:endParaRPr lang="fr-CA"/>
          </a:p>
        </p:txBody>
      </p:sp>
      <p:pic>
        <p:nvPicPr>
          <p:cNvPr id="4" name="Image 3" descr="Une image contenant texte, Dessin d’enfant, dessin humoristique, illustration&#10;&#10;Description générée automatiquement">
            <a:extLst>
              <a:ext uri="{FF2B5EF4-FFF2-40B4-BE49-F238E27FC236}">
                <a16:creationId xmlns:a16="http://schemas.microsoft.com/office/drawing/2014/main" id="{69A73766-5AC9-6A2F-4AB8-EC0ED92EB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371" y="0"/>
            <a:ext cx="9143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00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C1C5FDB5-2880-A6FD-8F37-08EF75EB1C2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530D0203-893E-344F-72DC-0A012DBB8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7C6EB59E-5D84-B738-9A2D-142EDEB0C61C}"/>
                </a:ext>
              </a:extLst>
            </p:cNvPr>
            <p:cNvSpPr txBox="1"/>
            <p:nvPr/>
          </p:nvSpPr>
          <p:spPr>
            <a:xfrm>
              <a:off x="503960" y="423062"/>
              <a:ext cx="1060738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800" b="0" i="0" u="none" strike="noStrike" cap="none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Calibri" panose="020F0502020204030204" pitchFamily="34" charset="0"/>
                </a:rPr>
                <a:t>This morning at Camp OFF-TRAIL, it's the final blitz in preparation for the expedition to Mount Jacques-Cartier. 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C50C5A66-8731-FB32-3C22-3583CBD8FD8E}"/>
                </a:ext>
              </a:extLst>
            </p:cNvPr>
            <p:cNvSpPr txBox="1"/>
            <p:nvPr/>
          </p:nvSpPr>
          <p:spPr>
            <a:xfrm>
              <a:off x="1330037" y="1764629"/>
              <a:ext cx="953192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800" b="0" i="0" u="none" strike="noStrike" cap="none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</a:t>
              </a:r>
              <a:r>
                <a:rPr kumimoji="0" lang="en-CA" sz="2800" b="0" i="0" u="none" strike="noStrike" cap="none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iss</a:t>
              </a:r>
              <a:r>
                <a:rPr kumimoji="0" lang="en-CA" sz="2800" b="0" i="0" u="none" strike="noStrike" cap="none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Nathalie, the cook, explains</a:t>
              </a:r>
              <a:r>
                <a:rPr kumimoji="0" lang="en-CA" sz="1800" b="0" i="0" u="none" strike="noStrike" cap="none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E9E02A6-8975-38B2-95D9-046BDF685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198" b="89604" l="5705" r="94966">
                          <a14:foregroundMark x1="6292" y1="77475" x2="10570" y2="77475"/>
                          <a14:foregroundMark x1="5705" y1="77228" x2="5705" y2="77228"/>
                          <a14:foregroundMark x1="92030" y1="24505" x2="92366" y2="66089"/>
                          <a14:foregroundMark x1="95218" y1="32426" x2="95218" y2="32426"/>
                          <a14:foregroundMark x1="82047" y1="9653" x2="59396" y2="10396"/>
                          <a14:foregroundMark x1="35570" y1="7426" x2="41946" y2="7178"/>
                          <a14:foregroundMark x1="41946" y1="7178" x2="42030" y2="6931"/>
                          <a14:foregroundMark x1="64597" y1="5198" x2="73742" y2="61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6721" y="2458042"/>
              <a:ext cx="6470721" cy="1996384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C04FAD76-298E-2E9A-DBF3-EDB8E62A48C8}"/>
                </a:ext>
              </a:extLst>
            </p:cNvPr>
            <p:cNvSpPr txBox="1"/>
            <p:nvPr/>
          </p:nvSpPr>
          <p:spPr>
            <a:xfrm>
              <a:off x="6536457" y="2645329"/>
              <a:ext cx="4046599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800" b="0" i="0" u="none" strike="noStrike" cap="none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I'll make you an ultra-nutritious breakfast</a:t>
              </a:r>
              <a:r>
                <a:rPr lang="en-CA" sz="28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! </a:t>
              </a:r>
              <a:r>
                <a:rPr kumimoji="0" lang="en-CA" sz="2800" b="0" i="0" u="none" strike="noStrike" cap="none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You'll need energy all day long.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441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7FDBB69B-FDA7-1409-A43F-B2CD21050DA4}"/>
              </a:ext>
            </a:extLst>
          </p:cNvPr>
          <p:cNvGrpSpPr/>
          <p:nvPr/>
        </p:nvGrpSpPr>
        <p:grpSpPr>
          <a:xfrm>
            <a:off x="0" y="7293"/>
            <a:ext cx="12192000" cy="6850707"/>
            <a:chOff x="0" y="7293"/>
            <a:chExt cx="12192000" cy="6850707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EBE2BC4-B398-ED62-3EE9-1F4B54638A52}"/>
                </a:ext>
              </a:extLst>
            </p:cNvPr>
            <p:cNvSpPr/>
            <p:nvPr/>
          </p:nvSpPr>
          <p:spPr>
            <a:xfrm>
              <a:off x="1045029" y="4562669"/>
              <a:ext cx="1530220" cy="251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DCD2392-0F83-34C9-96D5-FEAB4538A8B7}"/>
                </a:ext>
              </a:extLst>
            </p:cNvPr>
            <p:cNvSpPr/>
            <p:nvPr/>
          </p:nvSpPr>
          <p:spPr>
            <a:xfrm>
              <a:off x="1026367" y="4562669"/>
              <a:ext cx="1530220" cy="251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A0D8324-3C8E-36ED-769D-A8644CCD352B}"/>
                </a:ext>
              </a:extLst>
            </p:cNvPr>
            <p:cNvSpPr/>
            <p:nvPr/>
          </p:nvSpPr>
          <p:spPr>
            <a:xfrm>
              <a:off x="1243856" y="4655976"/>
              <a:ext cx="1530220" cy="1679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71334A5-BD2D-6DE3-753F-E2D24DB38D81}"/>
                </a:ext>
              </a:extLst>
            </p:cNvPr>
            <p:cNvSpPr/>
            <p:nvPr/>
          </p:nvSpPr>
          <p:spPr>
            <a:xfrm>
              <a:off x="0" y="2609088"/>
              <a:ext cx="146304" cy="999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E51D0692-F13C-3976-EFAB-F385C4FC61D0}"/>
                </a:ext>
              </a:extLst>
            </p:cNvPr>
            <p:cNvSpPr/>
            <p:nvPr/>
          </p:nvSpPr>
          <p:spPr>
            <a:xfrm rot="21417154">
              <a:off x="9642223" y="5630712"/>
              <a:ext cx="175210" cy="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0EC0BDE-E185-E227-CFC6-9D3D6745EB1B}"/>
                </a:ext>
              </a:extLst>
            </p:cNvPr>
            <p:cNvSpPr/>
            <p:nvPr/>
          </p:nvSpPr>
          <p:spPr>
            <a:xfrm rot="1447041">
              <a:off x="9630704" y="5669997"/>
              <a:ext cx="175210" cy="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794A98D1-D7D4-ACD1-0EBA-041734148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7293"/>
              <a:ext cx="12192000" cy="6850707"/>
            </a:xfrm>
            <a:prstGeom prst="rect">
              <a:avLst/>
            </a:prstGeom>
          </p:spPr>
        </p:pic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7E065B42-BAD7-FA7D-5AB4-9493F465A6F4}"/>
                </a:ext>
              </a:extLst>
            </p:cNvPr>
            <p:cNvSpPr txBox="1"/>
            <p:nvPr/>
          </p:nvSpPr>
          <p:spPr>
            <a:xfrm>
              <a:off x="473527" y="258242"/>
              <a:ext cx="1059724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400" b="0" i="0" u="none" strike="noStrike" cap="none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As she serves Leo and Charlie, she senses that the two novices are in a strange state this morning. Concerned they’re looking pretty tired, she takes a moment to question them: </a:t>
              </a:r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96FF1EA5-330D-657F-E5C8-6BDB6787632F}"/>
                </a:ext>
              </a:extLst>
            </p:cNvPr>
            <p:cNvSpPr txBox="1"/>
            <p:nvPr/>
          </p:nvSpPr>
          <p:spPr>
            <a:xfrm>
              <a:off x="2299585" y="3126136"/>
              <a:ext cx="7015162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200" b="0" i="0" u="none" strike="noStrike" cap="none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Yes, it’s true! We're totally unprepared for this!  If we were to run out of supplies, have a big storm, get hurt, or even worse, get lost… I'm not sure I want to go anymore</a:t>
              </a:r>
              <a:r>
                <a:rPr lang="en-CA" sz="2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!</a:t>
              </a:r>
              <a:endParaRPr kumimoji="0" lang="en-CA" sz="2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F5A0109F-E082-8308-A91A-60F0208DE86D}"/>
                </a:ext>
              </a:extLst>
            </p:cNvPr>
            <p:cNvSpPr txBox="1"/>
            <p:nvPr/>
          </p:nvSpPr>
          <p:spPr>
            <a:xfrm>
              <a:off x="861329" y="4570905"/>
              <a:ext cx="1846681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200" b="0" i="0" u="none" strike="noStrike" cap="none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Me neither. </a:t>
              </a:r>
            </a:p>
          </p:txBody>
        </p:sp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9A8455FF-80D2-7471-827F-2EBBFB383C41}"/>
                </a:ext>
              </a:extLst>
            </p:cNvPr>
            <p:cNvSpPr txBox="1"/>
            <p:nvPr/>
          </p:nvSpPr>
          <p:spPr>
            <a:xfrm>
              <a:off x="4692915" y="4721330"/>
              <a:ext cx="4930770" cy="1508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300" b="0" i="0" u="none" strike="noStrike" cap="none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 understand your concerns, but we've planned the expedition well so there's nothing to worry about. Go eat and then we'll talk. </a:t>
              </a:r>
            </a:p>
          </p:txBody>
        </p:sp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C543B8EC-1F19-C885-273A-2616D1637D78}"/>
                </a:ext>
              </a:extLst>
            </p:cNvPr>
            <p:cNvGrpSpPr/>
            <p:nvPr/>
          </p:nvGrpSpPr>
          <p:grpSpPr>
            <a:xfrm>
              <a:off x="7513725" y="1128875"/>
              <a:ext cx="3833829" cy="594994"/>
              <a:chOff x="7513725" y="1128875"/>
              <a:chExt cx="3833829" cy="594994"/>
            </a:xfrm>
          </p:grpSpPr>
          <p:pic>
            <p:nvPicPr>
              <p:cNvPr id="2" name="Image 1">
                <a:extLst>
                  <a:ext uri="{FF2B5EF4-FFF2-40B4-BE49-F238E27FC236}">
                    <a16:creationId xmlns:a16="http://schemas.microsoft.com/office/drawing/2014/main" id="{50EDC06A-4C29-15CA-1F58-53C3C6B23F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639" b="89157" l="5796" r="95242">
                            <a14:foregroundMark x1="5882" y1="27108" x2="8824" y2="51205"/>
                            <a14:foregroundMark x1="95242" y1="53012" x2="85121" y2="548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13725" y="1128875"/>
                <a:ext cx="3833829" cy="594994"/>
              </a:xfrm>
              <a:prstGeom prst="rect">
                <a:avLst/>
              </a:prstGeom>
            </p:spPr>
          </p:pic>
          <p:sp>
            <p:nvSpPr>
              <p:cNvPr id="65" name="ZoneTexte 64">
                <a:extLst>
                  <a:ext uri="{FF2B5EF4-FFF2-40B4-BE49-F238E27FC236}">
                    <a16:creationId xmlns:a16="http://schemas.microsoft.com/office/drawing/2014/main" id="{D35E36A7-D6DA-4452-E3E5-047443B9FE7E}"/>
                  </a:ext>
                </a:extLst>
              </p:cNvPr>
              <p:cNvSpPr txBox="1"/>
              <p:nvPr/>
            </p:nvSpPr>
            <p:spPr>
              <a:xfrm>
                <a:off x="7741918" y="1214735"/>
                <a:ext cx="3522488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2200" b="0" i="0" u="none" strike="noStrike" cap="none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What's wrong with you two? </a:t>
                </a:r>
              </a:p>
            </p:txBody>
          </p:sp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501856BC-12DB-F7A0-E805-BE6045E01847}"/>
                </a:ext>
              </a:extLst>
            </p:cNvPr>
            <p:cNvGrpSpPr/>
            <p:nvPr/>
          </p:nvGrpSpPr>
          <p:grpSpPr>
            <a:xfrm>
              <a:off x="895729" y="1648918"/>
              <a:ext cx="8278250" cy="1334123"/>
              <a:chOff x="895729" y="1648918"/>
              <a:chExt cx="8278250" cy="1334123"/>
            </a:xfrm>
          </p:grpSpPr>
          <p:pic>
            <p:nvPicPr>
              <p:cNvPr id="4" name="Image 3">
                <a:extLst>
                  <a:ext uri="{FF2B5EF4-FFF2-40B4-BE49-F238E27FC236}">
                    <a16:creationId xmlns:a16="http://schemas.microsoft.com/office/drawing/2014/main" id="{08BA40C0-8292-4024-3C00-4F5E0A943D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639" b="89157" l="5796" r="95242">
                            <a14:foregroundMark x1="5882" y1="27108" x2="8824" y2="51205"/>
                            <a14:foregroundMark x1="95242" y1="53012" x2="85121" y2="548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6026" y="1648918"/>
                <a:ext cx="5167953" cy="1334123"/>
              </a:xfrm>
              <a:prstGeom prst="rect">
                <a:avLst/>
              </a:prstGeom>
            </p:spPr>
          </p:pic>
          <p:sp>
            <p:nvSpPr>
              <p:cNvPr id="66" name="ZoneTexte 65">
                <a:extLst>
                  <a:ext uri="{FF2B5EF4-FFF2-40B4-BE49-F238E27FC236}">
                    <a16:creationId xmlns:a16="http://schemas.microsoft.com/office/drawing/2014/main" id="{EDDA177C-43F7-923A-5CA6-F2E941268810}"/>
                  </a:ext>
                </a:extLst>
              </p:cNvPr>
              <p:cNvSpPr txBox="1"/>
              <p:nvPr/>
            </p:nvSpPr>
            <p:spPr>
              <a:xfrm>
                <a:off x="895729" y="1727458"/>
                <a:ext cx="8053399" cy="1107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2200" b="0" i="0" u="none" strike="noStrike" cap="none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We didn't sleep all night... Leo and I feel like we're about to climb Mount Everest! We haven't stopped thinking about it since yesterday… we're afraid we won't make it.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53051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3ACC6855-49C4-F744-0787-AC37B41BB0A1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E237E27A-32FB-2CEF-A940-5B48F35E1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E308B7A9-D8F6-8B94-617A-F5C07580162A}"/>
                </a:ext>
              </a:extLst>
            </p:cNvPr>
            <p:cNvSpPr txBox="1"/>
            <p:nvPr/>
          </p:nvSpPr>
          <p:spPr>
            <a:xfrm>
              <a:off x="416861" y="577681"/>
              <a:ext cx="9722221" cy="4700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60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400" b="0" i="0" u="none" strike="noStrike" cap="none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Charlie and Leo sit down to eat, but don't feel any more confident. 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FD5A0306-F9B8-9AC4-224F-0B87455B8DAC}"/>
                </a:ext>
              </a:extLst>
            </p:cNvPr>
            <p:cNvSpPr txBox="1"/>
            <p:nvPr/>
          </p:nvSpPr>
          <p:spPr>
            <a:xfrm>
              <a:off x="2734010" y="1528574"/>
              <a:ext cx="386166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400" b="0" i="0" u="none" strike="noStrike" cap="none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We have to avoid this hike at all costs! 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C9052EF6-F519-4F65-DBF8-ECD9BFB87393}"/>
                </a:ext>
              </a:extLst>
            </p:cNvPr>
            <p:cNvSpPr txBox="1"/>
            <p:nvPr/>
          </p:nvSpPr>
          <p:spPr>
            <a:xfrm>
              <a:off x="5578929" y="2695566"/>
              <a:ext cx="360861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400" b="0" i="0" u="none" strike="noStrike" cap="none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Yes. We have to sneak out. But how? 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A95CF654-5F09-F96D-ACC9-379981A4EF58}"/>
                </a:ext>
              </a:extLst>
            </p:cNvPr>
            <p:cNvSpPr txBox="1"/>
            <p:nvPr/>
          </p:nvSpPr>
          <p:spPr>
            <a:xfrm>
              <a:off x="3361447" y="3750487"/>
              <a:ext cx="48278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400" b="0" i="0" u="none" strike="noStrike" cap="none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Charlie lists a few ideas: 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67510C54-FA56-6CF3-5A40-8EC7AF5F0DA7}"/>
                </a:ext>
              </a:extLst>
            </p:cNvPr>
            <p:cNvSpPr txBox="1"/>
            <p:nvPr/>
          </p:nvSpPr>
          <p:spPr>
            <a:xfrm>
              <a:off x="3469341" y="4354195"/>
              <a:ext cx="5610625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400" b="0" i="0" u="none" strike="noStrike" cap="none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We say we have to visit our grandparents in the hospital. Or better still, we make them believe we've broken our ankle. Oh no, I've got a better idea. We pretend to have terrible indigestion!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6210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12390-F1DD-2C90-458D-54ADC256E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C481FBA-94C9-DD50-053F-CB61865569F1}"/>
              </a:ext>
            </a:extLst>
          </p:cNvPr>
          <p:cNvSpPr/>
          <p:nvPr/>
        </p:nvSpPr>
        <p:spPr>
          <a:xfrm>
            <a:off x="0" y="7775"/>
            <a:ext cx="12188952" cy="6840738"/>
          </a:xfrm>
          <a:custGeom>
            <a:avLst/>
            <a:gdLst/>
            <a:ahLst/>
            <a:cxnLst/>
            <a:rect l="l" t="t" r="r" b="b"/>
            <a:pathLst>
              <a:path w="18283428" h="10261107">
                <a:moveTo>
                  <a:pt x="0" y="0"/>
                </a:moveTo>
                <a:lnTo>
                  <a:pt x="18283428" y="0"/>
                </a:lnTo>
                <a:lnTo>
                  <a:pt x="18283428" y="10261108"/>
                </a:lnTo>
                <a:lnTo>
                  <a:pt x="0" y="102611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1BA29DD-DF7A-08F7-5887-A185648A1192}"/>
              </a:ext>
            </a:extLst>
          </p:cNvPr>
          <p:cNvSpPr/>
          <p:nvPr/>
        </p:nvSpPr>
        <p:spPr>
          <a:xfrm>
            <a:off x="1468984" y="2505803"/>
            <a:ext cx="8966498" cy="1660669"/>
          </a:xfrm>
          <a:custGeom>
            <a:avLst/>
            <a:gdLst/>
            <a:ahLst/>
            <a:cxnLst/>
            <a:rect l="l" t="t" r="r" b="b"/>
            <a:pathLst>
              <a:path w="13449747" h="2491004">
                <a:moveTo>
                  <a:pt x="0" y="0"/>
                </a:moveTo>
                <a:lnTo>
                  <a:pt x="13449747" y="0"/>
                </a:lnTo>
                <a:lnTo>
                  <a:pt x="13449747" y="2491004"/>
                </a:lnTo>
                <a:lnTo>
                  <a:pt x="0" y="24910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757" t="-146788" r="-18181" b="-165137"/>
            </a:stretch>
          </a:blipFill>
        </p:spPr>
        <p:txBody>
          <a:bodyPr/>
          <a:lstStyle/>
          <a:p>
            <a:endParaRPr lang="fr-FR" sz="12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F818376-1E87-0BE9-3189-E3AA6C47EF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2485793"/>
            <a:ext cx="8280400" cy="216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07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F11A8FA-92A4-0DE1-940B-39A2CB040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532" y="3725936"/>
            <a:ext cx="7715236" cy="109308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>
                <a:solidFill>
                  <a:srgbClr val="00CC99"/>
                </a:solidFill>
              </a:rPr>
              <a:t>An Out-of-Zone Expedition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6117" y="1986393"/>
            <a:ext cx="9867683" cy="2536927"/>
          </a:xfrm>
        </p:spPr>
        <p:txBody>
          <a:bodyPr>
            <a:normAutofit fontScale="92500" lnSpcReduction="10000"/>
          </a:bodyPr>
          <a:lstStyle/>
          <a:p>
            <a:pPr marL="0" marR="234950" lvl="3" indent="0" algn="just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en-CA" sz="2800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Leo and Charlie seem to </a:t>
            </a:r>
            <a:r>
              <a:rPr lang="en-CA" sz="2800" dirty="0">
                <a:ea typeface="Trebuchet MS" panose="020B0603020202020204" pitchFamily="34" charset="0"/>
                <a:cs typeface="Trebuchet MS" panose="020B0603020202020204" pitchFamily="34" charset="0"/>
              </a:rPr>
              <a:t>be feeling anxious about the hike up Mount Jacques-Cartier…</a:t>
            </a:r>
          </a:p>
          <a:p>
            <a:pPr marL="0" marR="234950" lvl="3" indent="0" algn="just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1600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234950" lvl="3" indent="0" algn="just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en-CA" sz="2800" dirty="0">
                <a:ea typeface="Trebuchet MS" panose="020B0603020202020204" pitchFamily="34" charset="0"/>
                <a:cs typeface="Trebuchet MS" panose="020B0603020202020204" pitchFamily="34" charset="0"/>
              </a:rPr>
              <a:t>This expedition takes them out of their comfort zone.</a:t>
            </a:r>
          </a:p>
          <a:p>
            <a:pPr marL="0" marR="234950" lvl="3" indent="0" algn="just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800" dirty="0"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234950" lvl="3" indent="0" algn="ctr">
              <a:lnSpc>
                <a:spcPct val="100000"/>
              </a:lnSpc>
              <a:buSzPct val="80000"/>
              <a:buNone/>
              <a:tabLst>
                <a:tab pos="2700655" algn="l"/>
              </a:tabLst>
            </a:pPr>
            <a:r>
              <a:rPr lang="en-CA" sz="2800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What do you think a comfort zone is?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9" name="Graphique 16" descr="Mountain-climbing drawing">
            <a:extLst>
              <a:ext uri="{FF2B5EF4-FFF2-40B4-BE49-F238E27FC236}">
                <a16:creationId xmlns:a16="http://schemas.microsoft.com/office/drawing/2014/main" id="{DD8A9F35-B191-4F8F-95E9-CD2DAD91C75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36368" y="470827"/>
            <a:ext cx="914400" cy="914400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00480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>
                <a:solidFill>
                  <a:srgbClr val="00CC99"/>
                </a:solidFill>
              </a:rPr>
              <a:t>An Out-of-Zone Expedition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374" y="2453037"/>
            <a:ext cx="4843584" cy="1536400"/>
          </a:xfrm>
        </p:spPr>
        <p:txBody>
          <a:bodyPr>
            <a:noAutofit/>
          </a:bodyPr>
          <a:lstStyle/>
          <a:p>
            <a:pPr marL="0" marR="234950" lvl="3" indent="0" algn="just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en-CA" sz="2400">
                <a:ea typeface="Trebuchet MS" panose="020B0603020202020204" pitchFamily="34" charset="0"/>
                <a:cs typeface="Trebuchet MS" panose="020B0603020202020204" pitchFamily="34" charset="0"/>
              </a:rPr>
              <a:t>The comfort zone is where you feel good or on familiar ground. It's when you feel comfortable.</a:t>
            </a:r>
          </a:p>
          <a:p>
            <a:pPr marL="0" marR="234950" lvl="3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100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234950" lvl="3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100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43"/>
          <a:stretch/>
        </p:blipFill>
        <p:spPr>
          <a:xfrm>
            <a:off x="0" y="5771443"/>
            <a:ext cx="12191999" cy="1086555"/>
          </a:xfrm>
          <a:prstGeom prst="rect">
            <a:avLst/>
          </a:prstGeom>
        </p:spPr>
      </p:pic>
      <p:pic>
        <p:nvPicPr>
          <p:cNvPr id="9" name="Graphique 16" descr="Mountain-climbing drawing">
            <a:extLst>
              <a:ext uri="{FF2B5EF4-FFF2-40B4-BE49-F238E27FC236}">
                <a16:creationId xmlns:a16="http://schemas.microsoft.com/office/drawing/2014/main" id="{DD8A9F35-B191-4F8F-95E9-CD2DAD91C75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36368" y="470827"/>
            <a:ext cx="914400" cy="9144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5005E70-AC84-28FD-340F-B4AC0A9C53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3207" y="1451748"/>
            <a:ext cx="6803147" cy="370027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B3BAEED-6BEF-D2AB-4E51-8861C9D66DB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6842">
            <a:off x="3888576" y="3622199"/>
            <a:ext cx="2208206" cy="606272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450389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87C06F5E01764594DD21339AA8897B" ma:contentTypeVersion="17" ma:contentTypeDescription="Crée un document." ma:contentTypeScope="" ma:versionID="4d8da63efe028b5dc7f082350e65bdbb">
  <xsd:schema xmlns:xsd="http://www.w3.org/2001/XMLSchema" xmlns:xs="http://www.w3.org/2001/XMLSchema" xmlns:p="http://schemas.microsoft.com/office/2006/metadata/properties" xmlns:ns2="cd95c8f1-3cc3-4b75-8c41-c750205dc126" xmlns:ns3="bc2d96f8-f76f-46b3-b2c2-a8ec45c8f182" targetNamespace="http://schemas.microsoft.com/office/2006/metadata/properties" ma:root="true" ma:fieldsID="7b4a16b83202d45bd81ed73c28270f5a" ns2:_="" ns3:_="">
    <xsd:import namespace="cd95c8f1-3cc3-4b75-8c41-c750205dc126"/>
    <xsd:import namespace="bc2d96f8-f76f-46b3-b2c2-a8ec45c8f1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95c8f1-3cc3-4b75-8c41-c750205dc1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d264a842-8adc-43f3-ad4e-91e5e271c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d96f8-f76f-46b3-b2c2-a8ec45c8f18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cdef15d-bc0c-4c46-9001-376561642adc}" ma:internalName="TaxCatchAll" ma:showField="CatchAllData" ma:web="bc2d96f8-f76f-46b3-b2c2-a8ec45c8f1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d95c8f1-3cc3-4b75-8c41-c750205dc126">
      <Terms xmlns="http://schemas.microsoft.com/office/infopath/2007/PartnerControls"/>
    </lcf76f155ced4ddcb4097134ff3c332f>
    <TaxCatchAll xmlns="bc2d96f8-f76f-46b3-b2c2-a8ec45c8f182" xsi:nil="true"/>
  </documentManagement>
</p:properties>
</file>

<file path=customXml/itemProps1.xml><?xml version="1.0" encoding="utf-8"?>
<ds:datastoreItem xmlns:ds="http://schemas.openxmlformats.org/officeDocument/2006/customXml" ds:itemID="{4F1C5CA9-AF84-4DB8-B741-64D96CA121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95c8f1-3cc3-4b75-8c41-c750205dc126"/>
    <ds:schemaRef ds:uri="bc2d96f8-f76f-46b3-b2c2-a8ec45c8f1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DF0B419-5C3A-4558-B410-556A5878D1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5A46683-6DDB-4F31-AFED-9D6CED3F1BCB}">
  <ds:schemaRefs>
    <ds:schemaRef ds:uri="bc2d96f8-f76f-46b3-b2c2-a8ec45c8f182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cd95c8f1-3cc3-4b75-8c41-c750205dc126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1058</TotalTime>
  <Words>580</Words>
  <Application>Microsoft Office PowerPoint</Application>
  <PresentationFormat>Grand écran</PresentationFormat>
  <Paragraphs>68</Paragraphs>
  <Slides>15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Trebuchet MS</vt:lpstr>
      <vt:lpstr>TT Rounds Condensed</vt:lpstr>
      <vt:lpstr>Thème Office</vt:lpstr>
      <vt:lpstr>1_Thème Office</vt:lpstr>
      <vt:lpstr>Présentation PowerPoint</vt:lpstr>
      <vt:lpstr>Review of the previous workshop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An Out-of-Zone Expedition</vt:lpstr>
      <vt:lpstr>An Out-of-Zone Expedition</vt:lpstr>
      <vt:lpstr>Présentation PowerPoint</vt:lpstr>
      <vt:lpstr>An Out-of-Zone Expedition</vt:lpstr>
      <vt:lpstr>An Out-of-Zone Expedition</vt:lpstr>
      <vt:lpstr>An Out-of-Zone Expedition</vt:lpstr>
      <vt:lpstr>Challenge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Audrey Dupuis translated by George Mack</dc:creator>
  <cp:lastModifiedBy>Joelle Lepage</cp:lastModifiedBy>
  <cp:revision>48</cp:revision>
  <dcterms:created xsi:type="dcterms:W3CDTF">2021-07-12T13:08:33Z</dcterms:created>
  <dcterms:modified xsi:type="dcterms:W3CDTF">2025-02-14T13:58:51Z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0x010100B787C06F5E01764594DD21339AA8897B</vt:lpwstr>
  </property>
  <property fmtid="{D5CDD505-2E9C-101B-9397-08002B2CF9AE}" pid="3" name="MediaServiceImageTags">
    <vt:lpwstr/>
  </property>
</Properties>
</file>