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42" r:id="rId5"/>
    <p:sldId id="266" r:id="rId6"/>
    <p:sldId id="292" r:id="rId7"/>
    <p:sldId id="277" r:id="rId8"/>
    <p:sldId id="278" r:id="rId9"/>
    <p:sldId id="279" r:id="rId10"/>
    <p:sldId id="383" r:id="rId11"/>
    <p:sldId id="260" r:id="rId12"/>
    <p:sldId id="274" r:id="rId13"/>
    <p:sldId id="281" r:id="rId14"/>
    <p:sldId id="282" r:id="rId15"/>
    <p:sldId id="280" r:id="rId16"/>
    <p:sldId id="275" r:id="rId17"/>
    <p:sldId id="384"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A4B612-B3E0-533B-F888-273DE3955D75}" name="Audrey April" initials="" userId="S::apra2743@usherbrooke.ca::333fe208-c15a-4089-9e73-21915c0a9d46" providerId="AD"/>
  <p188:author id="{910CDA81-00C8-8709-4E85-6A97516AC1ED}" name="Joelle Lepage" initials="" userId="S::lepj1802@usherbrooke.ca::0171402b-baed-4880-b438-773c907603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drey Dupuis" initials="AD" lastIdx="1" clrIdx="0">
    <p:extLst>
      <p:ext uri="{19B8F6BF-5375-455C-9EA6-DF929625EA0E}">
        <p15:presenceInfo xmlns:p15="http://schemas.microsoft.com/office/powerpoint/2012/main" userId="Audrey Dupu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A3E6EB-CD81-2C41-95F5-F21B3DCD2E17}" v="5" dt="2025-02-01T23:37:19.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74"/>
    <p:restoredTop sz="94669"/>
  </p:normalViewPr>
  <p:slideViewPr>
    <p:cSldViewPr snapToGrid="0">
      <p:cViewPr varScale="1">
        <p:scale>
          <a:sx n="90" d="100"/>
          <a:sy n="90" d="100"/>
        </p:scale>
        <p:origin x="224"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April" userId="333fe208-c15a-4089-9e73-21915c0a9d46" providerId="ADAL" clId="{AAA3E6EB-CD81-2C41-95F5-F21B3DCD2E17}"/>
    <pc:docChg chg="undo custSel addSld delSld modSld">
      <pc:chgData name="Audrey April" userId="333fe208-c15a-4089-9e73-21915c0a9d46" providerId="ADAL" clId="{AAA3E6EB-CD81-2C41-95F5-F21B3DCD2E17}" dt="2025-02-03T20:35:19.462" v="121" actId="14100"/>
      <pc:docMkLst>
        <pc:docMk/>
      </pc:docMkLst>
      <pc:sldChg chg="del">
        <pc:chgData name="Audrey April" userId="333fe208-c15a-4089-9e73-21915c0a9d46" providerId="ADAL" clId="{AAA3E6EB-CD81-2C41-95F5-F21B3DCD2E17}" dt="2025-02-01T23:37:14.696" v="11" actId="2696"/>
        <pc:sldMkLst>
          <pc:docMk/>
          <pc:sldMk cId="4057915120" sldId="256"/>
        </pc:sldMkLst>
      </pc:sldChg>
      <pc:sldChg chg="del">
        <pc:chgData name="Audrey April" userId="333fe208-c15a-4089-9e73-21915c0a9d46" providerId="ADAL" clId="{AAA3E6EB-CD81-2C41-95F5-F21B3DCD2E17}" dt="2025-02-01T23:37:20.512" v="14" actId="2696"/>
        <pc:sldMkLst>
          <pc:docMk/>
          <pc:sldMk cId="3678778701" sldId="257"/>
        </pc:sldMkLst>
      </pc:sldChg>
      <pc:sldChg chg="del">
        <pc:chgData name="Audrey April" userId="333fe208-c15a-4089-9e73-21915c0a9d46" providerId="ADAL" clId="{AAA3E6EB-CD81-2C41-95F5-F21B3DCD2E17}" dt="2025-02-01T23:36:58.571" v="2" actId="2696"/>
        <pc:sldMkLst>
          <pc:docMk/>
          <pc:sldMk cId="2521460300" sldId="271"/>
        </pc:sldMkLst>
      </pc:sldChg>
      <pc:sldChg chg="del">
        <pc:chgData name="Audrey April" userId="333fe208-c15a-4089-9e73-21915c0a9d46" providerId="ADAL" clId="{AAA3E6EB-CD81-2C41-95F5-F21B3DCD2E17}" dt="2025-02-01T23:37:09.039" v="7" actId="2696"/>
        <pc:sldMkLst>
          <pc:docMk/>
          <pc:sldMk cId="1657274047" sldId="276"/>
        </pc:sldMkLst>
      </pc:sldChg>
      <pc:sldChg chg="modSp mod modCm">
        <pc:chgData name="Audrey April" userId="333fe208-c15a-4089-9e73-21915c0a9d46" providerId="ADAL" clId="{AAA3E6EB-CD81-2C41-95F5-F21B3DCD2E17}" dt="2025-02-03T20:35:19.462" v="121" actId="14100"/>
        <pc:sldMkLst>
          <pc:docMk/>
          <pc:sldMk cId="2312105448" sldId="277"/>
        </pc:sldMkLst>
        <pc:spChg chg="mod">
          <ac:chgData name="Audrey April" userId="333fe208-c15a-4089-9e73-21915c0a9d46" providerId="ADAL" clId="{AAA3E6EB-CD81-2C41-95F5-F21B3DCD2E17}" dt="2025-02-03T20:35:19.462" v="121" actId="14100"/>
          <ac:spMkLst>
            <pc:docMk/>
            <pc:sldMk cId="2312105448" sldId="277"/>
            <ac:spMk id="13" creationId="{07077E5E-2593-BFCC-1E4F-3E7FB003A9CB}"/>
          </ac:spMkLst>
        </pc:spChg>
        <pc:extLst>
          <p:ext xmlns:p="http://schemas.openxmlformats.org/presentationml/2006/main" uri="{D6D511B9-2390-475A-947B-AFAB55BFBCF1}">
            <pc226:cmChg xmlns:pc226="http://schemas.microsoft.com/office/powerpoint/2022/06/main/command" chg="mod">
              <pc226:chgData name="Audrey April" userId="333fe208-c15a-4089-9e73-21915c0a9d46" providerId="ADAL" clId="{AAA3E6EB-CD81-2C41-95F5-F21B3DCD2E17}" dt="2025-02-01T23:41:26.347" v="66" actId="20577"/>
              <pc2:cmMkLst xmlns:pc2="http://schemas.microsoft.com/office/powerpoint/2019/9/main/command">
                <pc:docMk/>
                <pc:sldMk cId="2312105448" sldId="277"/>
                <pc2:cmMk id="{97253CCD-96B9-FF4A-B0D7-89190B79893F}"/>
              </pc2:cmMkLst>
            </pc226:cmChg>
          </p:ext>
        </pc:extLst>
      </pc:sldChg>
      <pc:sldChg chg="modSp mod">
        <pc:chgData name="Audrey April" userId="333fe208-c15a-4089-9e73-21915c0a9d46" providerId="ADAL" clId="{AAA3E6EB-CD81-2C41-95F5-F21B3DCD2E17}" dt="2025-02-01T23:39:47.963" v="55" actId="1076"/>
        <pc:sldMkLst>
          <pc:docMk/>
          <pc:sldMk cId="4077907670" sldId="278"/>
        </pc:sldMkLst>
        <pc:spChg chg="mod">
          <ac:chgData name="Audrey April" userId="333fe208-c15a-4089-9e73-21915c0a9d46" providerId="ADAL" clId="{AAA3E6EB-CD81-2C41-95F5-F21B3DCD2E17}" dt="2025-02-01T23:39:47.963" v="55" actId="1076"/>
          <ac:spMkLst>
            <pc:docMk/>
            <pc:sldMk cId="4077907670" sldId="278"/>
            <ac:spMk id="8" creationId="{876315E3-F385-C067-FA2D-F76C78631F34}"/>
          </ac:spMkLst>
        </pc:spChg>
      </pc:sldChg>
      <pc:sldChg chg="modSp mod">
        <pc:chgData name="Audrey April" userId="333fe208-c15a-4089-9e73-21915c0a9d46" providerId="ADAL" clId="{AAA3E6EB-CD81-2C41-95F5-F21B3DCD2E17}" dt="2025-02-01T23:42:42.581" v="97" actId="1076"/>
        <pc:sldMkLst>
          <pc:docMk/>
          <pc:sldMk cId="1074655356" sldId="279"/>
        </pc:sldMkLst>
        <pc:spChg chg="mod">
          <ac:chgData name="Audrey April" userId="333fe208-c15a-4089-9e73-21915c0a9d46" providerId="ADAL" clId="{AAA3E6EB-CD81-2C41-95F5-F21B3DCD2E17}" dt="2025-02-01T23:42:42.581" v="97" actId="1076"/>
          <ac:spMkLst>
            <pc:docMk/>
            <pc:sldMk cId="1074655356" sldId="279"/>
            <ac:spMk id="5" creationId="{36852557-AD57-7F88-4A81-A10A8C39F4D5}"/>
          </ac:spMkLst>
        </pc:spChg>
        <pc:spChg chg="mod">
          <ac:chgData name="Audrey April" userId="333fe208-c15a-4089-9e73-21915c0a9d46" providerId="ADAL" clId="{AAA3E6EB-CD81-2C41-95F5-F21B3DCD2E17}" dt="2025-02-01T23:39:01.194" v="43" actId="20577"/>
          <ac:spMkLst>
            <pc:docMk/>
            <pc:sldMk cId="1074655356" sldId="279"/>
            <ac:spMk id="7" creationId="{ED254C17-E319-8BBE-F77C-0FA79B1C2BD2}"/>
          </ac:spMkLst>
        </pc:spChg>
        <pc:picChg chg="mod">
          <ac:chgData name="Audrey April" userId="333fe208-c15a-4089-9e73-21915c0a9d46" providerId="ADAL" clId="{AAA3E6EB-CD81-2C41-95F5-F21B3DCD2E17}" dt="2025-02-01T23:42:39.993" v="96" actId="1076"/>
          <ac:picMkLst>
            <pc:docMk/>
            <pc:sldMk cId="1074655356" sldId="279"/>
            <ac:picMk id="4" creationId="{A3DF09B8-CF2F-763E-5885-90C8F960AC7C}"/>
          </ac:picMkLst>
        </pc:picChg>
      </pc:sldChg>
      <pc:sldChg chg="add">
        <pc:chgData name="Audrey April" userId="333fe208-c15a-4089-9e73-21915c0a9d46" providerId="ADAL" clId="{AAA3E6EB-CD81-2C41-95F5-F21B3DCD2E17}" dt="2025-02-01T23:37:07.715" v="6"/>
        <pc:sldMkLst>
          <pc:docMk/>
          <pc:sldMk cId="257301152" sldId="292"/>
        </pc:sldMkLst>
      </pc:sldChg>
      <pc:sldChg chg="add del">
        <pc:chgData name="Audrey April" userId="333fe208-c15a-4089-9e73-21915c0a9d46" providerId="ADAL" clId="{AAA3E6EB-CD81-2C41-95F5-F21B3DCD2E17}" dt="2025-02-01T23:37:06.111" v="3" actId="2696"/>
        <pc:sldMkLst>
          <pc:docMk/>
          <pc:sldMk cId="3475438723" sldId="292"/>
        </pc:sldMkLst>
      </pc:sldChg>
      <pc:sldChg chg="addSp modSp add">
        <pc:chgData name="Audrey April" userId="333fe208-c15a-4089-9e73-21915c0a9d46" providerId="ADAL" clId="{AAA3E6EB-CD81-2C41-95F5-F21B3DCD2E17}" dt="2025-02-01T23:36:56.706" v="1"/>
        <pc:sldMkLst>
          <pc:docMk/>
          <pc:sldMk cId="389449840" sldId="342"/>
        </pc:sldMkLst>
        <pc:spChg chg="add mod">
          <ac:chgData name="Audrey April" userId="333fe208-c15a-4089-9e73-21915c0a9d46" providerId="ADAL" clId="{AAA3E6EB-CD81-2C41-95F5-F21B3DCD2E17}" dt="2025-02-01T23:36:56.706" v="1"/>
          <ac:spMkLst>
            <pc:docMk/>
            <pc:sldMk cId="389449840" sldId="342"/>
            <ac:spMk id="2" creationId="{50950CAC-6EEE-F48D-6400-F0E3884A8C7C}"/>
          </ac:spMkLst>
        </pc:spChg>
      </pc:sldChg>
      <pc:sldChg chg="add del">
        <pc:chgData name="Audrey April" userId="333fe208-c15a-4089-9e73-21915c0a9d46" providerId="ADAL" clId="{AAA3E6EB-CD81-2C41-95F5-F21B3DCD2E17}" dt="2025-02-01T23:37:11.332" v="8" actId="2696"/>
        <pc:sldMkLst>
          <pc:docMk/>
          <pc:sldMk cId="28563804" sldId="383"/>
        </pc:sldMkLst>
      </pc:sldChg>
      <pc:sldChg chg="add del">
        <pc:chgData name="Audrey April" userId="333fe208-c15a-4089-9e73-21915c0a9d46" providerId="ADAL" clId="{AAA3E6EB-CD81-2C41-95F5-F21B3DCD2E17}" dt="2025-02-01T23:37:06.121" v="5" actId="2696"/>
        <pc:sldMkLst>
          <pc:docMk/>
          <pc:sldMk cId="306585186" sldId="383"/>
        </pc:sldMkLst>
      </pc:sldChg>
      <pc:sldChg chg="add">
        <pc:chgData name="Audrey April" userId="333fe208-c15a-4089-9e73-21915c0a9d46" providerId="ADAL" clId="{AAA3E6EB-CD81-2C41-95F5-F21B3DCD2E17}" dt="2025-02-01T23:37:13.768" v="10"/>
        <pc:sldMkLst>
          <pc:docMk/>
          <pc:sldMk cId="1284302539" sldId="383"/>
        </pc:sldMkLst>
      </pc:sldChg>
      <pc:sldChg chg="add del">
        <pc:chgData name="Audrey April" userId="333fe208-c15a-4089-9e73-21915c0a9d46" providerId="ADAL" clId="{AAA3E6EB-CD81-2C41-95F5-F21B3DCD2E17}" dt="2025-02-01T23:37:16.036" v="12" actId="2696"/>
        <pc:sldMkLst>
          <pc:docMk/>
          <pc:sldMk cId="2475751171" sldId="384"/>
        </pc:sldMkLst>
      </pc:sldChg>
      <pc:sldChg chg="add">
        <pc:chgData name="Audrey April" userId="333fe208-c15a-4089-9e73-21915c0a9d46" providerId="ADAL" clId="{AAA3E6EB-CD81-2C41-95F5-F21B3DCD2E17}" dt="2025-02-01T23:37:19.219" v="13"/>
        <pc:sldMkLst>
          <pc:docMk/>
          <pc:sldMk cId="2682702123" sldId="384"/>
        </pc:sldMkLst>
      </pc:sldChg>
      <pc:sldChg chg="add del">
        <pc:chgData name="Audrey April" userId="333fe208-c15a-4089-9e73-21915c0a9d46" providerId="ADAL" clId="{AAA3E6EB-CD81-2C41-95F5-F21B3DCD2E17}" dt="2025-02-01T23:37:11.342" v="9" actId="2696"/>
        <pc:sldMkLst>
          <pc:docMk/>
          <pc:sldMk cId="2758702075" sldId="384"/>
        </pc:sldMkLst>
      </pc:sldChg>
      <pc:sldChg chg="add del">
        <pc:chgData name="Audrey April" userId="333fe208-c15a-4089-9e73-21915c0a9d46" providerId="ADAL" clId="{AAA3E6EB-CD81-2C41-95F5-F21B3DCD2E17}" dt="2025-02-01T23:37:06.112" v="4" actId="2696"/>
        <pc:sldMkLst>
          <pc:docMk/>
          <pc:sldMk cId="3046654461" sldId="3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3B9A3-6AF9-471E-B805-82F74332ADE1}" type="datetimeFigureOut">
              <a:rPr lang="fr-CA" smtClean="0"/>
              <a:t>2025-02-03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537D6-8026-475E-AEFD-76E4DDF67B9C}" type="slidenum">
              <a:rPr lang="fr-CA" smtClean="0"/>
              <a:t>‹n°›</a:t>
            </a:fld>
            <a:endParaRPr lang="fr-CA"/>
          </a:p>
        </p:txBody>
      </p:sp>
    </p:spTree>
    <p:extLst>
      <p:ext uri="{BB962C8B-B14F-4D97-AF65-F5344CB8AC3E}">
        <p14:creationId xmlns:p14="http://schemas.microsoft.com/office/powerpoint/2010/main" val="1923519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2B053-42A5-6867-B293-6A85A6922E6C}"/>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21C8E4AA-76F1-6579-CB64-26E16F97757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D2046BD-50C5-BE1F-A0C1-9444BAEAA28D}"/>
              </a:ext>
            </a:extLst>
          </p:cNvPr>
          <p:cNvSpPr>
            <a:spLocks noGrp="1"/>
          </p:cNvSpPr>
          <p:nvPr>
            <p:ph type="body" idx="1"/>
          </p:nvPr>
        </p:nvSpPr>
        <p:spPr/>
        <p:txBody>
          <a:bodyPr/>
          <a:lstStyle/>
          <a:p>
            <a:r>
              <a:rPr lang="fr-CA" dirty="0"/>
              <a:t>2.5</a:t>
            </a:r>
          </a:p>
        </p:txBody>
      </p:sp>
      <p:sp>
        <p:nvSpPr>
          <p:cNvPr id="4" name="Espace réservé du numéro de diapositive 3">
            <a:extLst>
              <a:ext uri="{FF2B5EF4-FFF2-40B4-BE49-F238E27FC236}">
                <a16:creationId xmlns:a16="http://schemas.microsoft.com/office/drawing/2014/main" id="{FCDC9A5E-263F-EFC9-210A-C62788AFCA1E}"/>
              </a:ext>
            </a:extLst>
          </p:cNvPr>
          <p:cNvSpPr>
            <a:spLocks noGrp="1"/>
          </p:cNvSpPr>
          <p:nvPr>
            <p:ph type="sldNum" sz="quarter" idx="5"/>
          </p:nvPr>
        </p:nvSpPr>
        <p:spPr/>
        <p:txBody>
          <a:bodyPr/>
          <a:lstStyle/>
          <a:p>
            <a:fld id="{DAC1A486-EB43-7840-A447-9940333EB146}" type="slidenum">
              <a:rPr lang="fr-CA" smtClean="0"/>
              <a:t>3</a:t>
            </a:fld>
            <a:endParaRPr lang="fr-CA"/>
          </a:p>
        </p:txBody>
      </p:sp>
    </p:spTree>
    <p:extLst>
      <p:ext uri="{BB962C8B-B14F-4D97-AF65-F5344CB8AC3E}">
        <p14:creationId xmlns:p14="http://schemas.microsoft.com/office/powerpoint/2010/main" val="87774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3D3CE-14AF-44E5-9E9E-2C6E66672C0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45B72BE2-D996-48FF-8872-DE0B765FA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39040F8-1AC7-4DDE-8CA8-C25E3C39D3D9}"/>
              </a:ext>
            </a:extLst>
          </p:cNvPr>
          <p:cNvSpPr>
            <a:spLocks noGrp="1"/>
          </p:cNvSpPr>
          <p:nvPr>
            <p:ph type="dt" sz="half" idx="10"/>
          </p:nvPr>
        </p:nvSpPr>
        <p:spPr/>
        <p:txBody>
          <a:bodyPr/>
          <a:lstStyle/>
          <a:p>
            <a:fld id="{29B77023-0C00-40E6-A70D-E2CA30E3AF0D}" type="datetime1">
              <a:rPr lang="fr-CA" smtClean="0"/>
              <a:t>2025-02-03</a:t>
            </a:fld>
            <a:endParaRPr lang="fr-CA"/>
          </a:p>
        </p:txBody>
      </p:sp>
      <p:sp>
        <p:nvSpPr>
          <p:cNvPr id="5" name="Espace réservé du pied de page 4">
            <a:extLst>
              <a:ext uri="{FF2B5EF4-FFF2-40B4-BE49-F238E27FC236}">
                <a16:creationId xmlns:a16="http://schemas.microsoft.com/office/drawing/2014/main" id="{0BEB756F-3E74-42BB-8254-863A174DAFC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0F7CE53-05B4-4B51-9F33-76DFC41096FA}"/>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2899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BB800-36B8-40E2-8CC5-075129E8641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E555533-A4EC-432F-9112-1604FCA5015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6A20EC3-8C1B-4F1A-BE9F-06BC49FF6F33}"/>
              </a:ext>
            </a:extLst>
          </p:cNvPr>
          <p:cNvSpPr>
            <a:spLocks noGrp="1"/>
          </p:cNvSpPr>
          <p:nvPr>
            <p:ph type="dt" sz="half" idx="10"/>
          </p:nvPr>
        </p:nvSpPr>
        <p:spPr/>
        <p:txBody>
          <a:bodyPr/>
          <a:lstStyle/>
          <a:p>
            <a:fld id="{1C830830-7A1A-47AA-AC0A-373BF93AFCAE}" type="datetime1">
              <a:rPr lang="fr-CA" smtClean="0"/>
              <a:t>2025-02-03</a:t>
            </a:fld>
            <a:endParaRPr lang="fr-CA"/>
          </a:p>
        </p:txBody>
      </p:sp>
      <p:sp>
        <p:nvSpPr>
          <p:cNvPr id="5" name="Espace réservé du pied de page 4">
            <a:extLst>
              <a:ext uri="{FF2B5EF4-FFF2-40B4-BE49-F238E27FC236}">
                <a16:creationId xmlns:a16="http://schemas.microsoft.com/office/drawing/2014/main" id="{DCB38340-6B02-48E4-AF2D-C0FABABDB5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BD51069-9148-4F87-B805-A87B480761AE}"/>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13155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B58AC7E-36C7-4B0B-A279-C12B4C2BBBB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5141763-0F75-4152-B941-3CF11DF2C20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55483E4-E8F4-4E97-A87D-F150CDA4CE16}"/>
              </a:ext>
            </a:extLst>
          </p:cNvPr>
          <p:cNvSpPr>
            <a:spLocks noGrp="1"/>
          </p:cNvSpPr>
          <p:nvPr>
            <p:ph type="dt" sz="half" idx="10"/>
          </p:nvPr>
        </p:nvSpPr>
        <p:spPr/>
        <p:txBody>
          <a:bodyPr/>
          <a:lstStyle/>
          <a:p>
            <a:fld id="{DD3DE193-884A-45B1-9C9E-A4CAA21CD10D}" type="datetime1">
              <a:rPr lang="fr-CA" smtClean="0"/>
              <a:t>2025-02-03</a:t>
            </a:fld>
            <a:endParaRPr lang="fr-CA"/>
          </a:p>
        </p:txBody>
      </p:sp>
      <p:sp>
        <p:nvSpPr>
          <p:cNvPr id="5" name="Espace réservé du pied de page 4">
            <a:extLst>
              <a:ext uri="{FF2B5EF4-FFF2-40B4-BE49-F238E27FC236}">
                <a16:creationId xmlns:a16="http://schemas.microsoft.com/office/drawing/2014/main" id="{2B945879-FEF2-4529-80DD-4109363F671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F71C3A-279B-4F2E-9F8D-11396F45ACC4}"/>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10653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216C2-18E4-4122-B4FA-E31EBB9D7A1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9E15760-34FA-40B8-A870-B6F8524D373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A334C8F-64B1-4BB3-AE52-BD46562888FB}"/>
              </a:ext>
            </a:extLst>
          </p:cNvPr>
          <p:cNvSpPr>
            <a:spLocks noGrp="1"/>
          </p:cNvSpPr>
          <p:nvPr>
            <p:ph type="dt" sz="half" idx="10"/>
          </p:nvPr>
        </p:nvSpPr>
        <p:spPr/>
        <p:txBody>
          <a:bodyPr/>
          <a:lstStyle/>
          <a:p>
            <a:fld id="{915CCE6B-CDD3-413B-A703-4FBFA712EE9F}" type="datetime1">
              <a:rPr lang="fr-CA" smtClean="0"/>
              <a:t>2025-02-03</a:t>
            </a:fld>
            <a:endParaRPr lang="fr-CA"/>
          </a:p>
        </p:txBody>
      </p:sp>
      <p:sp>
        <p:nvSpPr>
          <p:cNvPr id="5" name="Espace réservé du pied de page 4">
            <a:extLst>
              <a:ext uri="{FF2B5EF4-FFF2-40B4-BE49-F238E27FC236}">
                <a16:creationId xmlns:a16="http://schemas.microsoft.com/office/drawing/2014/main" id="{97F79954-6D49-42B1-8876-651D8F5E996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B2342D8-5AC7-4141-9459-80E09B6D8C13}"/>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02344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B027E-3A99-4380-BD55-7EC64430A4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61465FD8-1C87-4A31-A382-3134AA3C7D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1B7CE8-9504-4B64-86DF-B7DDB48A0584}"/>
              </a:ext>
            </a:extLst>
          </p:cNvPr>
          <p:cNvSpPr>
            <a:spLocks noGrp="1"/>
          </p:cNvSpPr>
          <p:nvPr>
            <p:ph type="dt" sz="half" idx="10"/>
          </p:nvPr>
        </p:nvSpPr>
        <p:spPr/>
        <p:txBody>
          <a:bodyPr/>
          <a:lstStyle/>
          <a:p>
            <a:fld id="{3CD58EE6-AE86-4A83-B110-254787604BDC}" type="datetime1">
              <a:rPr lang="fr-CA" smtClean="0"/>
              <a:t>2025-02-03</a:t>
            </a:fld>
            <a:endParaRPr lang="fr-CA"/>
          </a:p>
        </p:txBody>
      </p:sp>
      <p:sp>
        <p:nvSpPr>
          <p:cNvPr id="5" name="Espace réservé du pied de page 4">
            <a:extLst>
              <a:ext uri="{FF2B5EF4-FFF2-40B4-BE49-F238E27FC236}">
                <a16:creationId xmlns:a16="http://schemas.microsoft.com/office/drawing/2014/main" id="{13E81B9F-1CE0-413D-BF74-F506F905117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110DF48-3AB1-4177-BA5D-5AAFCEB471FB}"/>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93222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ABE82-E545-44F8-8B57-C60E9F2000E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1E92BEA-72C3-4508-A31C-7DFF104C926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A304914F-E490-4B2B-BC40-5433613164C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F7C735BC-1C3C-47B1-A127-5B32B297DA85}"/>
              </a:ext>
            </a:extLst>
          </p:cNvPr>
          <p:cNvSpPr>
            <a:spLocks noGrp="1"/>
          </p:cNvSpPr>
          <p:nvPr>
            <p:ph type="dt" sz="half" idx="10"/>
          </p:nvPr>
        </p:nvSpPr>
        <p:spPr/>
        <p:txBody>
          <a:bodyPr/>
          <a:lstStyle/>
          <a:p>
            <a:fld id="{CB954A06-A3A7-4EFD-AD6A-67371F41F88B}" type="datetime1">
              <a:rPr lang="fr-CA" smtClean="0"/>
              <a:t>2025-02-03</a:t>
            </a:fld>
            <a:endParaRPr lang="fr-CA"/>
          </a:p>
        </p:txBody>
      </p:sp>
      <p:sp>
        <p:nvSpPr>
          <p:cNvPr id="6" name="Espace réservé du pied de page 5">
            <a:extLst>
              <a:ext uri="{FF2B5EF4-FFF2-40B4-BE49-F238E27FC236}">
                <a16:creationId xmlns:a16="http://schemas.microsoft.com/office/drawing/2014/main" id="{3C5AB14E-25EA-4469-940E-85DBBDEA678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B54A577-E36F-4571-89DC-0637733DF3B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93301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7EC3-20B9-456B-BF2A-1EB685F2E60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4860F2A9-6C6B-4BEB-8EB0-FDCEE0A2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13F80F-F404-41B3-AE4A-854128D27EC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9DC2AB59-4D3A-49BE-B002-AC8E91021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D17B4C4-634E-4932-A2E5-30F07620E8C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251ACF2A-DD1E-4A7C-AA2C-9906A877FB1E}"/>
              </a:ext>
            </a:extLst>
          </p:cNvPr>
          <p:cNvSpPr>
            <a:spLocks noGrp="1"/>
          </p:cNvSpPr>
          <p:nvPr>
            <p:ph type="dt" sz="half" idx="10"/>
          </p:nvPr>
        </p:nvSpPr>
        <p:spPr/>
        <p:txBody>
          <a:bodyPr/>
          <a:lstStyle/>
          <a:p>
            <a:fld id="{47E8244B-4562-496D-9C57-F219533BB52E}" type="datetime1">
              <a:rPr lang="fr-CA" smtClean="0"/>
              <a:t>2025-02-03</a:t>
            </a:fld>
            <a:endParaRPr lang="fr-CA"/>
          </a:p>
        </p:txBody>
      </p:sp>
      <p:sp>
        <p:nvSpPr>
          <p:cNvPr id="8" name="Espace réservé du pied de page 7">
            <a:extLst>
              <a:ext uri="{FF2B5EF4-FFF2-40B4-BE49-F238E27FC236}">
                <a16:creationId xmlns:a16="http://schemas.microsoft.com/office/drawing/2014/main" id="{FC5508BD-1C1A-455E-B820-F74055EECFB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003A265-83D1-45BE-A1FA-26FFE5216C08}"/>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343970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8B16C-45FC-45F6-82AF-030FBE60E3EB}"/>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EDE8B33B-7D62-48ED-8A5D-0FD9EC6692CB}"/>
              </a:ext>
            </a:extLst>
          </p:cNvPr>
          <p:cNvSpPr>
            <a:spLocks noGrp="1"/>
          </p:cNvSpPr>
          <p:nvPr>
            <p:ph type="dt" sz="half" idx="10"/>
          </p:nvPr>
        </p:nvSpPr>
        <p:spPr/>
        <p:txBody>
          <a:bodyPr/>
          <a:lstStyle/>
          <a:p>
            <a:fld id="{F2456BDB-5EB4-4FDF-9209-73510F4EF4D5}" type="datetime1">
              <a:rPr lang="fr-CA" smtClean="0"/>
              <a:t>2025-02-03</a:t>
            </a:fld>
            <a:endParaRPr lang="fr-CA"/>
          </a:p>
        </p:txBody>
      </p:sp>
      <p:sp>
        <p:nvSpPr>
          <p:cNvPr id="4" name="Espace réservé du pied de page 3">
            <a:extLst>
              <a:ext uri="{FF2B5EF4-FFF2-40B4-BE49-F238E27FC236}">
                <a16:creationId xmlns:a16="http://schemas.microsoft.com/office/drawing/2014/main" id="{DD6617B6-4E63-4154-82B2-79ACCC0A303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766D0656-937B-4F59-85C8-15E59C7024B1}"/>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49376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EA1F399-E266-42E6-B85C-40F646EF9E00}"/>
              </a:ext>
            </a:extLst>
          </p:cNvPr>
          <p:cNvSpPr>
            <a:spLocks noGrp="1"/>
          </p:cNvSpPr>
          <p:nvPr>
            <p:ph type="dt" sz="half" idx="10"/>
          </p:nvPr>
        </p:nvSpPr>
        <p:spPr/>
        <p:txBody>
          <a:bodyPr/>
          <a:lstStyle/>
          <a:p>
            <a:fld id="{A9E36862-101D-4118-8C78-93CA16398E65}" type="datetime1">
              <a:rPr lang="fr-CA" smtClean="0"/>
              <a:t>2025-02-03</a:t>
            </a:fld>
            <a:endParaRPr lang="fr-CA"/>
          </a:p>
        </p:txBody>
      </p:sp>
      <p:sp>
        <p:nvSpPr>
          <p:cNvPr id="3" name="Espace réservé du pied de page 2">
            <a:extLst>
              <a:ext uri="{FF2B5EF4-FFF2-40B4-BE49-F238E27FC236}">
                <a16:creationId xmlns:a16="http://schemas.microsoft.com/office/drawing/2014/main" id="{44CBF460-B069-4A92-8CC0-B245BBC31C9E}"/>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E481962B-9765-41BF-9029-C8B203FEFA15}"/>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5323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0EF963-0F58-4A4C-A39F-5F0764806C2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57C47426-5167-4CA5-99DE-FE3C46B4F1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54540BF6-F17C-438A-ACAB-5A1E26BC5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ED5592-8971-4F18-81D2-E46FD0F4BA1E}"/>
              </a:ext>
            </a:extLst>
          </p:cNvPr>
          <p:cNvSpPr>
            <a:spLocks noGrp="1"/>
          </p:cNvSpPr>
          <p:nvPr>
            <p:ph type="dt" sz="half" idx="10"/>
          </p:nvPr>
        </p:nvSpPr>
        <p:spPr/>
        <p:txBody>
          <a:bodyPr/>
          <a:lstStyle/>
          <a:p>
            <a:fld id="{4905C316-50F7-41BC-A8CD-0E2E5ED8E902}" type="datetime1">
              <a:rPr lang="fr-CA" smtClean="0"/>
              <a:t>2025-02-03</a:t>
            </a:fld>
            <a:endParaRPr lang="fr-CA"/>
          </a:p>
        </p:txBody>
      </p:sp>
      <p:sp>
        <p:nvSpPr>
          <p:cNvPr id="6" name="Espace réservé du pied de page 5">
            <a:extLst>
              <a:ext uri="{FF2B5EF4-FFF2-40B4-BE49-F238E27FC236}">
                <a16:creationId xmlns:a16="http://schemas.microsoft.com/office/drawing/2014/main" id="{0E68E751-8210-4BEF-9993-EC277B575AC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895D4A9-0788-4ACC-9C13-ABA5479FC08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15554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1F347-5042-45C5-8C8C-25FC57F0C4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E9038D53-D22C-4893-B71B-881C172C8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2E2B903E-BA25-47D8-ACB4-68308CF5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9D9D55E-7921-47C2-9C2C-A7C97A00597E}"/>
              </a:ext>
            </a:extLst>
          </p:cNvPr>
          <p:cNvSpPr>
            <a:spLocks noGrp="1"/>
          </p:cNvSpPr>
          <p:nvPr>
            <p:ph type="dt" sz="half" idx="10"/>
          </p:nvPr>
        </p:nvSpPr>
        <p:spPr/>
        <p:txBody>
          <a:bodyPr/>
          <a:lstStyle/>
          <a:p>
            <a:fld id="{3ECCF9C4-2BA4-4731-A029-B9E88273A72C}" type="datetime1">
              <a:rPr lang="fr-CA" smtClean="0"/>
              <a:t>2025-02-03</a:t>
            </a:fld>
            <a:endParaRPr lang="fr-CA"/>
          </a:p>
        </p:txBody>
      </p:sp>
      <p:sp>
        <p:nvSpPr>
          <p:cNvPr id="6" name="Espace réservé du pied de page 5">
            <a:extLst>
              <a:ext uri="{FF2B5EF4-FFF2-40B4-BE49-F238E27FC236}">
                <a16:creationId xmlns:a16="http://schemas.microsoft.com/office/drawing/2014/main" id="{2A5FA527-F6C6-4C2F-9E4C-9C3ACF8CD41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C7E7808-331D-4EBC-9EBE-B5A15B74EDA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39447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4E022E-EE2C-4453-99A5-5859415273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B041E99C-3C72-4016-A3C6-20A47CD81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C24E14C-17D5-4CCF-B37B-9C161C897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6BDC5-E3EC-4408-AE5B-E3CC36ED0FC9}" type="datetime1">
              <a:rPr lang="fr-CA" smtClean="0"/>
              <a:t>2025-02-03</a:t>
            </a:fld>
            <a:endParaRPr lang="fr-CA"/>
          </a:p>
        </p:txBody>
      </p:sp>
      <p:sp>
        <p:nvSpPr>
          <p:cNvPr id="5" name="Espace réservé du pied de page 4">
            <a:extLst>
              <a:ext uri="{FF2B5EF4-FFF2-40B4-BE49-F238E27FC236}">
                <a16:creationId xmlns:a16="http://schemas.microsoft.com/office/drawing/2014/main" id="{FA6B07F2-177B-4522-B3E0-8033EE35D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A60F1EBC-A2A1-4196-9764-DBBE014A6951}"/>
              </a:ext>
            </a:extLst>
          </p:cNvPr>
          <p:cNvSpPr>
            <a:spLocks noGrp="1"/>
          </p:cNvSpPr>
          <p:nvPr>
            <p:ph type="sldNum" sz="quarter" idx="4"/>
          </p:nvPr>
        </p:nvSpPr>
        <p:spPr>
          <a:xfrm>
            <a:off x="9448800" y="31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4EB29-D0B9-4703-B160-0192E9AA575F}" type="slidenum">
              <a:rPr lang="fr-CA" smtClean="0"/>
              <a:t>‹n°›</a:t>
            </a:fld>
            <a:endParaRPr lang="fr-CA"/>
          </a:p>
        </p:txBody>
      </p:sp>
    </p:spTree>
    <p:extLst>
      <p:ext uri="{BB962C8B-B14F-4D97-AF65-F5344CB8AC3E}">
        <p14:creationId xmlns:p14="http://schemas.microsoft.com/office/powerpoint/2010/main" val="260927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tags" Target="../tags/tag24.xml"/><Relationship Id="rId7" Type="http://schemas.openxmlformats.org/officeDocument/2006/relationships/slideLayout" Target="../slideLayouts/slideLayout2.xml"/><Relationship Id="rId12" Type="http://schemas.openxmlformats.org/officeDocument/2006/relationships/image" Target="../media/image13.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5.png"/><Relationship Id="rId5" Type="http://schemas.openxmlformats.org/officeDocument/2006/relationships/tags" Target="../tags/tag26.xml"/><Relationship Id="rId10" Type="http://schemas.openxmlformats.org/officeDocument/2006/relationships/image" Target="../media/image11.svg"/><Relationship Id="rId4" Type="http://schemas.openxmlformats.org/officeDocument/2006/relationships/tags" Target="../tags/tag25.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tags" Target="../tags/tag30.xml"/><Relationship Id="rId7" Type="http://schemas.openxmlformats.org/officeDocument/2006/relationships/slideLayout" Target="../slideLayouts/slideLayout2.xml"/><Relationship Id="rId12" Type="http://schemas.openxmlformats.org/officeDocument/2006/relationships/image" Target="../media/image13.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15.png"/><Relationship Id="rId5" Type="http://schemas.openxmlformats.org/officeDocument/2006/relationships/tags" Target="../tags/tag32.xml"/><Relationship Id="rId10" Type="http://schemas.openxmlformats.org/officeDocument/2006/relationships/image" Target="../media/image11.svg"/><Relationship Id="rId4" Type="http://schemas.openxmlformats.org/officeDocument/2006/relationships/tags" Target="../tags/tag31.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image" Target="../media/image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xml"/><Relationship Id="rId5" Type="http://schemas.openxmlformats.org/officeDocument/2006/relationships/tags" Target="../tags/tag38.xml"/><Relationship Id="rId10" Type="http://schemas.openxmlformats.org/officeDocument/2006/relationships/image" Target="../media/image15.png"/><Relationship Id="rId4" Type="http://schemas.openxmlformats.org/officeDocument/2006/relationships/tags" Target="../tags/tag37.xml"/><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tags" Target="../tags/tag41.xml"/><Relationship Id="rId7" Type="http://schemas.openxmlformats.org/officeDocument/2006/relationships/slideLayout" Target="../slideLayouts/slideLayout2.xml"/><Relationship Id="rId12" Type="http://schemas.openxmlformats.org/officeDocument/2006/relationships/image" Target="../media/image13.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16.png"/><Relationship Id="rId5" Type="http://schemas.openxmlformats.org/officeDocument/2006/relationships/tags" Target="../tags/tag43.xml"/><Relationship Id="rId10" Type="http://schemas.openxmlformats.org/officeDocument/2006/relationships/image" Target="../media/image11.svg"/><Relationship Id="rId4" Type="http://schemas.openxmlformats.org/officeDocument/2006/relationships/tags" Target="../tags/tag42.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4.xm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3.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1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1.svg"/><Relationship Id="rId5" Type="http://schemas.openxmlformats.org/officeDocument/2006/relationships/tags" Target="../tags/tag13.xml"/><Relationship Id="rId10" Type="http://schemas.openxmlformats.org/officeDocument/2006/relationships/image" Target="../media/image10.png"/><Relationship Id="rId4" Type="http://schemas.openxmlformats.org/officeDocument/2006/relationships/tags" Target="../tags/tag12.xml"/><Relationship Id="rId9" Type="http://schemas.openxmlformats.org/officeDocument/2006/relationships/image" Target="../media/image9.png"/><Relationship Id="rId1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tags" Target="../tags/tag18.xml"/><Relationship Id="rId7" Type="http://schemas.openxmlformats.org/officeDocument/2006/relationships/slideLayout" Target="../slideLayouts/slideLayout2.xml"/><Relationship Id="rId12" Type="http://schemas.openxmlformats.org/officeDocument/2006/relationships/image" Target="../media/image13.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15.png"/><Relationship Id="rId5" Type="http://schemas.openxmlformats.org/officeDocument/2006/relationships/tags" Target="../tags/tag20.xml"/><Relationship Id="rId10" Type="http://schemas.openxmlformats.org/officeDocument/2006/relationships/image" Target="../media/image11.svg"/><Relationship Id="rId4" Type="http://schemas.openxmlformats.org/officeDocument/2006/relationships/tags" Target="../tags/tag19.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DCF51-AC9E-284E-9E2C-BE310C69D290}"/>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444ED6FC-E278-7145-1148-51F47DBF42FB}"/>
              </a:ext>
            </a:extLst>
          </p:cNvPr>
          <p:cNvPicPr>
            <a:picLocks noChangeAspect="1"/>
          </p:cNvPicPr>
          <p:nvPr/>
        </p:nvPicPr>
        <p:blipFill>
          <a:blip r:embed="rId3"/>
          <a:stretch>
            <a:fillRect/>
          </a:stretch>
        </p:blipFill>
        <p:spPr>
          <a:xfrm>
            <a:off x="8450" y="0"/>
            <a:ext cx="12183550" cy="6862760"/>
          </a:xfrm>
          <a:prstGeom prst="rect">
            <a:avLst/>
          </a:prstGeom>
        </p:spPr>
      </p:pic>
      <p:sp>
        <p:nvSpPr>
          <p:cNvPr id="2" name="ZoneTexte 1">
            <a:extLst>
              <a:ext uri="{FF2B5EF4-FFF2-40B4-BE49-F238E27FC236}">
                <a16:creationId xmlns:a16="http://schemas.microsoft.com/office/drawing/2014/main" id="{50950CAC-6EEE-F48D-6400-F0E3884A8C7C}"/>
              </a:ext>
            </a:extLst>
          </p:cNvPr>
          <p:cNvSpPr txBox="1"/>
          <p:nvPr>
            <p:custDataLst>
              <p:tags r:id="rId1"/>
            </p:custDataLst>
          </p:nvPr>
        </p:nvSpPr>
        <p:spPr>
          <a:xfrm>
            <a:off x="10280822" y="216310"/>
            <a:ext cx="1510513" cy="646331"/>
          </a:xfrm>
          <a:prstGeom prst="rect">
            <a:avLst/>
          </a:prstGeom>
          <a:noFill/>
        </p:spPr>
        <p:txBody>
          <a:bodyPr wrap="square" rtlCol="0">
            <a:spAutoFit/>
          </a:bodyPr>
          <a:lstStyle/>
          <a:p>
            <a:r>
              <a:rPr lang="en-CA" dirty="0">
                <a:solidFill>
                  <a:srgbClr val="00CC99"/>
                </a:solidFill>
              </a:rPr>
              <a:t>Grade 2</a:t>
            </a:r>
          </a:p>
          <a:p>
            <a:r>
              <a:rPr lang="en-CA" dirty="0">
                <a:solidFill>
                  <a:srgbClr val="00CC99"/>
                </a:solidFill>
              </a:rPr>
              <a:t>Workshop 2.5</a:t>
            </a:r>
          </a:p>
        </p:txBody>
      </p:sp>
    </p:spTree>
    <p:extLst>
      <p:ext uri="{BB962C8B-B14F-4D97-AF65-F5344CB8AC3E}">
        <p14:creationId xmlns:p14="http://schemas.microsoft.com/office/powerpoint/2010/main" val="389449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en-CA" b="1">
                <a:solidFill>
                  <a:srgbClr val="00CC99"/>
                </a:solidFill>
              </a:rPr>
              <a:t>Remi gets new tools</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3602121" y="2820332"/>
            <a:ext cx="8929732" cy="3836367"/>
          </a:xfrm>
        </p:spPr>
        <p:txBody>
          <a:bodyPr vert="horz" lIns="91440" tIns="45720" rIns="91440" bIns="45720" rtlCol="0" anchor="t">
            <a:normAutofit/>
          </a:bodyPr>
          <a:lstStyle/>
          <a:p>
            <a:pPr marL="0" marR="234950" lvl="3" indent="0" algn="just">
              <a:lnSpc>
                <a:spcPct val="110000"/>
              </a:lnSpc>
              <a:spcBef>
                <a:spcPts val="900"/>
              </a:spcBef>
              <a:buNone/>
              <a:tabLst>
                <a:tab pos="2700655" algn="l"/>
              </a:tabLst>
            </a:pPr>
            <a:r>
              <a:rPr lang="en-CA" sz="4000">
                <a:latin typeface="Calibri"/>
                <a:ea typeface="Calibri"/>
                <a:cs typeface="Calibri"/>
              </a:rPr>
              <a:t>Second resource: </a:t>
            </a:r>
          </a:p>
          <a:p>
            <a:pPr marL="0" marR="234950" lvl="3" indent="0" algn="just">
              <a:lnSpc>
                <a:spcPct val="110000"/>
              </a:lnSpc>
              <a:spcBef>
                <a:spcPts val="900"/>
              </a:spcBef>
              <a:buNone/>
              <a:tabLst>
                <a:tab pos="2700655" algn="l"/>
              </a:tabLst>
            </a:pPr>
            <a:r>
              <a:rPr lang="en-CA" sz="4000">
                <a:solidFill>
                  <a:srgbClr val="000000"/>
                </a:solidFill>
                <a:latin typeface="Calibri"/>
                <a:ea typeface="Calibri"/>
                <a:cs typeface="Calibri"/>
              </a:rPr>
              <a:t>Get more materials</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8"/>
          <a:srcRect t="72843"/>
          <a:stretch/>
        </p:blipFill>
        <p:spPr>
          <a:xfrm>
            <a:off x="0" y="5532436"/>
            <a:ext cx="12191999" cy="1325563"/>
          </a:xfrm>
          <a:prstGeom prst="rect">
            <a:avLst/>
          </a:prstGeom>
        </p:spPr>
      </p:pic>
      <p:pic>
        <p:nvPicPr>
          <p:cNvPr id="19" name="Graphique 18" descr="Soccer ball with plain fill">
            <a:extLst>
              <a:ext uri="{FF2B5EF4-FFF2-40B4-BE49-F238E27FC236}">
                <a16:creationId xmlns:a16="http://schemas.microsoft.com/office/drawing/2014/main" id="{24133DCB-BBEE-4726-A719-B2A1442E3A01}"/>
              </a:ext>
            </a:extLst>
          </p:cNvPr>
          <p:cNvPicPr>
            <a:picLocks noChangeAspect="1"/>
          </p:cNvPicPr>
          <p:nvPr>
            <p:custDataLst>
              <p:tags r:id="rId4"/>
            </p:custDataLst>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84026" y="570706"/>
            <a:ext cx="914400" cy="914400"/>
          </a:xfrm>
          <a:prstGeom prst="rect">
            <a:avLst/>
          </a:prstGeom>
        </p:spPr>
      </p:pic>
      <p:pic>
        <p:nvPicPr>
          <p:cNvPr id="6" name="Image 5">
            <a:extLst>
              <a:ext uri="{FF2B5EF4-FFF2-40B4-BE49-F238E27FC236}">
                <a16:creationId xmlns:a16="http://schemas.microsoft.com/office/drawing/2014/main" id="{19DB7282-7B3F-432C-BD94-381FDDAD63CF}"/>
              </a:ext>
            </a:extLst>
          </p:cNvPr>
          <p:cNvPicPr>
            <a:picLocks noChangeAspect="1"/>
          </p:cNvPicPr>
          <p:nvPr>
            <p:custDataLst>
              <p:tags r:id="rId5"/>
            </p:custDataLst>
          </p:nvPr>
        </p:nvPicPr>
        <p:blipFill>
          <a:blip r:embed="rId11" cstate="hqprint">
            <a:extLst>
              <a:ext uri="{28A0092B-C50C-407E-A947-70E740481C1C}">
                <a14:useLocalDpi xmlns:a14="http://schemas.microsoft.com/office/drawing/2010/main" val="0"/>
              </a:ext>
            </a:extLst>
          </a:blip>
          <a:stretch>
            <a:fillRect/>
          </a:stretch>
        </p:blipFill>
        <p:spPr>
          <a:xfrm>
            <a:off x="10270837" y="3163784"/>
            <a:ext cx="1163418" cy="2680719"/>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10</a:t>
            </a:fld>
            <a:endParaRPr lang="fr-CA"/>
          </a:p>
        </p:txBody>
      </p:sp>
      <p:pic>
        <p:nvPicPr>
          <p:cNvPr id="8" name="Graphique 7" descr="Drawing of tools">
            <a:extLst>
              <a:ext uri="{FF2B5EF4-FFF2-40B4-BE49-F238E27FC236}">
                <a16:creationId xmlns:a16="http://schemas.microsoft.com/office/drawing/2014/main" id="{9B936B10-4152-34A5-D4E3-10B9910FB781}"/>
              </a:ext>
            </a:extLst>
          </p:cNvPr>
          <p:cNvPicPr>
            <a:picLocks noChangeAspect="1"/>
          </p:cNvPicPr>
          <p:nvPr>
            <p:custDataLst>
              <p:tags r:id="rId6"/>
            </p:custDataLst>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39629" y="2484284"/>
            <a:ext cx="2252840" cy="2252839"/>
          </a:xfrm>
          <a:prstGeom prst="rect">
            <a:avLst/>
          </a:prstGeom>
        </p:spPr>
      </p:pic>
    </p:spTree>
    <p:extLst>
      <p:ext uri="{BB962C8B-B14F-4D97-AF65-F5344CB8AC3E}">
        <p14:creationId xmlns:p14="http://schemas.microsoft.com/office/powerpoint/2010/main" val="1865836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en-CA" b="1">
                <a:solidFill>
                  <a:srgbClr val="00CC99"/>
                </a:solidFill>
              </a:rPr>
              <a:t>Remi gets new tools</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3602121" y="2820332"/>
            <a:ext cx="8929732" cy="3836367"/>
          </a:xfrm>
        </p:spPr>
        <p:txBody>
          <a:bodyPr vert="horz" lIns="91440" tIns="45720" rIns="91440" bIns="45720" rtlCol="0" anchor="t">
            <a:normAutofit/>
          </a:bodyPr>
          <a:lstStyle/>
          <a:p>
            <a:pPr marL="0" marR="234950" lvl="3" indent="0" algn="just">
              <a:lnSpc>
                <a:spcPct val="110000"/>
              </a:lnSpc>
              <a:spcBef>
                <a:spcPts val="900"/>
              </a:spcBef>
              <a:buNone/>
              <a:tabLst>
                <a:tab pos="2700655" algn="l"/>
              </a:tabLst>
            </a:pPr>
            <a:r>
              <a:rPr lang="en-CA" sz="4000">
                <a:latin typeface="Calibri"/>
                <a:ea typeface="Calibri"/>
                <a:cs typeface="Calibri"/>
              </a:rPr>
              <a:t>Third resource: </a:t>
            </a:r>
          </a:p>
          <a:p>
            <a:pPr marL="0" marR="234950" lvl="3" indent="0" algn="just">
              <a:lnSpc>
                <a:spcPct val="110000"/>
              </a:lnSpc>
              <a:spcBef>
                <a:spcPts val="900"/>
              </a:spcBef>
              <a:buNone/>
              <a:tabLst>
                <a:tab pos="2700655" algn="l"/>
              </a:tabLst>
            </a:pPr>
            <a:r>
              <a:rPr lang="en-CA" sz="4000">
                <a:solidFill>
                  <a:srgbClr val="000000"/>
                </a:solidFill>
                <a:latin typeface="Calibri"/>
                <a:ea typeface="Calibri"/>
                <a:cs typeface="Calibri"/>
              </a:rPr>
              <a:t>Ask an adult for help</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8"/>
          <a:srcRect t="72843"/>
          <a:stretch/>
        </p:blipFill>
        <p:spPr>
          <a:xfrm>
            <a:off x="0" y="5532436"/>
            <a:ext cx="12191999" cy="1325563"/>
          </a:xfrm>
          <a:prstGeom prst="rect">
            <a:avLst/>
          </a:prstGeom>
        </p:spPr>
      </p:pic>
      <p:pic>
        <p:nvPicPr>
          <p:cNvPr id="19" name="Graphique 18" descr="Soccer ball with plain fill">
            <a:extLst>
              <a:ext uri="{FF2B5EF4-FFF2-40B4-BE49-F238E27FC236}">
                <a16:creationId xmlns:a16="http://schemas.microsoft.com/office/drawing/2014/main" id="{24133DCB-BBEE-4726-A719-B2A1442E3A01}"/>
              </a:ext>
            </a:extLst>
          </p:cNvPr>
          <p:cNvPicPr>
            <a:picLocks noChangeAspect="1"/>
          </p:cNvPicPr>
          <p:nvPr>
            <p:custDataLst>
              <p:tags r:id="rId4"/>
            </p:custDataLst>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84026" y="570706"/>
            <a:ext cx="914400" cy="914400"/>
          </a:xfrm>
          <a:prstGeom prst="rect">
            <a:avLst/>
          </a:prstGeom>
        </p:spPr>
      </p:pic>
      <p:pic>
        <p:nvPicPr>
          <p:cNvPr id="6" name="Image 5">
            <a:extLst>
              <a:ext uri="{FF2B5EF4-FFF2-40B4-BE49-F238E27FC236}">
                <a16:creationId xmlns:a16="http://schemas.microsoft.com/office/drawing/2014/main" id="{19DB7282-7B3F-432C-BD94-381FDDAD63CF}"/>
              </a:ext>
            </a:extLst>
          </p:cNvPr>
          <p:cNvPicPr>
            <a:picLocks noChangeAspect="1"/>
          </p:cNvPicPr>
          <p:nvPr>
            <p:custDataLst>
              <p:tags r:id="rId5"/>
            </p:custDataLst>
          </p:nvPr>
        </p:nvPicPr>
        <p:blipFill>
          <a:blip r:embed="rId11" cstate="hqprint">
            <a:extLst>
              <a:ext uri="{28A0092B-C50C-407E-A947-70E740481C1C}">
                <a14:useLocalDpi xmlns:a14="http://schemas.microsoft.com/office/drawing/2010/main" val="0"/>
              </a:ext>
            </a:extLst>
          </a:blip>
          <a:stretch>
            <a:fillRect/>
          </a:stretch>
        </p:blipFill>
        <p:spPr>
          <a:xfrm>
            <a:off x="10270837" y="3163784"/>
            <a:ext cx="1163418" cy="2680719"/>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11</a:t>
            </a:fld>
            <a:endParaRPr lang="fr-CA"/>
          </a:p>
        </p:txBody>
      </p:sp>
      <p:pic>
        <p:nvPicPr>
          <p:cNvPr id="8" name="Graphique 7" descr="Drawing of tools">
            <a:extLst>
              <a:ext uri="{FF2B5EF4-FFF2-40B4-BE49-F238E27FC236}">
                <a16:creationId xmlns:a16="http://schemas.microsoft.com/office/drawing/2014/main" id="{9B936B10-4152-34A5-D4E3-10B9910FB781}"/>
              </a:ext>
            </a:extLst>
          </p:cNvPr>
          <p:cNvPicPr>
            <a:picLocks noChangeAspect="1"/>
          </p:cNvPicPr>
          <p:nvPr>
            <p:custDataLst>
              <p:tags r:id="rId6"/>
            </p:custDataLst>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39629" y="2484284"/>
            <a:ext cx="2252840" cy="2252839"/>
          </a:xfrm>
          <a:prstGeom prst="rect">
            <a:avLst/>
          </a:prstGeom>
        </p:spPr>
      </p:pic>
    </p:spTree>
    <p:extLst>
      <p:ext uri="{BB962C8B-B14F-4D97-AF65-F5344CB8AC3E}">
        <p14:creationId xmlns:p14="http://schemas.microsoft.com/office/powerpoint/2010/main" val="1017681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en-CA" b="1">
                <a:solidFill>
                  <a:srgbClr val="00CC99"/>
                </a:solidFill>
              </a:rPr>
              <a:t>Remi gets new tools</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341105" y="1696069"/>
            <a:ext cx="8929732" cy="3836367"/>
          </a:xfrm>
        </p:spPr>
        <p:txBody>
          <a:bodyPr vert="horz" lIns="91440" tIns="45720" rIns="91440" bIns="45720" rtlCol="0" anchor="t">
            <a:normAutofit lnSpcReduction="10000"/>
          </a:bodyPr>
          <a:lstStyle/>
          <a:p>
            <a:pPr marL="268288" marR="234950" lvl="3" indent="-268288" algn="just">
              <a:lnSpc>
                <a:spcPct val="110000"/>
              </a:lnSpc>
              <a:spcBef>
                <a:spcPts val="900"/>
              </a:spcBef>
              <a:tabLst>
                <a:tab pos="2700655" algn="l"/>
              </a:tabLst>
            </a:pPr>
            <a:r>
              <a:rPr lang="en-CA" sz="2800" dirty="0">
                <a:effectLst/>
                <a:ea typeface="+mn-lt"/>
                <a:cs typeface="+mn-lt"/>
              </a:rPr>
              <a:t>Was the activity more difficult </a:t>
            </a:r>
            <a:r>
              <a:rPr lang="en-CA" sz="2800" dirty="0">
                <a:ea typeface="+mn-lt"/>
                <a:cs typeface="+mn-lt"/>
              </a:rPr>
              <a:t>at first? Easier toward the end? Why?</a:t>
            </a:r>
          </a:p>
          <a:p>
            <a:pPr marL="268288" marR="234950" lvl="3" indent="-268288" algn="just">
              <a:lnSpc>
                <a:spcPct val="120000"/>
              </a:lnSpc>
              <a:spcBef>
                <a:spcPts val="900"/>
              </a:spcBef>
              <a:tabLst>
                <a:tab pos="2700655" algn="l"/>
              </a:tabLst>
            </a:pPr>
            <a:endParaRPr lang="fr-FR" sz="200" dirty="0">
              <a:latin typeface="Calibri" panose="020F0502020204030204" pitchFamily="34" charset="0"/>
              <a:cs typeface="Calibri"/>
            </a:endParaRPr>
          </a:p>
          <a:p>
            <a:pPr marL="268288" marR="234950" lvl="3" indent="-268288" algn="just">
              <a:lnSpc>
                <a:spcPct val="110000"/>
              </a:lnSpc>
              <a:spcBef>
                <a:spcPts val="900"/>
              </a:spcBef>
              <a:tabLst>
                <a:tab pos="2700655" algn="l"/>
              </a:tabLst>
            </a:pPr>
            <a:r>
              <a:rPr lang="en-CA" sz="2800" dirty="0">
                <a:solidFill>
                  <a:srgbClr val="000000"/>
                </a:solidFill>
                <a:latin typeface="Calibri" panose="020F0502020204030204" pitchFamily="34" charset="0"/>
              </a:rPr>
              <a:t>What made the difficult situation easier? </a:t>
            </a:r>
          </a:p>
          <a:p>
            <a:pPr marL="268288" marR="234950" lvl="3" indent="-268288" algn="just">
              <a:spcBef>
                <a:spcPts val="900"/>
              </a:spcBef>
              <a:tabLst>
                <a:tab pos="2700655" algn="l"/>
              </a:tabLst>
            </a:pPr>
            <a:endParaRPr lang="fr-CA" sz="200" dirty="0">
              <a:solidFill>
                <a:srgbClr val="000000"/>
              </a:solidFill>
              <a:latin typeface="Calibri" panose="020F0502020204030204" pitchFamily="34" charset="0"/>
            </a:endParaRPr>
          </a:p>
          <a:p>
            <a:pPr marL="268288" marR="234950" lvl="3" indent="-268288" algn="just">
              <a:lnSpc>
                <a:spcPct val="120000"/>
              </a:lnSpc>
              <a:spcBef>
                <a:spcPts val="900"/>
              </a:spcBef>
              <a:tabLst>
                <a:tab pos="2700655" algn="l"/>
              </a:tabLst>
            </a:pPr>
            <a:r>
              <a:rPr lang="en-CA" sz="2800" dirty="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Were the additional tools </a:t>
            </a:r>
            <a:r>
              <a:rPr lang="en-CA" sz="2800" dirty="0">
                <a:solidFill>
                  <a:srgbClr val="000000"/>
                </a:solidFill>
                <a:latin typeface="Calibri" panose="020F0502020204030204" pitchFamily="34" charset="0"/>
                <a:ea typeface="Trebuchet MS" panose="020B0603020202020204" pitchFamily="34" charset="0"/>
                <a:cs typeface="Trebuchet MS" panose="020B0603020202020204" pitchFamily="34" charset="0"/>
              </a:rPr>
              <a:t>helpful or not? </a:t>
            </a:r>
          </a:p>
          <a:p>
            <a:pPr marL="268288" marR="234950" lvl="4" indent="-268288" algn="just">
              <a:lnSpc>
                <a:spcPct val="110000"/>
              </a:lnSpc>
              <a:spcBef>
                <a:spcPts val="0"/>
              </a:spcBef>
              <a:buNone/>
              <a:tabLst>
                <a:tab pos="2700655" algn="l"/>
              </a:tabLst>
            </a:pPr>
            <a:endParaRPr lang="fr-FR" sz="2800" dirty="0">
              <a:solidFill>
                <a:srgbClr val="000000"/>
              </a:solidFill>
              <a:latin typeface="Calibri" panose="020F0502020204030204" pitchFamily="34" charset="0"/>
            </a:endParaRPr>
          </a:p>
          <a:p>
            <a:pPr marL="268288" marR="234950" lvl="3" indent="-268288" algn="just">
              <a:lnSpc>
                <a:spcPct val="110000"/>
              </a:lnSpc>
              <a:spcBef>
                <a:spcPts val="0"/>
              </a:spcBef>
              <a:tabLst>
                <a:tab pos="2700655" algn="l"/>
              </a:tabLst>
            </a:pPr>
            <a:r>
              <a:rPr lang="en-CA" sz="2800" dirty="0">
                <a:solidFill>
                  <a:srgbClr val="000000"/>
                </a:solidFill>
                <a:latin typeface="Calibri" panose="020F0502020204030204" pitchFamily="34" charset="0"/>
              </a:rPr>
              <a:t>What happens when we don't use our tools to deal with a difficult situation?</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532436"/>
            <a:ext cx="12191999" cy="1325563"/>
          </a:xfrm>
          <a:prstGeom prst="rect">
            <a:avLst/>
          </a:prstGeom>
        </p:spPr>
      </p:pic>
      <p:pic>
        <p:nvPicPr>
          <p:cNvPr id="19" name="Graphique 18" descr="Soccer ball with plain fill">
            <a:extLst>
              <a:ext uri="{FF2B5EF4-FFF2-40B4-BE49-F238E27FC236}">
                <a16:creationId xmlns:a16="http://schemas.microsoft.com/office/drawing/2014/main" id="{24133DCB-BBEE-4726-A719-B2A1442E3A01}"/>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84026" y="570706"/>
            <a:ext cx="914400" cy="914400"/>
          </a:xfrm>
          <a:prstGeom prst="rect">
            <a:avLst/>
          </a:prstGeom>
        </p:spPr>
      </p:pic>
      <p:pic>
        <p:nvPicPr>
          <p:cNvPr id="6" name="Image 5">
            <a:extLst>
              <a:ext uri="{FF2B5EF4-FFF2-40B4-BE49-F238E27FC236}">
                <a16:creationId xmlns:a16="http://schemas.microsoft.com/office/drawing/2014/main" id="{19DB7282-7B3F-432C-BD94-381FDDAD63CF}"/>
              </a:ext>
            </a:extLst>
          </p:cNvPr>
          <p:cNvPicPr>
            <a:picLocks noChangeAspect="1"/>
          </p:cNvPicPr>
          <p:nvPr>
            <p:custDataLst>
              <p:tags r:id="rId5"/>
            </p:custDataLst>
          </p:nvPr>
        </p:nvPicPr>
        <p:blipFill>
          <a:blip r:embed="rId10" cstate="hqprint">
            <a:extLst>
              <a:ext uri="{28A0092B-C50C-407E-A947-70E740481C1C}">
                <a14:useLocalDpi xmlns:a14="http://schemas.microsoft.com/office/drawing/2010/main" val="0"/>
              </a:ext>
            </a:extLst>
          </a:blip>
          <a:stretch>
            <a:fillRect/>
          </a:stretch>
        </p:blipFill>
        <p:spPr>
          <a:xfrm>
            <a:off x="10270837" y="3163784"/>
            <a:ext cx="1163418" cy="2680719"/>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12</a:t>
            </a:fld>
            <a:endParaRPr lang="fr-CA"/>
          </a:p>
        </p:txBody>
      </p:sp>
    </p:spTree>
    <p:extLst>
      <p:ext uri="{BB962C8B-B14F-4D97-AF65-F5344CB8AC3E}">
        <p14:creationId xmlns:p14="http://schemas.microsoft.com/office/powerpoint/2010/main" val="2339045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en-CA" b="1">
                <a:solidFill>
                  <a:srgbClr val="00CC99"/>
                </a:solidFill>
              </a:rPr>
              <a:t>Remi gets new tools</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838201" y="1690687"/>
            <a:ext cx="10515600" cy="3697389"/>
          </a:xfrm>
        </p:spPr>
        <p:txBody>
          <a:bodyPr>
            <a:normAutofit/>
          </a:bodyPr>
          <a:lstStyle/>
          <a:p>
            <a:pPr marL="0" marR="234950" lvl="3" indent="0" algn="just">
              <a:spcBef>
                <a:spcPts val="900"/>
              </a:spcBef>
              <a:spcAft>
                <a:spcPts val="0"/>
              </a:spcAft>
              <a:buNone/>
              <a:tabLst>
                <a:tab pos="2700655" algn="l"/>
              </a:tabLst>
            </a:pPr>
            <a:r>
              <a:rPr lang="en-CA" sz="2800">
                <a:ea typeface="Trebuchet MS" panose="020B0603020202020204" pitchFamily="34" charset="0"/>
                <a:cs typeface="Trebuchet MS" panose="020B0603020202020204" pitchFamily="34" charset="0"/>
              </a:rPr>
              <a:t>Tell me about a situation you found difficult</a:t>
            </a:r>
            <a:r>
              <a:rPr lang="en-CA" sz="2800">
                <a:effectLst/>
                <a:ea typeface="Trebuchet MS" panose="020B0603020202020204" pitchFamily="34" charset="0"/>
                <a:cs typeface="Trebuchet MS" panose="020B0603020202020204" pitchFamily="34" charset="0"/>
              </a:rPr>
              <a:t>…</a:t>
            </a:r>
          </a:p>
          <a:p>
            <a:pPr marL="0" marR="234950" lvl="3" indent="0" algn="just">
              <a:spcBef>
                <a:spcPts val="900"/>
              </a:spcBef>
              <a:spcAft>
                <a:spcPts val="0"/>
              </a:spcAft>
              <a:buNone/>
              <a:tabLst>
                <a:tab pos="2700655" algn="l"/>
              </a:tabLst>
            </a:pPr>
            <a:endParaRPr lang="fr-CA" sz="2800" dirty="0">
              <a:ea typeface="Trebuchet MS" panose="020B0603020202020204" pitchFamily="34" charset="0"/>
              <a:cs typeface="Trebuchet MS" panose="020B0603020202020204" pitchFamily="34" charset="0"/>
            </a:endParaRPr>
          </a:p>
          <a:p>
            <a:pPr marL="354013" marR="234950" lvl="3" indent="-354013" algn="just">
              <a:spcBef>
                <a:spcPts val="900"/>
              </a:spcBef>
              <a:spcAft>
                <a:spcPts val="0"/>
              </a:spcAft>
              <a:buFont typeface="Arial" panose="020B0604020202020204" pitchFamily="34" charset="0"/>
              <a:buChar char="•"/>
              <a:tabLst>
                <a:tab pos="2700655" algn="l"/>
              </a:tabLst>
            </a:pPr>
            <a:r>
              <a:rPr lang="en-CA" sz="280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What resources do you have in your tool </a:t>
            </a:r>
            <a:r>
              <a:rPr lang="en-CA" sz="2800">
                <a:solidFill>
                  <a:srgbClr val="000000"/>
                </a:solidFill>
                <a:latin typeface="Calibri" panose="020F0502020204030204" pitchFamily="34" charset="0"/>
                <a:ea typeface="Trebuchet MS" panose="020B0603020202020204" pitchFamily="34" charset="0"/>
                <a:cs typeface="Trebuchet MS" panose="020B0603020202020204" pitchFamily="34" charset="0"/>
              </a:rPr>
              <a:t>box </a:t>
            </a:r>
            <a:r>
              <a:rPr lang="en-CA" sz="280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that you could use to </a:t>
            </a:r>
            <a:r>
              <a:rPr lang="en-CA" sz="2800">
                <a:solidFill>
                  <a:srgbClr val="000000"/>
                </a:solidFill>
                <a:latin typeface="Calibri" panose="020F0502020204030204" pitchFamily="34" charset="0"/>
                <a:ea typeface="Trebuchet MS" panose="020B0603020202020204" pitchFamily="34" charset="0"/>
                <a:cs typeface="Trebuchet MS" panose="020B0603020202020204" pitchFamily="34" charset="0"/>
              </a:rPr>
              <a:t>deal with </a:t>
            </a:r>
            <a:r>
              <a:rPr lang="en-CA" sz="280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this difficult situation?</a:t>
            </a:r>
          </a:p>
          <a:p>
            <a:pPr marL="0" marR="234950" lvl="3" indent="0" algn="just">
              <a:spcBef>
                <a:spcPts val="900"/>
              </a:spcBef>
              <a:spcAft>
                <a:spcPts val="0"/>
              </a:spcAft>
              <a:buNone/>
              <a:tabLst>
                <a:tab pos="2700655" algn="l"/>
              </a:tabLst>
            </a:pPr>
            <a:endParaRPr lang="fr-CA" sz="2800" dirty="0">
              <a:effectLst/>
              <a:latin typeface="Trebuchet MS" panose="020B0603020202020204" pitchFamily="34" charset="0"/>
              <a:ea typeface="Trebuchet MS" panose="020B0603020202020204" pitchFamily="34" charset="0"/>
              <a:cs typeface="Trebuchet MS" panose="020B0603020202020204" pitchFamily="34" charset="0"/>
            </a:endParaRPr>
          </a:p>
          <a:p>
            <a:pPr marL="354013" marR="234950" lvl="3" indent="-354013" algn="just">
              <a:spcBef>
                <a:spcPts val="900"/>
              </a:spcBef>
              <a:spcAft>
                <a:spcPts val="0"/>
              </a:spcAft>
              <a:buFont typeface="Arial" panose="020B0604020202020204" pitchFamily="34" charset="0"/>
              <a:buChar char="•"/>
              <a:tabLst>
                <a:tab pos="2700655" algn="l"/>
              </a:tabLst>
            </a:pPr>
            <a:r>
              <a:rPr lang="en-CA" sz="2800">
                <a:solidFill>
                  <a:srgbClr val="000000"/>
                </a:solidFill>
                <a:effectLst/>
                <a:latin typeface="Calibri" panose="020F0502020204030204" pitchFamily="34" charset="0"/>
                <a:ea typeface="Trebuchet MS" panose="020B0603020202020204" pitchFamily="34" charset="0"/>
                <a:cs typeface="Trebuchet MS" panose="020B0603020202020204" pitchFamily="34" charset="0"/>
              </a:rPr>
              <a:t>What happens if you don't use any tools?</a:t>
            </a:r>
          </a:p>
          <a:p>
            <a:pPr marL="0" marR="234950" lvl="3" indent="0" algn="just">
              <a:spcBef>
                <a:spcPts val="900"/>
              </a:spcBef>
              <a:spcAft>
                <a:spcPts val="0"/>
              </a:spcAft>
              <a:buNone/>
              <a:tabLst>
                <a:tab pos="2700655" algn="l"/>
              </a:tabLst>
            </a:pPr>
            <a:endParaRPr lang="fr-CA" sz="2800" dirty="0">
              <a:effectLst/>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8"/>
          <a:srcRect t="72843"/>
          <a:stretch/>
        </p:blipFill>
        <p:spPr>
          <a:xfrm>
            <a:off x="0" y="5388077"/>
            <a:ext cx="12191999" cy="1469923"/>
          </a:xfrm>
          <a:prstGeom prst="rect">
            <a:avLst/>
          </a:prstGeom>
        </p:spPr>
      </p:pic>
      <p:pic>
        <p:nvPicPr>
          <p:cNvPr id="19" name="Graphique 18" descr="Soccer ball with plain fill">
            <a:extLst>
              <a:ext uri="{FF2B5EF4-FFF2-40B4-BE49-F238E27FC236}">
                <a16:creationId xmlns:a16="http://schemas.microsoft.com/office/drawing/2014/main" id="{24133DCB-BBEE-4726-A719-B2A1442E3A01}"/>
              </a:ext>
            </a:extLst>
          </p:cNvPr>
          <p:cNvPicPr>
            <a:picLocks noChangeAspect="1"/>
          </p:cNvPicPr>
          <p:nvPr>
            <p:custDataLst>
              <p:tags r:id="rId4"/>
            </p:custDataLst>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84026" y="570706"/>
            <a:ext cx="914400" cy="914400"/>
          </a:xfrm>
          <a:prstGeom prst="rect">
            <a:avLst/>
          </a:prstGeom>
        </p:spPr>
      </p:pic>
      <p:pic>
        <p:nvPicPr>
          <p:cNvPr id="8" name="Image 7">
            <a:extLst>
              <a:ext uri="{FF2B5EF4-FFF2-40B4-BE49-F238E27FC236}">
                <a16:creationId xmlns:a16="http://schemas.microsoft.com/office/drawing/2014/main" id="{55CA093F-BB68-4B6A-947D-FE9C44F3BE5C}"/>
              </a:ext>
            </a:extLst>
          </p:cNvPr>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9044995" y="3677478"/>
            <a:ext cx="1947683" cy="1917493"/>
          </a:xfrm>
          <a:prstGeom prst="rect">
            <a:avLst/>
          </a:prstGeom>
          <a:noFill/>
        </p:spPr>
      </p:pic>
      <p:pic>
        <p:nvPicPr>
          <p:cNvPr id="7" name="Graphique 6" descr="Drawing of tools">
            <a:extLst>
              <a:ext uri="{FF2B5EF4-FFF2-40B4-BE49-F238E27FC236}">
                <a16:creationId xmlns:a16="http://schemas.microsoft.com/office/drawing/2014/main" id="{FE9EEB47-66AF-BBC6-2BB7-F7AD4DA6FA68}"/>
              </a:ext>
            </a:extLst>
          </p:cNvPr>
          <p:cNvPicPr>
            <a:picLocks noChangeAspect="1"/>
          </p:cNvPicPr>
          <p:nvPr>
            <p:custDataLst>
              <p:tags r:id="rId6"/>
            </p:custDataLst>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97894" y="3144571"/>
            <a:ext cx="715925" cy="715925"/>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13</a:t>
            </a:fld>
            <a:endParaRPr lang="fr-CA"/>
          </a:p>
        </p:txBody>
      </p:sp>
    </p:spTree>
    <p:extLst>
      <p:ext uri="{BB962C8B-B14F-4D97-AF65-F5344CB8AC3E}">
        <p14:creationId xmlns:p14="http://schemas.microsoft.com/office/powerpoint/2010/main" val="809450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96014-AB1B-5A87-CDB6-41AA1C18402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5A76880-B8C0-A004-3869-8D89C6CC4DB3}"/>
              </a:ext>
            </a:extLst>
          </p:cNvPr>
          <p:cNvPicPr>
            <a:picLocks noChangeAspect="1"/>
          </p:cNvPicPr>
          <p:nvPr/>
        </p:nvPicPr>
        <p:blipFill>
          <a:blip r:embed="rId2"/>
          <a:srcRect l="263"/>
          <a:stretch/>
        </p:blipFill>
        <p:spPr>
          <a:xfrm>
            <a:off x="0" y="0"/>
            <a:ext cx="12192000" cy="6885652"/>
          </a:xfrm>
          <a:prstGeom prst="rect">
            <a:avLst/>
          </a:prstGeom>
        </p:spPr>
      </p:pic>
    </p:spTree>
    <p:extLst>
      <p:ext uri="{BB962C8B-B14F-4D97-AF65-F5344CB8AC3E}">
        <p14:creationId xmlns:p14="http://schemas.microsoft.com/office/powerpoint/2010/main" val="2682702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66CE8F6-5D62-4ADF-A356-964604D46067}"/>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t="2185" b="4187"/>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4"/>
            </p:custDataLst>
          </p:nvPr>
        </p:nvSpPr>
        <p:spPr>
          <a:xfrm>
            <a:off x="609737" y="1161535"/>
            <a:ext cx="4827236" cy="1121974"/>
          </a:xfrm>
        </p:spPr>
        <p:txBody>
          <a:bodyPr>
            <a:normAutofit fontScale="90000"/>
          </a:bodyPr>
          <a:lstStyle/>
          <a:p>
            <a:r>
              <a:rPr lang="en-CA" sz="4000" b="1" dirty="0">
                <a:solidFill>
                  <a:srgbClr val="00CC99"/>
                </a:solidFill>
              </a:rPr>
              <a:t>REVIEW OF THE PREVIOUS WORKSHOP</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699655" y="2351074"/>
            <a:ext cx="3732271" cy="2727554"/>
          </a:xfrm>
          <a:ln w="38100">
            <a:solidFill>
              <a:srgbClr val="00CC99"/>
            </a:solidFill>
          </a:ln>
        </p:spPr>
        <p:txBody>
          <a:bodyPr vert="horz" lIns="91440" tIns="45720" rIns="91440" bIns="45720" rtlCol="0" anchor="t">
            <a:noAutofit/>
          </a:bodyPr>
          <a:lstStyle/>
          <a:p>
            <a:pPr marL="0" marR="44450" lvl="3" indent="0" algn="just">
              <a:spcBef>
                <a:spcPts val="900"/>
              </a:spcBef>
              <a:buNone/>
              <a:tabLst>
                <a:tab pos="2700655" algn="l"/>
              </a:tabLst>
            </a:pPr>
            <a:r>
              <a:rPr lang="en-CA" sz="2600" b="0" i="0" dirty="0">
                <a:effectLst/>
                <a:latin typeface="Calibri"/>
                <a:ea typeface="Trebuchet MS" panose="020B0603020202020204" pitchFamily="34" charset="0"/>
                <a:cs typeface="Calibri"/>
              </a:rPr>
              <a:t>In the last workshop, we</a:t>
            </a:r>
            <a:r>
              <a:rPr lang="en-CA" sz="2600" dirty="0">
                <a:latin typeface="Calibri"/>
                <a:ea typeface="Trebuchet MS" panose="020B0603020202020204" pitchFamily="34" charset="0"/>
                <a:cs typeface="Calibri"/>
              </a:rPr>
              <a:t> talked about </a:t>
            </a:r>
            <a:r>
              <a:rPr lang="en-CA" sz="2600" dirty="0">
                <a:effectLst/>
                <a:latin typeface="Calibri"/>
                <a:ea typeface="Trebuchet MS" panose="020B0603020202020204" pitchFamily="34" charset="0"/>
                <a:cs typeface="Calibri"/>
              </a:rPr>
              <a:t>good and not-so-good lifestyle habits</a:t>
            </a:r>
            <a:r>
              <a:rPr lang="en-CA" sz="2600" b="0" i="0" dirty="0">
                <a:effectLst/>
                <a:latin typeface="Calibri"/>
                <a:ea typeface="Trebuchet MS" panose="020B0603020202020204" pitchFamily="34" charset="0"/>
                <a:cs typeface="Calibri"/>
              </a:rPr>
              <a:t>…</a:t>
            </a:r>
          </a:p>
          <a:p>
            <a:pPr marL="0" marR="44450" lvl="3" indent="0" algn="just">
              <a:spcBef>
                <a:spcPts val="900"/>
              </a:spcBef>
              <a:spcAft>
                <a:spcPts val="0"/>
              </a:spcAft>
              <a:buNone/>
              <a:tabLst>
                <a:tab pos="2700655" algn="l"/>
              </a:tabLst>
            </a:pPr>
            <a:r>
              <a:rPr lang="en-CA" sz="2600" dirty="0">
                <a:latin typeface="Calibri"/>
                <a:cs typeface="Calibri"/>
              </a:rPr>
              <a:t>Do you remember the </a:t>
            </a:r>
            <a:r>
              <a:rPr lang="en-CA" sz="2600" b="0" i="0" dirty="0">
                <a:effectLst/>
                <a:latin typeface="Calibri"/>
                <a:cs typeface="Calibri"/>
              </a:rPr>
              <a:t>challenge</a:t>
            </a:r>
            <a:r>
              <a:rPr lang="en-CA" sz="2600" dirty="0">
                <a:latin typeface="Calibri"/>
                <a:cs typeface="Calibri"/>
              </a:rPr>
              <a:t> I gave you</a:t>
            </a:r>
            <a:r>
              <a:rPr lang="en-CA" sz="2600" b="0" i="0" dirty="0">
                <a:effectLst/>
                <a:latin typeface="Calibri"/>
                <a:cs typeface="Calibri"/>
              </a:rPr>
              <a:t>? </a:t>
            </a:r>
            <a:r>
              <a:rPr lang="en-CA" sz="2600" dirty="0">
                <a:latin typeface="Calibri"/>
                <a:cs typeface="Calibri"/>
              </a:rPr>
              <a:t>Tell me </a:t>
            </a:r>
            <a:r>
              <a:rPr lang="en-CA" sz="2600" b="0" i="0" dirty="0">
                <a:effectLst/>
                <a:latin typeface="Calibri"/>
                <a:cs typeface="Calibri"/>
              </a:rPr>
              <a:t>how</a:t>
            </a:r>
            <a:r>
              <a:rPr lang="en-CA" sz="2600" dirty="0">
                <a:latin typeface="Calibri"/>
                <a:cs typeface="Calibri"/>
              </a:rPr>
              <a:t> you did it</a:t>
            </a:r>
            <a:r>
              <a:rPr lang="en-CA" sz="2600" b="0" i="0" dirty="0">
                <a:effectLst/>
                <a:latin typeface="Calibri"/>
                <a:cs typeface="Calibri"/>
              </a:rPr>
              <a:t>.</a:t>
            </a:r>
          </a:p>
        </p:txBody>
      </p:sp>
      <p:pic>
        <p:nvPicPr>
          <p:cNvPr id="9" name="Image 8">
            <a:extLst>
              <a:ext uri="{FF2B5EF4-FFF2-40B4-BE49-F238E27FC236}">
                <a16:creationId xmlns:a16="http://schemas.microsoft.com/office/drawing/2014/main" id="{76871B12-2A54-4852-815C-D17452E16698}"/>
              </a:ext>
            </a:extLst>
          </p:cNvPr>
          <p:cNvPicPr/>
          <p:nvPr>
            <p:custDataLst>
              <p:tags r:id="rId6"/>
            </p:custDataLst>
          </p:nvPr>
        </p:nvPicPr>
        <p:blipFill>
          <a:blip r:embed="rId9">
            <a:extLst>
              <a:ext uri="{28A0092B-C50C-407E-A947-70E740481C1C}">
                <a14:useLocalDpi xmlns:a14="http://schemas.microsoft.com/office/drawing/2010/main" val="0"/>
              </a:ext>
            </a:extLst>
          </a:blip>
          <a:srcRect/>
          <a:stretch>
            <a:fillRect/>
          </a:stretch>
        </p:blipFill>
        <p:spPr bwMode="auto">
          <a:xfrm>
            <a:off x="5109214" y="2664928"/>
            <a:ext cx="1693677" cy="2268435"/>
          </a:xfrm>
          <a:prstGeom prst="rect">
            <a:avLst/>
          </a:prstGeom>
          <a:noFill/>
        </p:spPr>
      </p:pic>
      <p:sp>
        <p:nvSpPr>
          <p:cNvPr id="4" name="Espace réservé du numéro de diapositive 3"/>
          <p:cNvSpPr>
            <a:spLocks noGrp="1"/>
          </p:cNvSpPr>
          <p:nvPr>
            <p:ph type="sldNum" sz="quarter" idx="12"/>
          </p:nvPr>
        </p:nvSpPr>
        <p:spPr/>
        <p:txBody>
          <a:bodyPr/>
          <a:lstStyle/>
          <a:p>
            <a:fld id="{0C14EB29-D0B9-4703-B160-0192E9AA575F}" type="slidenum">
              <a:rPr lang="fr-CA" smtClean="0"/>
              <a:t>2</a:t>
            </a:fld>
            <a:endParaRPr lang="fr-CA"/>
          </a:p>
        </p:txBody>
      </p:sp>
    </p:spTree>
    <p:extLst>
      <p:ext uri="{BB962C8B-B14F-4D97-AF65-F5344CB8AC3E}">
        <p14:creationId xmlns:p14="http://schemas.microsoft.com/office/powerpoint/2010/main" val="166775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9F847-81C4-AFD8-440F-F2573221F73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F1270E0-90A4-38FE-C123-E239DDD49F7D}"/>
              </a:ext>
            </a:extLst>
          </p:cNvPr>
          <p:cNvSpPr>
            <a:spLocks noGrp="1"/>
          </p:cNvSpPr>
          <p:nvPr>
            <p:ph type="title"/>
            <p:custDataLst>
              <p:tags r:id="rId1"/>
            </p:custDataLst>
          </p:nvPr>
        </p:nvSpPr>
        <p:spPr>
          <a:xfrm>
            <a:off x="164734" y="2164409"/>
            <a:ext cx="3343481" cy="2320608"/>
          </a:xfrm>
          <a:ln w="38100">
            <a:solidFill>
              <a:srgbClr val="00CC99"/>
            </a:solidFill>
          </a:ln>
        </p:spPr>
        <p:txBody>
          <a:bodyPr>
            <a:normAutofit fontScale="90000"/>
          </a:bodyPr>
          <a:lstStyle/>
          <a:p>
            <a:pPr algn="ctr"/>
            <a:r>
              <a:rPr lang="en-CA">
                <a:solidFill>
                  <a:srgbClr val="00CC99"/>
                </a:solidFill>
                <a:latin typeface="+mn-lt"/>
                <a:cs typeface="Calibri Light"/>
              </a:rPr>
              <a:t>The Adventures of Leo and Charlie</a:t>
            </a:r>
          </a:p>
        </p:txBody>
      </p:sp>
      <p:sp>
        <p:nvSpPr>
          <p:cNvPr id="3" name="Espace réservé du numéro de diapositive 2">
            <a:extLst>
              <a:ext uri="{FF2B5EF4-FFF2-40B4-BE49-F238E27FC236}">
                <a16:creationId xmlns:a16="http://schemas.microsoft.com/office/drawing/2014/main" id="{F9EC8937-BAD4-D651-C3F6-CE69FB3D663A}"/>
              </a:ext>
            </a:extLst>
          </p:cNvPr>
          <p:cNvSpPr>
            <a:spLocks noGrp="1"/>
          </p:cNvSpPr>
          <p:nvPr>
            <p:ph type="sldNum" sz="quarter" idx="12"/>
          </p:nvPr>
        </p:nvSpPr>
        <p:spPr/>
        <p:txBody>
          <a:bodyPr/>
          <a:lstStyle/>
          <a:p>
            <a:fld id="{0C14EB29-D0B9-4703-B160-0192E9AA575F}" type="slidenum">
              <a:rPr lang="fr-CA" smtClean="0"/>
              <a:t>3</a:t>
            </a:fld>
            <a:endParaRPr lang="fr-CA"/>
          </a:p>
        </p:txBody>
      </p:sp>
      <p:pic>
        <p:nvPicPr>
          <p:cNvPr id="9" name="Image 8">
            <a:extLst>
              <a:ext uri="{FF2B5EF4-FFF2-40B4-BE49-F238E27FC236}">
                <a16:creationId xmlns:a16="http://schemas.microsoft.com/office/drawing/2014/main" id="{4D745E2D-73DF-9274-BADB-9245C84CCD4E}"/>
              </a:ext>
            </a:extLst>
          </p:cNvPr>
          <p:cNvPicPr>
            <a:picLocks noChangeAspect="1"/>
          </p:cNvPicPr>
          <p:nvPr/>
        </p:nvPicPr>
        <p:blipFill>
          <a:blip r:embed="rId4"/>
          <a:stretch>
            <a:fillRect/>
          </a:stretch>
        </p:blipFill>
        <p:spPr>
          <a:xfrm>
            <a:off x="3581401" y="191162"/>
            <a:ext cx="8266470" cy="6201842"/>
          </a:xfrm>
          <a:prstGeom prst="rect">
            <a:avLst/>
          </a:prstGeom>
        </p:spPr>
      </p:pic>
    </p:spTree>
    <p:extLst>
      <p:ext uri="{BB962C8B-B14F-4D97-AF65-F5344CB8AC3E}">
        <p14:creationId xmlns:p14="http://schemas.microsoft.com/office/powerpoint/2010/main" val="257301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EB29-D0B9-4703-B160-0192E9AA575F}"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9A8BF23D-A136-13B2-6CFB-C454371AB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13" name="ZoneTexte 12">
            <a:extLst>
              <a:ext uri="{FF2B5EF4-FFF2-40B4-BE49-F238E27FC236}">
                <a16:creationId xmlns:a16="http://schemas.microsoft.com/office/drawing/2014/main" id="{07077E5E-2593-BFCC-1E4F-3E7FB003A9CB}"/>
              </a:ext>
            </a:extLst>
          </p:cNvPr>
          <p:cNvSpPr txBox="1"/>
          <p:nvPr/>
        </p:nvSpPr>
        <p:spPr>
          <a:xfrm>
            <a:off x="1694350" y="790608"/>
            <a:ext cx="8378338" cy="3000821"/>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t>Back on dry land at last! Charlie and Leo head off to join a group of friends who are playing soccer while waiting</a:t>
            </a:r>
            <a:b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br>
            <a: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t>for supper. The teams are already formed, so Leo goes</a:t>
            </a:r>
            <a:b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br>
            <a: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t>to one side and Charlie to the other. Even after</a:t>
            </a:r>
            <a:b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br>
            <a: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t>paddling most of the day, all the campers still have </a:t>
            </a:r>
            <a:b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br>
            <a: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t>plenty of energy for a game of soccer, except</a:t>
            </a:r>
            <a:b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br>
            <a: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t>Remi…</a:t>
            </a:r>
          </a:p>
        </p:txBody>
      </p:sp>
    </p:spTree>
    <p:extLst>
      <p:ext uri="{BB962C8B-B14F-4D97-AF65-F5344CB8AC3E}">
        <p14:creationId xmlns:p14="http://schemas.microsoft.com/office/powerpoint/2010/main" val="231210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EB29-D0B9-4703-B160-0192E9AA575F}"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EE871DAD-EFEE-FBF2-CAB0-0DF447DAF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51"/>
            <a:ext cx="12192000" cy="6858000"/>
          </a:xfrm>
          <a:prstGeom prst="rect">
            <a:avLst/>
          </a:prstGeom>
        </p:spPr>
      </p:pic>
      <p:sp>
        <p:nvSpPr>
          <p:cNvPr id="8" name="ZoneTexte 7">
            <a:extLst>
              <a:ext uri="{FF2B5EF4-FFF2-40B4-BE49-F238E27FC236}">
                <a16:creationId xmlns:a16="http://schemas.microsoft.com/office/drawing/2014/main" id="{876315E3-F385-C067-FA2D-F76C78631F34}"/>
              </a:ext>
            </a:extLst>
          </p:cNvPr>
          <p:cNvSpPr txBox="1"/>
          <p:nvPr/>
        </p:nvSpPr>
        <p:spPr>
          <a:xfrm>
            <a:off x="748447" y="356376"/>
            <a:ext cx="5628907" cy="6214009"/>
          </a:xfrm>
          <a:prstGeom prst="rect">
            <a:avLst/>
          </a:prstGeom>
          <a:noFill/>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CA" sz="26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t>Leo notices Remi sitting alone at the foot of a tree, away from the game. Leo goes to see him and asks him to come join in. Remi refuses, saying that the Taylor twins told him to sit there because he's no good at soccer. Remi is feeling hurt and finds this rejection difficult. Leo tells him that it's important for him to tell someone in charge of the camp in order to fix the situation. Remi is hesitant; he finds it difficult to ask adults for help. Just then Charlie arrives and quickly understands what's going on. She suggests that she go with Remi to see one of the camp counsellors who can help him. Remi accepts Charlie's suggestion. </a:t>
            </a:r>
          </a:p>
        </p:txBody>
      </p:sp>
    </p:spTree>
    <p:extLst>
      <p:ext uri="{BB962C8B-B14F-4D97-AF65-F5344CB8AC3E}">
        <p14:creationId xmlns:p14="http://schemas.microsoft.com/office/powerpoint/2010/main" val="4077907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EB29-D0B9-4703-B160-0192E9AA575F}"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A3DF09B8-CF2F-763E-5885-90C8F960A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
            <a:ext cx="12192000" cy="6858000"/>
          </a:xfrm>
          <a:prstGeom prst="rect">
            <a:avLst/>
          </a:prstGeom>
        </p:spPr>
      </p:pic>
      <p:sp>
        <p:nvSpPr>
          <p:cNvPr id="5" name="ZoneTexte 4">
            <a:extLst>
              <a:ext uri="{FF2B5EF4-FFF2-40B4-BE49-F238E27FC236}">
                <a16:creationId xmlns:a16="http://schemas.microsoft.com/office/drawing/2014/main" id="{36852557-AD57-7F88-4A81-A10A8C39F4D5}"/>
              </a:ext>
            </a:extLst>
          </p:cNvPr>
          <p:cNvSpPr txBox="1"/>
          <p:nvPr/>
        </p:nvSpPr>
        <p:spPr>
          <a:xfrm>
            <a:off x="784347" y="3614238"/>
            <a:ext cx="4866175" cy="2092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26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t>Accepting help from Leo </a:t>
            </a:r>
            <a:br>
              <a:rPr kumimoji="0" lang="en-CA" sz="26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br>
            <a:r>
              <a:rPr kumimoji="0" lang="en-CA" sz="26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t>and Charlie and going to see a counsellor was an excellent way for Remi to overcome this difficult situation.</a:t>
            </a:r>
          </a:p>
        </p:txBody>
      </p:sp>
      <p:sp>
        <p:nvSpPr>
          <p:cNvPr id="7" name="ZoneTexte 6">
            <a:extLst>
              <a:ext uri="{FF2B5EF4-FFF2-40B4-BE49-F238E27FC236}">
                <a16:creationId xmlns:a16="http://schemas.microsoft.com/office/drawing/2014/main" id="{ED254C17-E319-8BBE-F77C-0FA79B1C2BD2}"/>
              </a:ext>
            </a:extLst>
          </p:cNvPr>
          <p:cNvSpPr txBox="1"/>
          <p:nvPr/>
        </p:nvSpPr>
        <p:spPr>
          <a:xfrm>
            <a:off x="703385" y="339725"/>
            <a:ext cx="10714892"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t>When they find a counsellor, Remi tells her what happened. She congratulates him on coming to see her, telling him that it's important to take the necessary steps to help yourself when you're going through a difficult situation. She suggests that she and Remi go and talk to the Taylor </a:t>
            </a:r>
            <a:b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br>
            <a:r>
              <a:rPr kumimoji="0" lang="en-CA" sz="2700" b="0" i="0" u="none" strike="noStrike" cap="none" normalizeH="0" baseline="0" noProof="0" dirty="0">
                <a:ln>
                  <a:noFill/>
                </a:ln>
                <a:solidFill>
                  <a:prstClr val="black"/>
                </a:solidFill>
                <a:effectLst/>
                <a:uLnTx/>
                <a:uFillTx/>
                <a:latin typeface="Calibri" panose="020F0502020204030204" pitchFamily="34" charset="0"/>
                <a:ea typeface="Arial" panose="020B0604020202020204" pitchFamily="34" charset="0"/>
                <a:cs typeface="Trebuchet MS" panose="020B0703020202090204" pitchFamily="34" charset="0"/>
              </a:rPr>
              <a:t>twins to resolve the situation. A few minutes later, Remi, who’s now on Leo’s team, tries to trick Charlie with a clever fake-out! </a:t>
            </a:r>
          </a:p>
        </p:txBody>
      </p:sp>
    </p:spTree>
    <p:extLst>
      <p:ext uri="{BB962C8B-B14F-4D97-AF65-F5344CB8AC3E}">
        <p14:creationId xmlns:p14="http://schemas.microsoft.com/office/powerpoint/2010/main" val="1074655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78FEA-5E3D-5166-D1D4-1094C1C49C1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8AA0C6C-F8EE-6FC8-3207-619067D86C12}"/>
              </a:ext>
            </a:extLst>
          </p:cNvPr>
          <p:cNvPicPr>
            <a:picLocks noChangeAspect="1"/>
          </p:cNvPicPr>
          <p:nvPr/>
        </p:nvPicPr>
        <p:blipFill>
          <a:blip r:embed="rId2"/>
          <a:stretch>
            <a:fillRect/>
          </a:stretch>
        </p:blipFill>
        <p:spPr>
          <a:xfrm>
            <a:off x="0" y="0"/>
            <a:ext cx="12192000" cy="6867520"/>
          </a:xfrm>
          <a:prstGeom prst="rect">
            <a:avLst/>
          </a:prstGeom>
        </p:spPr>
      </p:pic>
    </p:spTree>
    <p:extLst>
      <p:ext uri="{BB962C8B-B14F-4D97-AF65-F5344CB8AC3E}">
        <p14:creationId xmlns:p14="http://schemas.microsoft.com/office/powerpoint/2010/main" val="1284302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en-CA" b="1">
                <a:solidFill>
                  <a:srgbClr val="00CC99"/>
                </a:solidFill>
              </a:rPr>
              <a:t>Remi gets new tools</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838201" y="1586562"/>
            <a:ext cx="10515600" cy="2283690"/>
          </a:xfrm>
        </p:spPr>
        <p:txBody>
          <a:bodyPr vert="horz" lIns="91440" tIns="45720" rIns="91440" bIns="45720" rtlCol="0" anchor="t">
            <a:normAutofit/>
          </a:bodyPr>
          <a:lstStyle/>
          <a:p>
            <a:pPr marL="0" marR="224790" lvl="5" indent="0" algn="just">
              <a:spcBef>
                <a:spcPts val="35"/>
              </a:spcBef>
              <a:spcAft>
                <a:spcPts val="0"/>
              </a:spcAft>
              <a:buNone/>
            </a:pPr>
            <a:r>
              <a:rPr lang="en-CA" sz="2800">
                <a:solidFill>
                  <a:srgbClr val="000000"/>
                </a:solidFill>
                <a:ea typeface="Trebuchet MS" panose="020B0603020202020204" pitchFamily="34" charset="0"/>
                <a:cs typeface="Trebuchet MS" panose="020B0603020202020204" pitchFamily="34" charset="0"/>
              </a:rPr>
              <a:t>Form up into teams. </a:t>
            </a:r>
          </a:p>
          <a:p>
            <a:pPr marL="0" marR="224790" lvl="5" indent="0" algn="just">
              <a:spcBef>
                <a:spcPts val="35"/>
              </a:spcBef>
              <a:spcAft>
                <a:spcPts val="0"/>
              </a:spcAft>
              <a:buNone/>
            </a:pPr>
            <a:endParaRPr lang="fr-CA" sz="1100" dirty="0">
              <a:solidFill>
                <a:srgbClr val="000000"/>
              </a:solidFill>
              <a:ea typeface="Trebuchet MS" panose="020B0603020202020204" pitchFamily="34" charset="0"/>
              <a:cs typeface="Trebuchet MS" panose="020B0603020202020204" pitchFamily="34" charset="0"/>
            </a:endParaRPr>
          </a:p>
          <a:p>
            <a:pPr marL="342900" marR="224790" lvl="5" indent="-342900" algn="just">
              <a:spcBef>
                <a:spcPts val="35"/>
              </a:spcBef>
            </a:pPr>
            <a:r>
              <a:rPr lang="en-CA" sz="2400">
                <a:solidFill>
                  <a:srgbClr val="000000"/>
                </a:solidFill>
                <a:ea typeface="Trebuchet MS" panose="020B0603020202020204" pitchFamily="34" charset="0"/>
                <a:cs typeface="Trebuchet MS" panose="020B0603020202020204" pitchFamily="34" charset="0"/>
              </a:rPr>
              <a:t>With your teammates, build the tallest tower possible.</a:t>
            </a:r>
          </a:p>
          <a:p>
            <a:pPr marL="342900" marR="224790" lvl="5" indent="-342900" algn="just">
              <a:spcBef>
                <a:spcPts val="35"/>
              </a:spcBef>
            </a:pPr>
            <a:r>
              <a:rPr lang="en-CA" sz="2400">
                <a:solidFill>
                  <a:srgbClr val="000000"/>
                </a:solidFill>
                <a:ea typeface="Trebuchet MS" panose="020B0603020202020204" pitchFamily="34" charset="0"/>
                <a:cs typeface="Trebuchet MS" panose="020B0603020202020204" pitchFamily="34" charset="0"/>
              </a:rPr>
              <a:t>You have 20 minutes to complete your tower.</a:t>
            </a:r>
          </a:p>
          <a:p>
            <a:pPr marL="342900" marR="224790" lvl="5" indent="-342900" algn="just">
              <a:spcBef>
                <a:spcPts val="35"/>
              </a:spcBef>
            </a:pPr>
            <a:r>
              <a:rPr lang="en-CA" sz="2400">
                <a:solidFill>
                  <a:srgbClr val="000000"/>
                </a:solidFill>
                <a:ea typeface="Trebuchet MS" panose="020B0603020202020204" pitchFamily="34" charset="0"/>
                <a:cs typeface="Trebuchet MS" panose="020B0603020202020204" pitchFamily="34" charset="0"/>
              </a:rPr>
              <a:t>It must stand at least ten seconds without anyone touching it.</a:t>
            </a:r>
          </a:p>
          <a:p>
            <a:pPr marL="342900" marR="224790" lvl="5" indent="-342900" algn="just">
              <a:spcBef>
                <a:spcPts val="35"/>
              </a:spcBef>
            </a:pPr>
            <a:endParaRPr lang="fr-CA" sz="2400" dirty="0">
              <a:solidFill>
                <a:srgbClr val="000000"/>
              </a:solidFill>
              <a:ea typeface="Trebuchet MS" panose="020B0603020202020204" pitchFamily="34" charset="0"/>
              <a:cs typeface="Trebuchet MS" panose="020B0603020202020204" pitchFamily="34" charset="0"/>
            </a:endParaRPr>
          </a:p>
          <a:p>
            <a:pPr marL="0" marR="224790" lvl="5" indent="0" algn="just">
              <a:spcBef>
                <a:spcPts val="35"/>
              </a:spcBef>
              <a:buNone/>
            </a:pPr>
            <a:endParaRPr lang="fr-CA" sz="2400" dirty="0">
              <a:solidFill>
                <a:srgbClr val="000000"/>
              </a:solidFill>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9"/>
          <a:srcRect t="72843"/>
          <a:stretch/>
        </p:blipFill>
        <p:spPr>
          <a:xfrm>
            <a:off x="0" y="5388076"/>
            <a:ext cx="12191999" cy="1469923"/>
          </a:xfrm>
          <a:prstGeom prst="rect">
            <a:avLst/>
          </a:prstGeom>
        </p:spPr>
      </p:pic>
      <p:pic>
        <p:nvPicPr>
          <p:cNvPr id="19" name="Graphique 18" descr="Soccer ball with plain fill">
            <a:extLst>
              <a:ext uri="{FF2B5EF4-FFF2-40B4-BE49-F238E27FC236}">
                <a16:creationId xmlns:a16="http://schemas.microsoft.com/office/drawing/2014/main" id="{24133DCB-BBEE-4726-A719-B2A1442E3A01}"/>
              </a:ext>
            </a:extLst>
          </p:cNvPr>
          <p:cNvPicPr>
            <a:picLocks noChangeAspect="1"/>
          </p:cNvPicPr>
          <p:nvPr>
            <p:custDataLst>
              <p:tags r:id="rId4"/>
            </p:custDataLst>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84026" y="570706"/>
            <a:ext cx="914400" cy="914400"/>
          </a:xfrm>
          <a:prstGeom prst="rect">
            <a:avLst/>
          </a:prstGeom>
        </p:spPr>
      </p:pic>
      <p:pic>
        <p:nvPicPr>
          <p:cNvPr id="21" name="Image 20" descr="An image of Charlie  Description automatically generated">
            <a:extLst>
              <a:ext uri="{FF2B5EF4-FFF2-40B4-BE49-F238E27FC236}">
                <a16:creationId xmlns:a16="http://schemas.microsoft.com/office/drawing/2014/main" id="{7759C55F-B23C-4745-875E-3FB82006C44E}"/>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9384769" y="3719997"/>
            <a:ext cx="1764277" cy="2128764"/>
          </a:xfrm>
          <a:prstGeom prst="rect">
            <a:avLst/>
          </a:prstGeom>
        </p:spPr>
      </p:pic>
      <p:pic>
        <p:nvPicPr>
          <p:cNvPr id="6" name="Graphique 5" descr="Drawing of tools">
            <a:extLst>
              <a:ext uri="{FF2B5EF4-FFF2-40B4-BE49-F238E27FC236}">
                <a16:creationId xmlns:a16="http://schemas.microsoft.com/office/drawing/2014/main" id="{D49A489D-6B12-7396-8F41-26DEA99A0C2D}"/>
              </a:ext>
            </a:extLst>
          </p:cNvPr>
          <p:cNvPicPr>
            <a:picLocks noChangeAspect="1"/>
          </p:cNvPicPr>
          <p:nvPr>
            <p:custDataLst>
              <p:tags r:id="rId6"/>
            </p:custDataLst>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77039" y="3758024"/>
            <a:ext cx="715925" cy="715925"/>
          </a:xfrm>
          <a:prstGeom prst="rect">
            <a:avLst/>
          </a:prstGeom>
        </p:spPr>
      </p:pic>
      <p:sp>
        <p:nvSpPr>
          <p:cNvPr id="7" name="ZoneTexte 6">
            <a:extLst>
              <a:ext uri="{FF2B5EF4-FFF2-40B4-BE49-F238E27FC236}">
                <a16:creationId xmlns:a16="http://schemas.microsoft.com/office/drawing/2014/main" id="{E77D3090-2429-07F3-7161-CE6B494DDF4B}"/>
              </a:ext>
            </a:extLst>
          </p:cNvPr>
          <p:cNvSpPr txBox="1"/>
          <p:nvPr>
            <p:custDataLst>
              <p:tags r:id="rId7"/>
            </p:custDataLst>
          </p:nvPr>
        </p:nvSpPr>
        <p:spPr>
          <a:xfrm>
            <a:off x="2192964" y="3656569"/>
            <a:ext cx="6778041" cy="1107996"/>
          </a:xfrm>
          <a:prstGeom prst="rect">
            <a:avLst/>
          </a:prstGeom>
          <a:noFill/>
        </p:spPr>
        <p:txBody>
          <a:bodyPr wrap="square" lIns="91440" tIns="45720" rIns="91440" bIns="45720" rtlCol="0" anchor="t">
            <a:spAutoFit/>
          </a:bodyPr>
          <a:lstStyle/>
          <a:p>
            <a:r>
              <a:rPr lang="en-CA" sz="2400" dirty="0">
                <a:solidFill>
                  <a:srgbClr val="000000"/>
                </a:solidFill>
              </a:rPr>
              <a:t>You'll receive some more tools to help you build your tower during the activity.</a:t>
            </a:r>
          </a:p>
          <a:p>
            <a:endParaRPr lang="fr-CA" dirty="0"/>
          </a:p>
        </p:txBody>
      </p:sp>
      <p:sp>
        <p:nvSpPr>
          <p:cNvPr id="5" name="Espace réservé du numéro de diapositive 4"/>
          <p:cNvSpPr>
            <a:spLocks noGrp="1"/>
          </p:cNvSpPr>
          <p:nvPr>
            <p:ph type="sldNum" sz="quarter" idx="12"/>
          </p:nvPr>
        </p:nvSpPr>
        <p:spPr/>
        <p:txBody>
          <a:bodyPr/>
          <a:lstStyle/>
          <a:p>
            <a:fld id="{0C14EB29-D0B9-4703-B160-0192E9AA575F}" type="slidenum">
              <a:rPr lang="fr-CA" smtClean="0"/>
              <a:t>8</a:t>
            </a:fld>
            <a:endParaRPr lang="fr-CA"/>
          </a:p>
        </p:txBody>
      </p:sp>
    </p:spTree>
    <p:extLst>
      <p:ext uri="{BB962C8B-B14F-4D97-AF65-F5344CB8AC3E}">
        <p14:creationId xmlns:p14="http://schemas.microsoft.com/office/powerpoint/2010/main" val="2700480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en-CA" b="1">
                <a:solidFill>
                  <a:srgbClr val="00CC99"/>
                </a:solidFill>
              </a:rPr>
              <a:t>Rémi gets new tools</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3602121" y="2820332"/>
            <a:ext cx="8929732" cy="3836367"/>
          </a:xfrm>
        </p:spPr>
        <p:txBody>
          <a:bodyPr vert="horz" lIns="91440" tIns="45720" rIns="91440" bIns="45720" rtlCol="0" anchor="t">
            <a:normAutofit/>
          </a:bodyPr>
          <a:lstStyle/>
          <a:p>
            <a:pPr marL="0" marR="234950" lvl="3" indent="0" algn="just">
              <a:lnSpc>
                <a:spcPct val="110000"/>
              </a:lnSpc>
              <a:spcBef>
                <a:spcPts val="900"/>
              </a:spcBef>
              <a:buNone/>
              <a:tabLst>
                <a:tab pos="2700655" algn="l"/>
              </a:tabLst>
            </a:pPr>
            <a:r>
              <a:rPr lang="en-CA" sz="4000">
                <a:latin typeface="Calibri"/>
                <a:ea typeface="Calibri"/>
                <a:cs typeface="Calibri"/>
              </a:rPr>
              <a:t>First resource: </a:t>
            </a:r>
          </a:p>
          <a:p>
            <a:pPr marL="0" marR="234950" lvl="3" indent="0" algn="just">
              <a:lnSpc>
                <a:spcPct val="110000"/>
              </a:lnSpc>
              <a:spcBef>
                <a:spcPts val="900"/>
              </a:spcBef>
              <a:buNone/>
              <a:tabLst>
                <a:tab pos="2700655" algn="l"/>
              </a:tabLst>
            </a:pPr>
            <a:r>
              <a:rPr lang="en-CA" sz="4000">
                <a:latin typeface="Calibri"/>
                <a:ea typeface="Calibri"/>
                <a:cs typeface="Calibri"/>
              </a:rPr>
              <a:t>Use a tool to help yourself</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8"/>
          <a:srcRect t="72843"/>
          <a:stretch/>
        </p:blipFill>
        <p:spPr>
          <a:xfrm>
            <a:off x="0" y="5532436"/>
            <a:ext cx="12191999" cy="1325563"/>
          </a:xfrm>
          <a:prstGeom prst="rect">
            <a:avLst/>
          </a:prstGeom>
        </p:spPr>
      </p:pic>
      <p:pic>
        <p:nvPicPr>
          <p:cNvPr id="19" name="Graphique 18" descr="Soccer ball with plain fill">
            <a:extLst>
              <a:ext uri="{FF2B5EF4-FFF2-40B4-BE49-F238E27FC236}">
                <a16:creationId xmlns:a16="http://schemas.microsoft.com/office/drawing/2014/main" id="{24133DCB-BBEE-4726-A719-B2A1442E3A01}"/>
              </a:ext>
            </a:extLst>
          </p:cNvPr>
          <p:cNvPicPr>
            <a:picLocks noChangeAspect="1"/>
          </p:cNvPicPr>
          <p:nvPr>
            <p:custDataLst>
              <p:tags r:id="rId4"/>
            </p:custDataLst>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84026" y="570706"/>
            <a:ext cx="914400" cy="914400"/>
          </a:xfrm>
          <a:prstGeom prst="rect">
            <a:avLst/>
          </a:prstGeom>
        </p:spPr>
      </p:pic>
      <p:pic>
        <p:nvPicPr>
          <p:cNvPr id="6" name="Image 5">
            <a:extLst>
              <a:ext uri="{FF2B5EF4-FFF2-40B4-BE49-F238E27FC236}">
                <a16:creationId xmlns:a16="http://schemas.microsoft.com/office/drawing/2014/main" id="{19DB7282-7B3F-432C-BD94-381FDDAD63CF}"/>
              </a:ext>
            </a:extLst>
          </p:cNvPr>
          <p:cNvPicPr>
            <a:picLocks noChangeAspect="1"/>
          </p:cNvPicPr>
          <p:nvPr>
            <p:custDataLst>
              <p:tags r:id="rId5"/>
            </p:custDataLst>
          </p:nvPr>
        </p:nvPicPr>
        <p:blipFill>
          <a:blip r:embed="rId11" cstate="hqprint">
            <a:extLst>
              <a:ext uri="{28A0092B-C50C-407E-A947-70E740481C1C}">
                <a14:useLocalDpi xmlns:a14="http://schemas.microsoft.com/office/drawing/2010/main" val="0"/>
              </a:ext>
            </a:extLst>
          </a:blip>
          <a:stretch>
            <a:fillRect/>
          </a:stretch>
        </p:blipFill>
        <p:spPr>
          <a:xfrm>
            <a:off x="10270837" y="3163784"/>
            <a:ext cx="1163418" cy="2680719"/>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9</a:t>
            </a:fld>
            <a:endParaRPr lang="fr-CA"/>
          </a:p>
        </p:txBody>
      </p:sp>
      <p:pic>
        <p:nvPicPr>
          <p:cNvPr id="8" name="Graphique 7" descr="Drawing of tools">
            <a:extLst>
              <a:ext uri="{FF2B5EF4-FFF2-40B4-BE49-F238E27FC236}">
                <a16:creationId xmlns:a16="http://schemas.microsoft.com/office/drawing/2014/main" id="{9B936B10-4152-34A5-D4E3-10B9910FB781}"/>
              </a:ext>
            </a:extLst>
          </p:cNvPr>
          <p:cNvPicPr>
            <a:picLocks noChangeAspect="1"/>
          </p:cNvPicPr>
          <p:nvPr>
            <p:custDataLst>
              <p:tags r:id="rId6"/>
            </p:custDataLst>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39629" y="2484284"/>
            <a:ext cx="2252840" cy="2252839"/>
          </a:xfrm>
          <a:prstGeom prst="rect">
            <a:avLst/>
          </a:prstGeom>
        </p:spPr>
      </p:pic>
    </p:spTree>
    <p:extLst>
      <p:ext uri="{BB962C8B-B14F-4D97-AF65-F5344CB8AC3E}">
        <p14:creationId xmlns:p14="http://schemas.microsoft.com/office/powerpoint/2010/main" val="4501986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87C06F5E01764594DD21339AA8897B" ma:contentTypeVersion="17" ma:contentTypeDescription="Crée un document." ma:contentTypeScope="" ma:versionID="4d8da63efe028b5dc7f082350e65bdbb">
  <xsd:schema xmlns:xsd="http://www.w3.org/2001/XMLSchema" xmlns:xs="http://www.w3.org/2001/XMLSchema" xmlns:p="http://schemas.microsoft.com/office/2006/metadata/properties" xmlns:ns2="cd95c8f1-3cc3-4b75-8c41-c750205dc126" xmlns:ns3="bc2d96f8-f76f-46b3-b2c2-a8ec45c8f182" targetNamespace="http://schemas.microsoft.com/office/2006/metadata/properties" ma:root="true" ma:fieldsID="7b4a16b83202d45bd81ed73c28270f5a" ns2:_="" ns3:_="">
    <xsd:import namespace="cd95c8f1-3cc3-4b75-8c41-c750205dc126"/>
    <xsd:import namespace="bc2d96f8-f76f-46b3-b2c2-a8ec45c8f1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5c8f1-3cc3-4b75-8c41-c750205dc1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2d96f8-f76f-46b3-b2c2-a8ec45c8f182"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4cdef15d-bc0c-4c46-9001-376561642adc}" ma:internalName="TaxCatchAll" ma:showField="CatchAllData" ma:web="bc2d96f8-f76f-46b3-b2c2-a8ec45c8f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d95c8f1-3cc3-4b75-8c41-c750205dc126">
      <Terms xmlns="http://schemas.microsoft.com/office/infopath/2007/PartnerControls"/>
    </lcf76f155ced4ddcb4097134ff3c332f>
    <TaxCatchAll xmlns="bc2d96f8-f76f-46b3-b2c2-a8ec45c8f182" xsi:nil="true"/>
  </documentManagement>
</p:properties>
</file>

<file path=customXml/itemProps1.xml><?xml version="1.0" encoding="utf-8"?>
<ds:datastoreItem xmlns:ds="http://schemas.openxmlformats.org/officeDocument/2006/customXml" ds:itemID="{2DF0B419-5C3A-4558-B410-556A5878D155}">
  <ds:schemaRefs>
    <ds:schemaRef ds:uri="http://schemas.microsoft.com/sharepoint/v3/contenttype/forms"/>
  </ds:schemaRefs>
</ds:datastoreItem>
</file>

<file path=customXml/itemProps2.xml><?xml version="1.0" encoding="utf-8"?>
<ds:datastoreItem xmlns:ds="http://schemas.openxmlformats.org/officeDocument/2006/customXml" ds:itemID="{30835DD0-1299-41F3-8ADA-AB29433CBC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95c8f1-3cc3-4b75-8c41-c750205dc126"/>
    <ds:schemaRef ds:uri="bc2d96f8-f76f-46b3-b2c2-a8ec45c8f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A46683-6DDB-4F31-AFED-9D6CED3F1BCB}">
  <ds:schemaRefs>
    <ds:schemaRef ds:uri="http://purl.org/dc/terms/"/>
    <ds:schemaRef ds:uri="http://purl.org/dc/elements/1.1/"/>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bc2d96f8-f76f-46b3-b2c2-a8ec45c8f182"/>
    <ds:schemaRef ds:uri="cd95c8f1-3cc3-4b75-8c41-c750205dc126"/>
  </ds:schemaRefs>
</ds:datastoreItem>
</file>

<file path=docProps/app.xml><?xml version="1.0" encoding="utf-8"?>
<Properties xmlns="http://schemas.openxmlformats.org/officeDocument/2006/extended-properties" xmlns:vt="http://schemas.openxmlformats.org/officeDocument/2006/docPropsVTypes">
  <TotalTime>325</TotalTime>
  <Words>554</Words>
  <Application>Microsoft Macintosh PowerPoint</Application>
  <PresentationFormat>Grand écran</PresentationFormat>
  <Paragraphs>53</Paragraphs>
  <Slides>14</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14</vt:i4>
      </vt:variant>
    </vt:vector>
  </HeadingPairs>
  <TitlesOfParts>
    <vt:vector size="19" baseType="lpstr">
      <vt:lpstr>Arial</vt:lpstr>
      <vt:lpstr>Calibri</vt:lpstr>
      <vt:lpstr>Calibri Light</vt:lpstr>
      <vt:lpstr>Trebuchet MS</vt:lpstr>
      <vt:lpstr>Thème Office</vt:lpstr>
      <vt:lpstr>Présentation PowerPoint</vt:lpstr>
      <vt:lpstr>REVIEW OF THE PREVIOUS WORKSHOP</vt:lpstr>
      <vt:lpstr>The Adventures of Leo and Charlie</vt:lpstr>
      <vt:lpstr>Présentation PowerPoint</vt:lpstr>
      <vt:lpstr>Présentation PowerPoint</vt:lpstr>
      <vt:lpstr>Présentation PowerPoint</vt:lpstr>
      <vt:lpstr>Présentation PowerPoint</vt:lpstr>
      <vt:lpstr>Remi gets new tools</vt:lpstr>
      <vt:lpstr>Rémi gets new tools</vt:lpstr>
      <vt:lpstr>Remi gets new tools</vt:lpstr>
      <vt:lpstr>Remi gets new tools</vt:lpstr>
      <vt:lpstr>Remi gets new tools</vt:lpstr>
      <vt:lpstr>Remi gets new tools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Audrey Dupuis translated by George Mack</dc:creator>
  <cp:lastModifiedBy>Audrey April</cp:lastModifiedBy>
  <cp:revision>67</cp:revision>
  <dcterms:created xsi:type="dcterms:W3CDTF">2021-07-12T13:08:33Z</dcterms:created>
  <dcterms:modified xsi:type="dcterms:W3CDTF">2025-02-03T20:35:21Z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0x010100B787C06F5E01764594DD21339AA8897B</vt:lpwstr>
  </property>
  <property fmtid="{D5CDD505-2E9C-101B-9397-08002B2CF9AE}" pid="3" name="MediaServiceImageTags">
    <vt:lpwstr/>
  </property>
</Properties>
</file>