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339" r:id="rId5"/>
    <p:sldId id="266" r:id="rId6"/>
    <p:sldId id="290" r:id="rId7"/>
    <p:sldId id="274" r:id="rId8"/>
    <p:sldId id="275" r:id="rId9"/>
    <p:sldId id="276" r:id="rId10"/>
    <p:sldId id="377" r:id="rId11"/>
    <p:sldId id="260" r:id="rId12"/>
    <p:sldId id="272" r:id="rId13"/>
    <p:sldId id="263" r:id="rId14"/>
    <p:sldId id="378"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ey Dupuis" initials="AD" lastIdx="1" clrIdx="0">
    <p:extLst>
      <p:ext uri="{19B8F6BF-5375-455C-9EA6-DF929625EA0E}">
        <p15:presenceInfo xmlns:p15="http://schemas.microsoft.com/office/powerpoint/2012/main" userId="Audrey Dupu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FF5DE3-A173-6846-96F7-B05552A46D9B}" v="16" dt="2025-02-01T23:31:09.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69"/>
  </p:normalViewPr>
  <p:slideViewPr>
    <p:cSldViewPr snapToGrid="0">
      <p:cViewPr varScale="1">
        <p:scale>
          <a:sx n="109" d="100"/>
          <a:sy n="109" d="100"/>
        </p:scale>
        <p:origin x="6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le Lepage" userId="0171402b-baed-4880-b438-773c90760392" providerId="ADAL" clId="{A107174E-81BD-405F-ADEE-DADCCC1491FC}"/>
    <pc:docChg chg="delSld">
      <pc:chgData name="Joelle Lepage" userId="0171402b-baed-4880-b438-773c90760392" providerId="ADAL" clId="{A107174E-81BD-405F-ADEE-DADCCC1491FC}" dt="2024-10-09T18:01:13.157" v="0" actId="47"/>
      <pc:docMkLst>
        <pc:docMk/>
      </pc:docMkLst>
      <pc:sldChg chg="del">
        <pc:chgData name="Joelle Lepage" userId="0171402b-baed-4880-b438-773c90760392" providerId="ADAL" clId="{A107174E-81BD-405F-ADEE-DADCCC1491FC}" dt="2024-10-09T18:01:13.157" v="0" actId="47"/>
        <pc:sldMkLst>
          <pc:docMk/>
          <pc:sldMk cId="2482920819" sldId="274"/>
        </pc:sldMkLst>
      </pc:sldChg>
      <pc:sldChg chg="del">
        <pc:chgData name="Joelle Lepage" userId="0171402b-baed-4880-b438-773c90760392" providerId="ADAL" clId="{A107174E-81BD-405F-ADEE-DADCCC1491FC}" dt="2024-10-09T18:01:13.157" v="0" actId="47"/>
        <pc:sldMkLst>
          <pc:docMk/>
          <pc:sldMk cId="2606187046" sldId="275"/>
        </pc:sldMkLst>
      </pc:sldChg>
      <pc:sldChg chg="del">
        <pc:chgData name="Joelle Lepage" userId="0171402b-baed-4880-b438-773c90760392" providerId="ADAL" clId="{A107174E-81BD-405F-ADEE-DADCCC1491FC}" dt="2024-10-09T18:01:13.157" v="0" actId="47"/>
        <pc:sldMkLst>
          <pc:docMk/>
          <pc:sldMk cId="3019284205" sldId="276"/>
        </pc:sldMkLst>
      </pc:sldChg>
    </pc:docChg>
  </pc:docChgLst>
  <pc:docChgLst>
    <pc:chgData name="Emilie St-Onge (CISSSMC16)" userId="S::emilie.st-onge.cssscclm16_ssss.gouv.qc.ca#ext#@usherbrooke.onmicrosoft.com::a11f60fb-00e9-42d5-8403-9f02f14dcfde" providerId="AD" clId="Web-{14267901-5671-D774-B003-FDB76FA41085}"/>
    <pc:docChg chg="modSld">
      <pc:chgData name="Emilie St-Onge (CISSSMC16)" userId="S::emilie.st-onge.cssscclm16_ssss.gouv.qc.ca#ext#@usherbrooke.onmicrosoft.com::a11f60fb-00e9-42d5-8403-9f02f14dcfde" providerId="AD" clId="Web-{14267901-5671-D774-B003-FDB76FA41085}" dt="2024-07-17T18:49:47.548" v="5"/>
      <pc:docMkLst>
        <pc:docMk/>
      </pc:docMkLst>
      <pc:sldChg chg="addSp delSp modSp">
        <pc:chgData name="Emilie St-Onge (CISSSMC16)" userId="S::emilie.st-onge.cssscclm16_ssss.gouv.qc.ca#ext#@usherbrooke.onmicrosoft.com::a11f60fb-00e9-42d5-8403-9f02f14dcfde" providerId="AD" clId="Web-{14267901-5671-D774-B003-FDB76FA41085}" dt="2024-07-17T18:49:47.548" v="5"/>
        <pc:sldMkLst>
          <pc:docMk/>
          <pc:sldMk cId="2700480953" sldId="260"/>
        </pc:sldMkLst>
      </pc:sldChg>
      <pc:sldChg chg="addSp delSp modSp">
        <pc:chgData name="Emilie St-Onge (CISSSMC16)" userId="S::emilie.st-onge.cssscclm16_ssss.gouv.qc.ca#ext#@usherbrooke.onmicrosoft.com::a11f60fb-00e9-42d5-8403-9f02f14dcfde" providerId="AD" clId="Web-{14267901-5671-D774-B003-FDB76FA41085}" dt="2024-07-17T18:48:58.174" v="2"/>
        <pc:sldMkLst>
          <pc:docMk/>
          <pc:sldMk cId="1910441132" sldId="273"/>
        </pc:sldMkLst>
      </pc:sldChg>
    </pc:docChg>
  </pc:docChgLst>
  <pc:docChgLst>
    <pc:chgData name="Audrey April" userId="333fe208-c15a-4089-9e73-21915c0a9d46" providerId="ADAL" clId="{65FF5DE3-A173-6846-96F7-B05552A46D9B}"/>
    <pc:docChg chg="undo custSel addSld delSld modSld sldOrd">
      <pc:chgData name="Audrey April" userId="333fe208-c15a-4089-9e73-21915c0a9d46" providerId="ADAL" clId="{65FF5DE3-A173-6846-96F7-B05552A46D9B}" dt="2025-02-01T23:31:12.236" v="119" actId="2696"/>
      <pc:docMkLst>
        <pc:docMk/>
      </pc:docMkLst>
      <pc:sldChg chg="del">
        <pc:chgData name="Audrey April" userId="333fe208-c15a-4089-9e73-21915c0a9d46" providerId="ADAL" clId="{65FF5DE3-A173-6846-96F7-B05552A46D9B}" dt="2025-02-01T23:04:44.486" v="15" actId="2696"/>
        <pc:sldMkLst>
          <pc:docMk/>
          <pc:sldMk cId="4057915120" sldId="256"/>
        </pc:sldMkLst>
      </pc:sldChg>
      <pc:sldChg chg="del">
        <pc:chgData name="Audrey April" userId="333fe208-c15a-4089-9e73-21915c0a9d46" providerId="ADAL" clId="{65FF5DE3-A173-6846-96F7-B05552A46D9B}" dt="2025-02-01T23:04:49.823" v="18" actId="2696"/>
        <pc:sldMkLst>
          <pc:docMk/>
          <pc:sldMk cId="3678778701" sldId="257"/>
        </pc:sldMkLst>
      </pc:sldChg>
      <pc:sldChg chg="modSp add del mod">
        <pc:chgData name="Audrey April" userId="333fe208-c15a-4089-9e73-21915c0a9d46" providerId="ADAL" clId="{65FF5DE3-A173-6846-96F7-B05552A46D9B}" dt="2025-02-01T23:04:32.274" v="6" actId="2696"/>
        <pc:sldMkLst>
          <pc:docMk/>
          <pc:sldMk cId="2521460300" sldId="271"/>
        </pc:sldMkLst>
        <pc:spChg chg="mod">
          <ac:chgData name="Audrey April" userId="333fe208-c15a-4089-9e73-21915c0a9d46" providerId="ADAL" clId="{65FF5DE3-A173-6846-96F7-B05552A46D9B}" dt="2025-02-01T23:04:26.467" v="4" actId="1076"/>
          <ac:spMkLst>
            <pc:docMk/>
            <pc:sldMk cId="2521460300" sldId="271"/>
            <ac:spMk id="3" creationId="{00000000-0000-0000-0000-000000000000}"/>
          </ac:spMkLst>
        </pc:spChg>
      </pc:sldChg>
      <pc:sldChg chg="del">
        <pc:chgData name="Audrey April" userId="333fe208-c15a-4089-9e73-21915c0a9d46" providerId="ADAL" clId="{65FF5DE3-A173-6846-96F7-B05552A46D9B}" dt="2025-02-01T23:04:38.568" v="11" actId="2696"/>
        <pc:sldMkLst>
          <pc:docMk/>
          <pc:sldMk cId="1910441132" sldId="273"/>
        </pc:sldMkLst>
      </pc:sldChg>
      <pc:sldChg chg="modSp mod">
        <pc:chgData name="Audrey April" userId="333fe208-c15a-4089-9e73-21915c0a9d46" providerId="ADAL" clId="{65FF5DE3-A173-6846-96F7-B05552A46D9B}" dt="2025-02-01T23:20:18.813" v="116" actId="947"/>
        <pc:sldMkLst>
          <pc:docMk/>
          <pc:sldMk cId="2482920819" sldId="274"/>
        </pc:sldMkLst>
        <pc:spChg chg="mod">
          <ac:chgData name="Audrey April" userId="333fe208-c15a-4089-9e73-21915c0a9d46" providerId="ADAL" clId="{65FF5DE3-A173-6846-96F7-B05552A46D9B}" dt="2025-02-01T23:20:18.813" v="116" actId="947"/>
          <ac:spMkLst>
            <pc:docMk/>
            <pc:sldMk cId="2482920819" sldId="274"/>
            <ac:spMk id="15" creationId="{B9AA39E9-0637-F505-91FA-B7CBA21F28C9}"/>
          </ac:spMkLst>
        </pc:spChg>
        <pc:spChg chg="mod">
          <ac:chgData name="Audrey April" userId="333fe208-c15a-4089-9e73-21915c0a9d46" providerId="ADAL" clId="{65FF5DE3-A173-6846-96F7-B05552A46D9B}" dt="2025-02-01T23:06:43.932" v="29" actId="1076"/>
          <ac:spMkLst>
            <pc:docMk/>
            <pc:sldMk cId="2482920819" sldId="274"/>
            <ac:spMk id="17" creationId="{F4F59394-9876-08F3-77ED-6F4571CE5B03}"/>
          </ac:spMkLst>
        </pc:spChg>
        <pc:picChg chg="mod">
          <ac:chgData name="Audrey April" userId="333fe208-c15a-4089-9e73-21915c0a9d46" providerId="ADAL" clId="{65FF5DE3-A173-6846-96F7-B05552A46D9B}" dt="2025-02-01T23:05:01.301" v="20" actId="1076"/>
          <ac:picMkLst>
            <pc:docMk/>
            <pc:sldMk cId="2482920819" sldId="274"/>
            <ac:picMk id="5" creationId="{6331C0A1-1BC4-1F63-5658-57EB8645E6C0}"/>
          </ac:picMkLst>
        </pc:picChg>
      </pc:sldChg>
      <pc:sldChg chg="modSp mod">
        <pc:chgData name="Audrey April" userId="333fe208-c15a-4089-9e73-21915c0a9d46" providerId="ADAL" clId="{65FF5DE3-A173-6846-96F7-B05552A46D9B}" dt="2025-02-01T23:16:36.164" v="92" actId="1076"/>
        <pc:sldMkLst>
          <pc:docMk/>
          <pc:sldMk cId="2606187046" sldId="275"/>
        </pc:sldMkLst>
        <pc:spChg chg="mod">
          <ac:chgData name="Audrey April" userId="333fe208-c15a-4089-9e73-21915c0a9d46" providerId="ADAL" clId="{65FF5DE3-A173-6846-96F7-B05552A46D9B}" dt="2025-02-01T23:13:34.828" v="73" actId="1076"/>
          <ac:spMkLst>
            <pc:docMk/>
            <pc:sldMk cId="2606187046" sldId="275"/>
            <ac:spMk id="7" creationId="{BB754C27-CD74-48FF-459D-EE7A718B8DFE}"/>
          </ac:spMkLst>
        </pc:spChg>
        <pc:spChg chg="mod">
          <ac:chgData name="Audrey April" userId="333fe208-c15a-4089-9e73-21915c0a9d46" providerId="ADAL" clId="{65FF5DE3-A173-6846-96F7-B05552A46D9B}" dt="2025-02-01T23:14:14.697" v="89" actId="1076"/>
          <ac:spMkLst>
            <pc:docMk/>
            <pc:sldMk cId="2606187046" sldId="275"/>
            <ac:spMk id="9" creationId="{AA8B485A-E67F-8E74-1448-E2B876A0FDF6}"/>
          </ac:spMkLst>
        </pc:spChg>
        <pc:spChg chg="mod">
          <ac:chgData name="Audrey April" userId="333fe208-c15a-4089-9e73-21915c0a9d46" providerId="ADAL" clId="{65FF5DE3-A173-6846-96F7-B05552A46D9B}" dt="2025-02-01T23:16:36.164" v="92" actId="1076"/>
          <ac:spMkLst>
            <pc:docMk/>
            <pc:sldMk cId="2606187046" sldId="275"/>
            <ac:spMk id="11" creationId="{6249C29A-47D5-F8AC-95E4-6BCA93C54C67}"/>
          </ac:spMkLst>
        </pc:spChg>
        <pc:picChg chg="mod">
          <ac:chgData name="Audrey April" userId="333fe208-c15a-4089-9e73-21915c0a9d46" providerId="ADAL" clId="{65FF5DE3-A173-6846-96F7-B05552A46D9B}" dt="2025-02-01T23:16:31.703" v="91" actId="1076"/>
          <ac:picMkLst>
            <pc:docMk/>
            <pc:sldMk cId="2606187046" sldId="275"/>
            <ac:picMk id="4" creationId="{791B37C3-336D-CF4A-6497-E79069930443}"/>
          </ac:picMkLst>
        </pc:picChg>
      </pc:sldChg>
      <pc:sldChg chg="modSp mod">
        <pc:chgData name="Audrey April" userId="333fe208-c15a-4089-9e73-21915c0a9d46" providerId="ADAL" clId="{65FF5DE3-A173-6846-96F7-B05552A46D9B}" dt="2025-02-01T23:07:27.606" v="39" actId="1076"/>
        <pc:sldMkLst>
          <pc:docMk/>
          <pc:sldMk cId="3019284205" sldId="276"/>
        </pc:sldMkLst>
        <pc:spChg chg="mod">
          <ac:chgData name="Audrey April" userId="333fe208-c15a-4089-9e73-21915c0a9d46" providerId="ADAL" clId="{65FF5DE3-A173-6846-96F7-B05552A46D9B}" dt="2025-02-01T23:07:27.606" v="39" actId="1076"/>
          <ac:spMkLst>
            <pc:docMk/>
            <pc:sldMk cId="3019284205" sldId="276"/>
            <ac:spMk id="6" creationId="{D688954B-194B-7B01-60BF-3C38ADD304F9}"/>
          </ac:spMkLst>
        </pc:spChg>
      </pc:sldChg>
      <pc:sldChg chg="add del">
        <pc:chgData name="Audrey April" userId="333fe208-c15a-4089-9e73-21915c0a9d46" providerId="ADAL" clId="{65FF5DE3-A173-6846-96F7-B05552A46D9B}" dt="2025-02-01T23:04:35.923" v="7" actId="2696"/>
        <pc:sldMkLst>
          <pc:docMk/>
          <pc:sldMk cId="1057781358" sldId="289"/>
        </pc:sldMkLst>
      </pc:sldChg>
      <pc:sldChg chg="add del">
        <pc:chgData name="Audrey April" userId="333fe208-c15a-4089-9e73-21915c0a9d46" providerId="ADAL" clId="{65FF5DE3-A173-6846-96F7-B05552A46D9B}" dt="2025-02-01T23:31:12.236" v="119" actId="2696"/>
        <pc:sldMkLst>
          <pc:docMk/>
          <pc:sldMk cId="3036002611" sldId="289"/>
        </pc:sldMkLst>
      </pc:sldChg>
      <pc:sldChg chg="add ord">
        <pc:chgData name="Audrey April" userId="333fe208-c15a-4089-9e73-21915c0a9d46" providerId="ADAL" clId="{65FF5DE3-A173-6846-96F7-B05552A46D9B}" dt="2025-02-01T23:31:11.064" v="118" actId="20578"/>
        <pc:sldMkLst>
          <pc:docMk/>
          <pc:sldMk cId="1910441132" sldId="290"/>
        </pc:sldMkLst>
      </pc:sldChg>
      <pc:sldChg chg="addSp modSp add">
        <pc:chgData name="Audrey April" userId="333fe208-c15a-4089-9e73-21915c0a9d46" providerId="ADAL" clId="{65FF5DE3-A173-6846-96F7-B05552A46D9B}" dt="2025-02-01T23:04:29.436" v="5"/>
        <pc:sldMkLst>
          <pc:docMk/>
          <pc:sldMk cId="2194750699" sldId="339"/>
        </pc:sldMkLst>
        <pc:spChg chg="add mod">
          <ac:chgData name="Audrey April" userId="333fe208-c15a-4089-9e73-21915c0a9d46" providerId="ADAL" clId="{65FF5DE3-A173-6846-96F7-B05552A46D9B}" dt="2025-02-01T23:04:29.436" v="5"/>
          <ac:spMkLst>
            <pc:docMk/>
            <pc:sldMk cId="2194750699" sldId="339"/>
            <ac:spMk id="2" creationId="{8EFC96E4-CDF6-C4CB-6F68-5447D3BB20F1}"/>
          </ac:spMkLst>
        </pc:spChg>
      </pc:sldChg>
      <pc:sldChg chg="add">
        <pc:chgData name="Audrey April" userId="333fe208-c15a-4089-9e73-21915c0a9d46" providerId="ADAL" clId="{65FF5DE3-A173-6846-96F7-B05552A46D9B}" dt="2025-02-01T23:04:43.582" v="14"/>
        <pc:sldMkLst>
          <pc:docMk/>
          <pc:sldMk cId="473419579" sldId="377"/>
        </pc:sldMkLst>
      </pc:sldChg>
      <pc:sldChg chg="add del">
        <pc:chgData name="Audrey April" userId="333fe208-c15a-4089-9e73-21915c0a9d46" providerId="ADAL" clId="{65FF5DE3-A173-6846-96F7-B05552A46D9B}" dt="2025-02-01T23:04:41.367" v="12" actId="2696"/>
        <pc:sldMkLst>
          <pc:docMk/>
          <pc:sldMk cId="2156273535" sldId="377"/>
        </pc:sldMkLst>
      </pc:sldChg>
      <pc:sldChg chg="add del">
        <pc:chgData name="Audrey April" userId="333fe208-c15a-4089-9e73-21915c0a9d46" providerId="ADAL" clId="{65FF5DE3-A173-6846-96F7-B05552A46D9B}" dt="2025-02-01T23:04:35.929" v="8" actId="2696"/>
        <pc:sldMkLst>
          <pc:docMk/>
          <pc:sldMk cId="4276261554" sldId="377"/>
        </pc:sldMkLst>
      </pc:sldChg>
      <pc:sldChg chg="add del">
        <pc:chgData name="Audrey April" userId="333fe208-c15a-4089-9e73-21915c0a9d46" providerId="ADAL" clId="{65FF5DE3-A173-6846-96F7-B05552A46D9B}" dt="2025-02-01T23:04:45.676" v="16" actId="2696"/>
        <pc:sldMkLst>
          <pc:docMk/>
          <pc:sldMk cId="2562368408" sldId="378"/>
        </pc:sldMkLst>
      </pc:sldChg>
      <pc:sldChg chg="add del">
        <pc:chgData name="Audrey April" userId="333fe208-c15a-4089-9e73-21915c0a9d46" providerId="ADAL" clId="{65FF5DE3-A173-6846-96F7-B05552A46D9B}" dt="2025-02-01T23:04:35.939" v="9" actId="2696"/>
        <pc:sldMkLst>
          <pc:docMk/>
          <pc:sldMk cId="3206562189" sldId="378"/>
        </pc:sldMkLst>
      </pc:sldChg>
      <pc:sldChg chg="add del">
        <pc:chgData name="Audrey April" userId="333fe208-c15a-4089-9e73-21915c0a9d46" providerId="ADAL" clId="{65FF5DE3-A173-6846-96F7-B05552A46D9B}" dt="2025-02-01T23:04:41.375" v="13" actId="2696"/>
        <pc:sldMkLst>
          <pc:docMk/>
          <pc:sldMk cId="3478382692" sldId="378"/>
        </pc:sldMkLst>
      </pc:sldChg>
      <pc:sldChg chg="add">
        <pc:chgData name="Audrey April" userId="333fe208-c15a-4089-9e73-21915c0a9d46" providerId="ADAL" clId="{65FF5DE3-A173-6846-96F7-B05552A46D9B}" dt="2025-02-01T23:04:48.256" v="17"/>
        <pc:sldMkLst>
          <pc:docMk/>
          <pc:sldMk cId="3486132025" sldId="3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4A5FE7-0886-425B-AA7C-BE681DEC8A49}" type="datetimeFigureOut">
              <a:rPr lang="fr-CA" smtClean="0"/>
              <a:t>2025-02-01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6B2123-6A55-45AD-8419-BAD4A39173AD}" type="slidenum">
              <a:rPr lang="fr-CA" smtClean="0"/>
              <a:t>‹n°›</a:t>
            </a:fld>
            <a:endParaRPr lang="fr-CA"/>
          </a:p>
        </p:txBody>
      </p:sp>
    </p:spTree>
    <p:extLst>
      <p:ext uri="{BB962C8B-B14F-4D97-AF65-F5344CB8AC3E}">
        <p14:creationId xmlns:p14="http://schemas.microsoft.com/office/powerpoint/2010/main" val="3246982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2.3</a:t>
            </a:r>
          </a:p>
        </p:txBody>
      </p:sp>
      <p:sp>
        <p:nvSpPr>
          <p:cNvPr id="4" name="Espace réservé du numéro de diapositive 3"/>
          <p:cNvSpPr>
            <a:spLocks noGrp="1"/>
          </p:cNvSpPr>
          <p:nvPr>
            <p:ph type="sldNum" sz="quarter" idx="5"/>
          </p:nvPr>
        </p:nvSpPr>
        <p:spPr/>
        <p:txBody>
          <a:bodyPr/>
          <a:lstStyle/>
          <a:p>
            <a:fld id="{DAC1A486-EB43-7840-A447-9940333EB146}" type="slidenum">
              <a:rPr lang="fr-CA" smtClean="0"/>
              <a:t>3</a:t>
            </a:fld>
            <a:endParaRPr lang="fr-CA"/>
          </a:p>
        </p:txBody>
      </p:sp>
    </p:spTree>
    <p:extLst>
      <p:ext uri="{BB962C8B-B14F-4D97-AF65-F5344CB8AC3E}">
        <p14:creationId xmlns:p14="http://schemas.microsoft.com/office/powerpoint/2010/main" val="185010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83D3CE-14AF-44E5-9E9E-2C6E66672C0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45B72BE2-D996-48FF-8872-DE0B765FA3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839040F8-1AC7-4DDE-8CA8-C25E3C39D3D9}"/>
              </a:ext>
            </a:extLst>
          </p:cNvPr>
          <p:cNvSpPr>
            <a:spLocks noGrp="1"/>
          </p:cNvSpPr>
          <p:nvPr>
            <p:ph type="dt" sz="half" idx="10"/>
          </p:nvPr>
        </p:nvSpPr>
        <p:spPr/>
        <p:txBody>
          <a:bodyPr/>
          <a:lstStyle/>
          <a:p>
            <a:fld id="{A9F13D71-F2C8-46F4-881A-1E46A1F1EE1C}" type="datetime1">
              <a:rPr lang="fr-CA" smtClean="0"/>
              <a:t>2025-02-01</a:t>
            </a:fld>
            <a:endParaRPr lang="fr-CA"/>
          </a:p>
        </p:txBody>
      </p:sp>
      <p:sp>
        <p:nvSpPr>
          <p:cNvPr id="5" name="Espace réservé du pied de page 4">
            <a:extLst>
              <a:ext uri="{FF2B5EF4-FFF2-40B4-BE49-F238E27FC236}">
                <a16:creationId xmlns:a16="http://schemas.microsoft.com/office/drawing/2014/main" id="{0BEB756F-3E74-42BB-8254-863A174DAFC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0F7CE53-05B4-4B51-9F33-76DFC41096FA}"/>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828999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BB800-36B8-40E2-8CC5-075129E86412}"/>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3E555533-A4EC-432F-9112-1604FCA5015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6A20EC3-8C1B-4F1A-BE9F-06BC49FF6F33}"/>
              </a:ext>
            </a:extLst>
          </p:cNvPr>
          <p:cNvSpPr>
            <a:spLocks noGrp="1"/>
          </p:cNvSpPr>
          <p:nvPr>
            <p:ph type="dt" sz="half" idx="10"/>
          </p:nvPr>
        </p:nvSpPr>
        <p:spPr/>
        <p:txBody>
          <a:bodyPr/>
          <a:lstStyle/>
          <a:p>
            <a:fld id="{6EF8379D-CDC5-4C21-9C4D-3277649EE0BD}" type="datetime1">
              <a:rPr lang="fr-CA" smtClean="0"/>
              <a:t>2025-02-01</a:t>
            </a:fld>
            <a:endParaRPr lang="fr-CA"/>
          </a:p>
        </p:txBody>
      </p:sp>
      <p:sp>
        <p:nvSpPr>
          <p:cNvPr id="5" name="Espace réservé du pied de page 4">
            <a:extLst>
              <a:ext uri="{FF2B5EF4-FFF2-40B4-BE49-F238E27FC236}">
                <a16:creationId xmlns:a16="http://schemas.microsoft.com/office/drawing/2014/main" id="{DCB38340-6B02-48E4-AF2D-C0FABABDB5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BD51069-9148-4F87-B805-A87B480761AE}"/>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13155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B58AC7E-36C7-4B0B-A279-C12B4C2BBBB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A5141763-0F75-4152-B941-3CF11DF2C20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55483E4-E8F4-4E97-A87D-F150CDA4CE16}"/>
              </a:ext>
            </a:extLst>
          </p:cNvPr>
          <p:cNvSpPr>
            <a:spLocks noGrp="1"/>
          </p:cNvSpPr>
          <p:nvPr>
            <p:ph type="dt" sz="half" idx="10"/>
          </p:nvPr>
        </p:nvSpPr>
        <p:spPr/>
        <p:txBody>
          <a:bodyPr/>
          <a:lstStyle/>
          <a:p>
            <a:fld id="{5DFBB75C-0689-4397-BEDA-B02358D7B388}" type="datetime1">
              <a:rPr lang="fr-CA" smtClean="0"/>
              <a:t>2025-02-01</a:t>
            </a:fld>
            <a:endParaRPr lang="fr-CA"/>
          </a:p>
        </p:txBody>
      </p:sp>
      <p:sp>
        <p:nvSpPr>
          <p:cNvPr id="5" name="Espace réservé du pied de page 4">
            <a:extLst>
              <a:ext uri="{FF2B5EF4-FFF2-40B4-BE49-F238E27FC236}">
                <a16:creationId xmlns:a16="http://schemas.microsoft.com/office/drawing/2014/main" id="{2B945879-FEF2-4529-80DD-4109363F671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F71C3A-279B-4F2E-9F8D-11396F45ACC4}"/>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410653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216C2-18E4-4122-B4FA-E31EBB9D7A1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39E15760-34FA-40B8-A870-B6F8524D373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A334C8F-64B1-4BB3-AE52-BD46562888FB}"/>
              </a:ext>
            </a:extLst>
          </p:cNvPr>
          <p:cNvSpPr>
            <a:spLocks noGrp="1"/>
          </p:cNvSpPr>
          <p:nvPr>
            <p:ph type="dt" sz="half" idx="10"/>
          </p:nvPr>
        </p:nvSpPr>
        <p:spPr/>
        <p:txBody>
          <a:bodyPr/>
          <a:lstStyle/>
          <a:p>
            <a:fld id="{34D55AD6-76DA-4A23-BE01-F094A590356C}" type="datetime1">
              <a:rPr lang="fr-CA" smtClean="0"/>
              <a:t>2025-02-01</a:t>
            </a:fld>
            <a:endParaRPr lang="fr-CA"/>
          </a:p>
        </p:txBody>
      </p:sp>
      <p:sp>
        <p:nvSpPr>
          <p:cNvPr id="5" name="Espace réservé du pied de page 4">
            <a:extLst>
              <a:ext uri="{FF2B5EF4-FFF2-40B4-BE49-F238E27FC236}">
                <a16:creationId xmlns:a16="http://schemas.microsoft.com/office/drawing/2014/main" id="{97F79954-6D49-42B1-8876-651D8F5E996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B2342D8-5AC7-4141-9459-80E09B6D8C13}"/>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402344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B027E-3A99-4380-BD55-7EC64430A46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61465FD8-1C87-4A31-A382-3134AA3C7D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21B7CE8-9504-4B64-86DF-B7DDB48A0584}"/>
              </a:ext>
            </a:extLst>
          </p:cNvPr>
          <p:cNvSpPr>
            <a:spLocks noGrp="1"/>
          </p:cNvSpPr>
          <p:nvPr>
            <p:ph type="dt" sz="half" idx="10"/>
          </p:nvPr>
        </p:nvSpPr>
        <p:spPr/>
        <p:txBody>
          <a:bodyPr/>
          <a:lstStyle/>
          <a:p>
            <a:fld id="{14047C3E-2948-40E1-9442-1CB7B2216AAF}" type="datetime1">
              <a:rPr lang="fr-CA" smtClean="0"/>
              <a:t>2025-02-01</a:t>
            </a:fld>
            <a:endParaRPr lang="fr-CA"/>
          </a:p>
        </p:txBody>
      </p:sp>
      <p:sp>
        <p:nvSpPr>
          <p:cNvPr id="5" name="Espace réservé du pied de page 4">
            <a:extLst>
              <a:ext uri="{FF2B5EF4-FFF2-40B4-BE49-F238E27FC236}">
                <a16:creationId xmlns:a16="http://schemas.microsoft.com/office/drawing/2014/main" id="{13E81B9F-1CE0-413D-BF74-F506F905117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110DF48-3AB1-4177-BA5D-5AAFCEB471FB}"/>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93222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ABE82-E545-44F8-8B57-C60E9F2000E9}"/>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1E92BEA-72C3-4508-A31C-7DFF104C926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A304914F-E490-4B2B-BC40-5433613164C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F7C735BC-1C3C-47B1-A127-5B32B297DA85}"/>
              </a:ext>
            </a:extLst>
          </p:cNvPr>
          <p:cNvSpPr>
            <a:spLocks noGrp="1"/>
          </p:cNvSpPr>
          <p:nvPr>
            <p:ph type="dt" sz="half" idx="10"/>
          </p:nvPr>
        </p:nvSpPr>
        <p:spPr/>
        <p:txBody>
          <a:bodyPr/>
          <a:lstStyle/>
          <a:p>
            <a:fld id="{F58F65E3-E968-4380-8C8F-8323E4ACCFD2}" type="datetime1">
              <a:rPr lang="fr-CA" smtClean="0"/>
              <a:t>2025-02-01</a:t>
            </a:fld>
            <a:endParaRPr lang="fr-CA"/>
          </a:p>
        </p:txBody>
      </p:sp>
      <p:sp>
        <p:nvSpPr>
          <p:cNvPr id="6" name="Espace réservé du pied de page 5">
            <a:extLst>
              <a:ext uri="{FF2B5EF4-FFF2-40B4-BE49-F238E27FC236}">
                <a16:creationId xmlns:a16="http://schemas.microsoft.com/office/drawing/2014/main" id="{3C5AB14E-25EA-4469-940E-85DBBDEA678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B54A577-E36F-4571-89DC-0637733DF3B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933015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7EC3-20B9-456B-BF2A-1EB685F2E60C}"/>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4860F2A9-6C6B-4BEB-8EB0-FDCEE0A2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F13F80F-F404-41B3-AE4A-854128D27EC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9DC2AB59-4D3A-49BE-B002-AC8E91021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D17B4C4-634E-4932-A2E5-30F07620E8C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251ACF2A-DD1E-4A7C-AA2C-9906A877FB1E}"/>
              </a:ext>
            </a:extLst>
          </p:cNvPr>
          <p:cNvSpPr>
            <a:spLocks noGrp="1"/>
          </p:cNvSpPr>
          <p:nvPr>
            <p:ph type="dt" sz="half" idx="10"/>
          </p:nvPr>
        </p:nvSpPr>
        <p:spPr/>
        <p:txBody>
          <a:bodyPr/>
          <a:lstStyle/>
          <a:p>
            <a:fld id="{D3121975-B66D-4878-9027-7C0CE4D93419}" type="datetime1">
              <a:rPr lang="fr-CA" smtClean="0"/>
              <a:t>2025-02-01</a:t>
            </a:fld>
            <a:endParaRPr lang="fr-CA"/>
          </a:p>
        </p:txBody>
      </p:sp>
      <p:sp>
        <p:nvSpPr>
          <p:cNvPr id="8" name="Espace réservé du pied de page 7">
            <a:extLst>
              <a:ext uri="{FF2B5EF4-FFF2-40B4-BE49-F238E27FC236}">
                <a16:creationId xmlns:a16="http://schemas.microsoft.com/office/drawing/2014/main" id="{FC5508BD-1C1A-455E-B820-F74055EECFBB}"/>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5003A265-83D1-45BE-A1FA-26FFE5216C08}"/>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343970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8B16C-45FC-45F6-82AF-030FBE60E3EB}"/>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EDE8B33B-7D62-48ED-8A5D-0FD9EC6692CB}"/>
              </a:ext>
            </a:extLst>
          </p:cNvPr>
          <p:cNvSpPr>
            <a:spLocks noGrp="1"/>
          </p:cNvSpPr>
          <p:nvPr>
            <p:ph type="dt" sz="half" idx="10"/>
          </p:nvPr>
        </p:nvSpPr>
        <p:spPr/>
        <p:txBody>
          <a:bodyPr/>
          <a:lstStyle/>
          <a:p>
            <a:fld id="{EDFE8937-97CC-43BB-BE1C-904DA5F9F3BB}" type="datetime1">
              <a:rPr lang="fr-CA" smtClean="0"/>
              <a:t>2025-02-01</a:t>
            </a:fld>
            <a:endParaRPr lang="fr-CA"/>
          </a:p>
        </p:txBody>
      </p:sp>
      <p:sp>
        <p:nvSpPr>
          <p:cNvPr id="4" name="Espace réservé du pied de page 3">
            <a:extLst>
              <a:ext uri="{FF2B5EF4-FFF2-40B4-BE49-F238E27FC236}">
                <a16:creationId xmlns:a16="http://schemas.microsoft.com/office/drawing/2014/main" id="{DD6617B6-4E63-4154-82B2-79ACCC0A3039}"/>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766D0656-937B-4F59-85C8-15E59C7024B1}"/>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49376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EA1F399-E266-42E6-B85C-40F646EF9E00}"/>
              </a:ext>
            </a:extLst>
          </p:cNvPr>
          <p:cNvSpPr>
            <a:spLocks noGrp="1"/>
          </p:cNvSpPr>
          <p:nvPr>
            <p:ph type="dt" sz="half" idx="10"/>
          </p:nvPr>
        </p:nvSpPr>
        <p:spPr/>
        <p:txBody>
          <a:bodyPr/>
          <a:lstStyle/>
          <a:p>
            <a:fld id="{CCBAA7A0-84CC-44AF-99E2-9EBBFD36E51B}" type="datetime1">
              <a:rPr lang="fr-CA" smtClean="0"/>
              <a:t>2025-02-01</a:t>
            </a:fld>
            <a:endParaRPr lang="fr-CA"/>
          </a:p>
        </p:txBody>
      </p:sp>
      <p:sp>
        <p:nvSpPr>
          <p:cNvPr id="3" name="Espace réservé du pied de page 2">
            <a:extLst>
              <a:ext uri="{FF2B5EF4-FFF2-40B4-BE49-F238E27FC236}">
                <a16:creationId xmlns:a16="http://schemas.microsoft.com/office/drawing/2014/main" id="{44CBF460-B069-4A92-8CC0-B245BBC31C9E}"/>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E481962B-9765-41BF-9029-C8B203FEFA15}"/>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853235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0EF963-0F58-4A4C-A39F-5F0764806C2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57C47426-5167-4CA5-99DE-FE3C46B4F1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54540BF6-F17C-438A-ACAB-5A1E26BC5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5ED5592-8971-4F18-81D2-E46FD0F4BA1E}"/>
              </a:ext>
            </a:extLst>
          </p:cNvPr>
          <p:cNvSpPr>
            <a:spLocks noGrp="1"/>
          </p:cNvSpPr>
          <p:nvPr>
            <p:ph type="dt" sz="half" idx="10"/>
          </p:nvPr>
        </p:nvSpPr>
        <p:spPr/>
        <p:txBody>
          <a:bodyPr/>
          <a:lstStyle/>
          <a:p>
            <a:fld id="{47FA03BB-AF4F-434C-B623-B669E754EFD5}" type="datetime1">
              <a:rPr lang="fr-CA" smtClean="0"/>
              <a:t>2025-02-01</a:t>
            </a:fld>
            <a:endParaRPr lang="fr-CA"/>
          </a:p>
        </p:txBody>
      </p:sp>
      <p:sp>
        <p:nvSpPr>
          <p:cNvPr id="6" name="Espace réservé du pied de page 5">
            <a:extLst>
              <a:ext uri="{FF2B5EF4-FFF2-40B4-BE49-F238E27FC236}">
                <a16:creationId xmlns:a16="http://schemas.microsoft.com/office/drawing/2014/main" id="{0E68E751-8210-4BEF-9993-EC277B575AC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895D4A9-0788-4ACC-9C13-ABA5479FC08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15554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F1F347-5042-45C5-8C8C-25FC57F0C4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E9038D53-D22C-4893-B71B-881C172C88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2E2B903E-BA25-47D8-ACB4-68308CF5E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9D9D55E-7921-47C2-9C2C-A7C97A00597E}"/>
              </a:ext>
            </a:extLst>
          </p:cNvPr>
          <p:cNvSpPr>
            <a:spLocks noGrp="1"/>
          </p:cNvSpPr>
          <p:nvPr>
            <p:ph type="dt" sz="half" idx="10"/>
          </p:nvPr>
        </p:nvSpPr>
        <p:spPr/>
        <p:txBody>
          <a:bodyPr/>
          <a:lstStyle/>
          <a:p>
            <a:fld id="{1B5EE0A9-3BD2-4624-B136-9B157FFFC9D1}" type="datetime1">
              <a:rPr lang="fr-CA" smtClean="0"/>
              <a:t>2025-02-01</a:t>
            </a:fld>
            <a:endParaRPr lang="fr-CA"/>
          </a:p>
        </p:txBody>
      </p:sp>
      <p:sp>
        <p:nvSpPr>
          <p:cNvPr id="6" name="Espace réservé du pied de page 5">
            <a:extLst>
              <a:ext uri="{FF2B5EF4-FFF2-40B4-BE49-F238E27FC236}">
                <a16:creationId xmlns:a16="http://schemas.microsoft.com/office/drawing/2014/main" id="{2A5FA527-F6C6-4C2F-9E4C-9C3ACF8CD41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C7E7808-331D-4EBC-9EBE-B5A15B74EDA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39447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44E022E-EE2C-4453-99A5-5859415273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B041E99C-3C72-4016-A3C6-20A47CD81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C24E14C-17D5-4CCF-B37B-9C161C8972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59538-58C1-4B67-89AD-EE8BC2D9ED9C}" type="datetime1">
              <a:rPr lang="fr-CA" smtClean="0"/>
              <a:t>2025-02-01</a:t>
            </a:fld>
            <a:endParaRPr lang="fr-CA"/>
          </a:p>
        </p:txBody>
      </p:sp>
      <p:sp>
        <p:nvSpPr>
          <p:cNvPr id="5" name="Espace réservé du pied de page 4">
            <a:extLst>
              <a:ext uri="{FF2B5EF4-FFF2-40B4-BE49-F238E27FC236}">
                <a16:creationId xmlns:a16="http://schemas.microsoft.com/office/drawing/2014/main" id="{FA6B07F2-177B-4522-B3E0-8033EE35D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A60F1EBC-A2A1-4196-9764-DBBE014A6951}"/>
              </a:ext>
            </a:extLst>
          </p:cNvPr>
          <p:cNvSpPr>
            <a:spLocks noGrp="1"/>
          </p:cNvSpPr>
          <p:nvPr>
            <p:ph type="sldNum" sz="quarter" idx="4"/>
          </p:nvPr>
        </p:nvSpPr>
        <p:spPr>
          <a:xfrm>
            <a:off x="9448800" y="31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4EB29-D0B9-4703-B160-0192E9AA575F}" type="slidenum">
              <a:rPr lang="fr-CA" smtClean="0"/>
              <a:t>‹n°›</a:t>
            </a:fld>
            <a:endParaRPr lang="fr-CA"/>
          </a:p>
        </p:txBody>
      </p:sp>
    </p:spTree>
    <p:extLst>
      <p:ext uri="{BB962C8B-B14F-4D97-AF65-F5344CB8AC3E}">
        <p14:creationId xmlns:p14="http://schemas.microsoft.com/office/powerpoint/2010/main" val="260927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21.xml"/><Relationship Id="rId7"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4.xml"/><Relationship Id="rId7"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1.xml"/><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2.xml"/><Relationship Id="rId5" Type="http://schemas.openxmlformats.org/officeDocument/2006/relationships/tags" Target="../tags/tag13.xml"/><Relationship Id="rId10" Type="http://schemas.openxmlformats.org/officeDocument/2006/relationships/image" Target="../media/image12.png"/><Relationship Id="rId4" Type="http://schemas.openxmlformats.org/officeDocument/2006/relationships/tags" Target="../tags/tag12.xml"/><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6.xml"/><Relationship Id="rId7" Type="http://schemas.openxmlformats.org/officeDocument/2006/relationships/image" Target="../media/image9.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2.xml"/><Relationship Id="rId5" Type="http://schemas.openxmlformats.org/officeDocument/2006/relationships/tags" Target="../tags/tag18.xml"/><Relationship Id="rId10" Type="http://schemas.openxmlformats.org/officeDocument/2006/relationships/image" Target="../media/image13.png"/><Relationship Id="rId4" Type="http://schemas.openxmlformats.org/officeDocument/2006/relationships/tags" Target="../tags/tag17.xml"/><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C666E-3CE5-50E6-19CB-86F0CD35DBA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AC36CA08-0AB2-0D8E-AD31-ABED07F397A3}"/>
              </a:ext>
            </a:extLst>
          </p:cNvPr>
          <p:cNvPicPr>
            <a:picLocks noChangeAspect="1"/>
          </p:cNvPicPr>
          <p:nvPr/>
        </p:nvPicPr>
        <p:blipFill>
          <a:blip r:embed="rId3"/>
          <a:stretch>
            <a:fillRect/>
          </a:stretch>
        </p:blipFill>
        <p:spPr>
          <a:xfrm>
            <a:off x="8450" y="0"/>
            <a:ext cx="12183550" cy="6862760"/>
          </a:xfrm>
          <a:prstGeom prst="rect">
            <a:avLst/>
          </a:prstGeom>
        </p:spPr>
      </p:pic>
      <p:sp>
        <p:nvSpPr>
          <p:cNvPr id="2" name="ZoneTexte 1">
            <a:extLst>
              <a:ext uri="{FF2B5EF4-FFF2-40B4-BE49-F238E27FC236}">
                <a16:creationId xmlns:a16="http://schemas.microsoft.com/office/drawing/2014/main" id="{8EFC96E4-CDF6-C4CB-6F68-5447D3BB20F1}"/>
              </a:ext>
            </a:extLst>
          </p:cNvPr>
          <p:cNvSpPr txBox="1"/>
          <p:nvPr>
            <p:custDataLst>
              <p:tags r:id="rId1"/>
            </p:custDataLst>
          </p:nvPr>
        </p:nvSpPr>
        <p:spPr>
          <a:xfrm>
            <a:off x="10280822" y="216310"/>
            <a:ext cx="1510513" cy="646331"/>
          </a:xfrm>
          <a:prstGeom prst="rect">
            <a:avLst/>
          </a:prstGeom>
          <a:noFill/>
        </p:spPr>
        <p:txBody>
          <a:bodyPr wrap="square" rtlCol="0">
            <a:spAutoFit/>
          </a:bodyPr>
          <a:lstStyle/>
          <a:p>
            <a:r>
              <a:rPr lang="en-CA" dirty="0">
                <a:solidFill>
                  <a:srgbClr val="00CC99"/>
                </a:solidFill>
              </a:rPr>
              <a:t>Grade 2</a:t>
            </a:r>
          </a:p>
          <a:p>
            <a:r>
              <a:rPr lang="en-CA" dirty="0">
                <a:solidFill>
                  <a:srgbClr val="00CC99"/>
                </a:solidFill>
              </a:rPr>
              <a:t>Workshop 2.3</a:t>
            </a:r>
          </a:p>
        </p:txBody>
      </p:sp>
    </p:spTree>
    <p:extLst>
      <p:ext uri="{BB962C8B-B14F-4D97-AF65-F5344CB8AC3E}">
        <p14:creationId xmlns:p14="http://schemas.microsoft.com/office/powerpoint/2010/main" val="2194750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66CE8F6-5D62-4ADF-A356-964604D46067}"/>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t="2185" b="4187"/>
          <a:stretch/>
        </p:blipFill>
        <p:spPr>
          <a:xfrm>
            <a:off x="2555441" y="-92363"/>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4"/>
            </p:custDataLst>
          </p:nvPr>
        </p:nvSpPr>
        <p:spPr>
          <a:xfrm>
            <a:off x="609737" y="332717"/>
            <a:ext cx="3822189" cy="1899912"/>
          </a:xfrm>
        </p:spPr>
        <p:txBody>
          <a:bodyPr>
            <a:normAutofit/>
          </a:bodyPr>
          <a:lstStyle/>
          <a:p>
            <a:r>
              <a:rPr lang="en-CA" sz="4000" b="1">
                <a:solidFill>
                  <a:srgbClr val="00CC99"/>
                </a:solidFill>
              </a:rPr>
              <a:t>Challenge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5"/>
            </p:custDataLst>
          </p:nvPr>
        </p:nvSpPr>
        <p:spPr>
          <a:xfrm>
            <a:off x="609736" y="2605906"/>
            <a:ext cx="3822189" cy="1646187"/>
          </a:xfrm>
          <a:ln w="38100">
            <a:solidFill>
              <a:srgbClr val="00CC99"/>
            </a:solidFill>
          </a:ln>
        </p:spPr>
        <p:txBody>
          <a:bodyPr>
            <a:noAutofit/>
          </a:bodyPr>
          <a:lstStyle/>
          <a:p>
            <a:pPr marL="0" marR="17145" lvl="0" indent="0" algn="just">
              <a:spcBef>
                <a:spcPts val="600"/>
              </a:spcBef>
              <a:spcAft>
                <a:spcPts val="0"/>
              </a:spcAft>
              <a:buSzPts val="1100"/>
              <a:buNone/>
              <a:tabLst>
                <a:tab pos="2000885" algn="l"/>
              </a:tabLst>
            </a:pPr>
            <a:r>
              <a:rPr lang="en-CA" dirty="0">
                <a:effectLst/>
                <a:latin typeface="Calibri" panose="020F0502020204030204" pitchFamily="34" charset="0"/>
                <a:ea typeface="Arial" panose="020B0604020202020204" pitchFamily="34" charset="0"/>
                <a:cs typeface="Trebuchet MS" panose="020B0603020202020204" pitchFamily="34" charset="0"/>
              </a:rPr>
              <a:t>Between now and the next OFF-TRAIL work-shop, help a friend in need.</a:t>
            </a:r>
          </a:p>
        </p:txBody>
      </p:sp>
      <p:pic>
        <p:nvPicPr>
          <p:cNvPr id="5" name="Image 4" descr="An image containing a person  Description generated automatically">
            <a:extLst>
              <a:ext uri="{FF2B5EF4-FFF2-40B4-BE49-F238E27FC236}">
                <a16:creationId xmlns:a16="http://schemas.microsoft.com/office/drawing/2014/main" id="{F99E7EAB-4553-481A-BF58-7705FC8FAD15}"/>
              </a:ext>
            </a:extLst>
          </p:cNvPr>
          <p:cNvPicPr>
            <a:picLocks noChangeAspect="1"/>
          </p:cNvPicPr>
          <p:nvPr>
            <p:custDataLst>
              <p:tags r:id="rId6"/>
            </p:custDataLst>
          </p:nvPr>
        </p:nvPicPr>
        <p:blipFill>
          <a:blip r:embed="rId9">
            <a:extLst>
              <a:ext uri="{28A0092B-C50C-407E-A947-70E740481C1C}">
                <a14:useLocalDpi xmlns:a14="http://schemas.microsoft.com/office/drawing/2010/main" val="0"/>
              </a:ext>
            </a:extLst>
          </a:blip>
          <a:stretch>
            <a:fillRect/>
          </a:stretch>
        </p:blipFill>
        <p:spPr>
          <a:xfrm>
            <a:off x="5038612" y="1757512"/>
            <a:ext cx="2197553" cy="3342966"/>
          </a:xfrm>
          <a:prstGeom prst="rect">
            <a:avLst/>
          </a:prstGeom>
        </p:spPr>
      </p:pic>
      <p:sp>
        <p:nvSpPr>
          <p:cNvPr id="4" name="Espace réservé du numéro de diapositive 3"/>
          <p:cNvSpPr>
            <a:spLocks noGrp="1"/>
          </p:cNvSpPr>
          <p:nvPr>
            <p:ph type="sldNum" sz="quarter" idx="12"/>
          </p:nvPr>
        </p:nvSpPr>
        <p:spPr/>
        <p:txBody>
          <a:bodyPr/>
          <a:lstStyle/>
          <a:p>
            <a:fld id="{0C14EB29-D0B9-4703-B160-0192E9AA575F}" type="slidenum">
              <a:rPr lang="fr-CA" smtClean="0"/>
              <a:t>10</a:t>
            </a:fld>
            <a:endParaRPr lang="fr-CA"/>
          </a:p>
        </p:txBody>
      </p:sp>
    </p:spTree>
    <p:extLst>
      <p:ext uri="{BB962C8B-B14F-4D97-AF65-F5344CB8AC3E}">
        <p14:creationId xmlns:p14="http://schemas.microsoft.com/office/powerpoint/2010/main" val="3052005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3D2D8-2DFB-4E01-1C9B-DC30B982955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9616D55-133D-5D49-47ED-0919BE5597FA}"/>
              </a:ext>
            </a:extLst>
          </p:cNvPr>
          <p:cNvPicPr>
            <a:picLocks noChangeAspect="1"/>
          </p:cNvPicPr>
          <p:nvPr/>
        </p:nvPicPr>
        <p:blipFill>
          <a:blip r:embed="rId2"/>
          <a:srcRect l="263"/>
          <a:stretch/>
        </p:blipFill>
        <p:spPr>
          <a:xfrm>
            <a:off x="0" y="0"/>
            <a:ext cx="12192000" cy="6885652"/>
          </a:xfrm>
          <a:prstGeom prst="rect">
            <a:avLst/>
          </a:prstGeom>
        </p:spPr>
      </p:pic>
    </p:spTree>
    <p:extLst>
      <p:ext uri="{BB962C8B-B14F-4D97-AF65-F5344CB8AC3E}">
        <p14:creationId xmlns:p14="http://schemas.microsoft.com/office/powerpoint/2010/main" val="3486132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66CE8F6-5D62-4ADF-A356-964604D46067}"/>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t="2185" b="4187"/>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4"/>
            </p:custDataLst>
          </p:nvPr>
        </p:nvSpPr>
        <p:spPr>
          <a:xfrm>
            <a:off x="609737" y="383597"/>
            <a:ext cx="3822189" cy="1899912"/>
          </a:xfrm>
        </p:spPr>
        <p:txBody>
          <a:bodyPr>
            <a:normAutofit/>
          </a:bodyPr>
          <a:lstStyle/>
          <a:p>
            <a:r>
              <a:rPr lang="en-CA" sz="4000" b="1">
                <a:solidFill>
                  <a:srgbClr val="00CC99"/>
                </a:solidFill>
              </a:rPr>
              <a:t>REVIEW OF THE PREVIOUS WORKSHOP</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5"/>
            </p:custDataLst>
          </p:nvPr>
        </p:nvSpPr>
        <p:spPr>
          <a:xfrm>
            <a:off x="699656" y="2351073"/>
            <a:ext cx="3632200" cy="2801030"/>
          </a:xfrm>
          <a:ln w="38100">
            <a:solidFill>
              <a:srgbClr val="00CC99"/>
            </a:solidFill>
          </a:ln>
        </p:spPr>
        <p:txBody>
          <a:bodyPr vert="horz" lIns="91440" tIns="45720" rIns="91440" bIns="45720" rtlCol="0" anchor="t">
            <a:noAutofit/>
          </a:bodyPr>
          <a:lstStyle/>
          <a:p>
            <a:pPr marL="0" marR="44450" lvl="3" indent="0" algn="just">
              <a:spcBef>
                <a:spcPts val="900"/>
              </a:spcBef>
              <a:buNone/>
              <a:tabLst>
                <a:tab pos="2700655" algn="l"/>
              </a:tabLst>
            </a:pPr>
            <a:r>
              <a:rPr lang="en-CA" sz="2600">
                <a:latin typeface="Calibri"/>
                <a:ea typeface="Trebuchet MS" panose="020B0603020202020204" pitchFamily="34" charset="0"/>
                <a:cs typeface="Calibri"/>
              </a:rPr>
              <a:t>Remember, in the last workshop, we talked </a:t>
            </a:r>
            <a:r>
              <a:rPr lang="en-CA" sz="2600">
                <a:effectLst/>
                <a:latin typeface="Calibri"/>
                <a:ea typeface="Trebuchet MS" panose="020B0603020202020204" pitchFamily="34" charset="0"/>
                <a:cs typeface="Calibri"/>
              </a:rPr>
              <a:t>about ways to express yourself</a:t>
            </a:r>
            <a:r>
              <a:rPr lang="en-CA" sz="2600" b="0" i="0">
                <a:effectLst/>
                <a:latin typeface="Calibri"/>
                <a:ea typeface="Trebuchet MS" panose="020B0603020202020204" pitchFamily="34" charset="0"/>
                <a:cs typeface="Calibri"/>
              </a:rPr>
              <a:t>…</a:t>
            </a:r>
          </a:p>
          <a:p>
            <a:pPr marL="0" marR="44450" lvl="3" indent="0" algn="just">
              <a:spcBef>
                <a:spcPts val="900"/>
              </a:spcBef>
              <a:spcAft>
                <a:spcPts val="0"/>
              </a:spcAft>
              <a:buNone/>
              <a:tabLst>
                <a:tab pos="2700655" algn="l"/>
              </a:tabLst>
            </a:pPr>
            <a:r>
              <a:rPr lang="en-CA" sz="2600">
                <a:latin typeface="Calibri"/>
                <a:cs typeface="Calibri"/>
              </a:rPr>
              <a:t>Do you remember the </a:t>
            </a:r>
            <a:r>
              <a:rPr lang="en-CA" sz="2600" b="0" i="0">
                <a:effectLst/>
                <a:latin typeface="Calibri"/>
                <a:cs typeface="Calibri"/>
              </a:rPr>
              <a:t>challenge</a:t>
            </a:r>
            <a:r>
              <a:rPr lang="en-CA" sz="2600">
                <a:latin typeface="Calibri"/>
                <a:cs typeface="Calibri"/>
              </a:rPr>
              <a:t> I gave you</a:t>
            </a:r>
            <a:r>
              <a:rPr lang="en-CA" sz="2600" b="0" i="0">
                <a:effectLst/>
                <a:latin typeface="Calibri"/>
                <a:cs typeface="Calibri"/>
              </a:rPr>
              <a:t>? </a:t>
            </a:r>
            <a:r>
              <a:rPr lang="en-CA" sz="2600">
                <a:latin typeface="Calibri"/>
                <a:cs typeface="Calibri"/>
              </a:rPr>
              <a:t>Tell me </a:t>
            </a:r>
            <a:r>
              <a:rPr lang="en-CA" sz="2600" b="0" i="0">
                <a:effectLst/>
                <a:latin typeface="Calibri"/>
                <a:cs typeface="Calibri"/>
              </a:rPr>
              <a:t>how</a:t>
            </a:r>
            <a:r>
              <a:rPr lang="en-CA" sz="2600">
                <a:latin typeface="Calibri"/>
                <a:cs typeface="Calibri"/>
              </a:rPr>
              <a:t> you did it</a:t>
            </a:r>
            <a:r>
              <a:rPr lang="en-CA" sz="2600" b="0" i="0">
                <a:effectLst/>
                <a:latin typeface="Calibri"/>
                <a:cs typeface="Calibri"/>
              </a:rPr>
              <a:t>.</a:t>
            </a:r>
          </a:p>
        </p:txBody>
      </p:sp>
      <p:pic>
        <p:nvPicPr>
          <p:cNvPr id="7" name="Image 6" descr="An image containing a doll, a toy  Description generated automatically">
            <a:extLst>
              <a:ext uri="{FF2B5EF4-FFF2-40B4-BE49-F238E27FC236}">
                <a16:creationId xmlns:a16="http://schemas.microsoft.com/office/drawing/2014/main" id="{38E78DFF-ADCA-4FD0-9335-8CB072125F86}"/>
              </a:ext>
            </a:extLst>
          </p:cNvPr>
          <p:cNvPicPr>
            <a:picLocks noChangeAspect="1"/>
          </p:cNvPicPr>
          <p:nvPr>
            <p:custDataLst>
              <p:tags r:id="rId6"/>
            </p:custDataLst>
          </p:nvPr>
        </p:nvPicPr>
        <p:blipFill>
          <a:blip r:embed="rId9">
            <a:extLst>
              <a:ext uri="{28A0092B-C50C-407E-A947-70E740481C1C}">
                <a14:useLocalDpi xmlns:a14="http://schemas.microsoft.com/office/drawing/2010/main" val="0"/>
              </a:ext>
            </a:extLst>
          </a:blip>
          <a:stretch>
            <a:fillRect/>
          </a:stretch>
        </p:blipFill>
        <p:spPr>
          <a:xfrm>
            <a:off x="5190497" y="2108712"/>
            <a:ext cx="1341123" cy="3285751"/>
          </a:xfrm>
          <a:prstGeom prst="rect">
            <a:avLst/>
          </a:prstGeom>
        </p:spPr>
      </p:pic>
      <p:sp>
        <p:nvSpPr>
          <p:cNvPr id="4" name="Espace réservé du numéro de diapositive 3"/>
          <p:cNvSpPr>
            <a:spLocks noGrp="1"/>
          </p:cNvSpPr>
          <p:nvPr>
            <p:ph type="sldNum" sz="quarter" idx="12"/>
          </p:nvPr>
        </p:nvSpPr>
        <p:spPr/>
        <p:txBody>
          <a:bodyPr/>
          <a:lstStyle/>
          <a:p>
            <a:fld id="{0C14EB29-D0B9-4703-B160-0192E9AA575F}" type="slidenum">
              <a:rPr lang="fr-CA" smtClean="0"/>
              <a:t>2</a:t>
            </a:fld>
            <a:endParaRPr lang="fr-CA"/>
          </a:p>
        </p:txBody>
      </p:sp>
    </p:spTree>
    <p:extLst>
      <p:ext uri="{BB962C8B-B14F-4D97-AF65-F5344CB8AC3E}">
        <p14:creationId xmlns:p14="http://schemas.microsoft.com/office/powerpoint/2010/main" val="1667752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D90E16-3662-46B1-B091-2D84FD32CC33}"/>
              </a:ext>
            </a:extLst>
          </p:cNvPr>
          <p:cNvSpPr>
            <a:spLocks noGrp="1"/>
          </p:cNvSpPr>
          <p:nvPr>
            <p:ph type="title"/>
            <p:custDataLst>
              <p:tags r:id="rId1"/>
            </p:custDataLst>
          </p:nvPr>
        </p:nvSpPr>
        <p:spPr>
          <a:xfrm>
            <a:off x="164734" y="2164409"/>
            <a:ext cx="3343481" cy="2320608"/>
          </a:xfrm>
          <a:ln w="38100">
            <a:solidFill>
              <a:srgbClr val="00CC99"/>
            </a:solidFill>
          </a:ln>
        </p:spPr>
        <p:txBody>
          <a:bodyPr>
            <a:normAutofit fontScale="90000"/>
          </a:bodyPr>
          <a:lstStyle/>
          <a:p>
            <a:pPr algn="ctr"/>
            <a:r>
              <a:rPr lang="en-CA">
                <a:solidFill>
                  <a:srgbClr val="00CC99"/>
                </a:solidFill>
                <a:latin typeface="+mn-lt"/>
                <a:cs typeface="Calibri Light"/>
              </a:rPr>
              <a:t>The Adventures of Leo and Charlie</a:t>
            </a:r>
          </a:p>
        </p:txBody>
      </p:sp>
      <p:sp>
        <p:nvSpPr>
          <p:cNvPr id="4" name="Espace réservé du numéro de diapositive 3"/>
          <p:cNvSpPr>
            <a:spLocks noGrp="1"/>
          </p:cNvSpPr>
          <p:nvPr>
            <p:ph type="sldNum" sz="quarter" idx="12"/>
          </p:nvPr>
        </p:nvSpPr>
        <p:spPr/>
        <p:txBody>
          <a:bodyPr/>
          <a:lstStyle/>
          <a:p>
            <a:fld id="{0C14EB29-D0B9-4703-B160-0192E9AA575F}" type="slidenum">
              <a:rPr lang="fr-CA" smtClean="0"/>
              <a:t>3</a:t>
            </a:fld>
            <a:endParaRPr lang="fr-CA"/>
          </a:p>
        </p:txBody>
      </p:sp>
      <p:pic>
        <p:nvPicPr>
          <p:cNvPr id="6" name="Image 5" descr="Une image contenant texte, lac, eau, bateau&#10;&#10;Description générée automatiquement">
            <a:extLst>
              <a:ext uri="{FF2B5EF4-FFF2-40B4-BE49-F238E27FC236}">
                <a16:creationId xmlns:a16="http://schemas.microsoft.com/office/drawing/2014/main" id="{8E98F223-EC22-CBBD-D4AF-30C3D05D3D19}"/>
              </a:ext>
            </a:extLst>
          </p:cNvPr>
          <p:cNvPicPr>
            <a:picLocks noChangeAspect="1"/>
          </p:cNvPicPr>
          <p:nvPr/>
        </p:nvPicPr>
        <p:blipFill>
          <a:blip r:embed="rId4"/>
          <a:stretch>
            <a:fillRect/>
          </a:stretch>
        </p:blipFill>
        <p:spPr>
          <a:xfrm>
            <a:off x="3726298" y="214465"/>
            <a:ext cx="8300968" cy="6225726"/>
          </a:xfrm>
          <a:prstGeom prst="rect">
            <a:avLst/>
          </a:prstGeom>
        </p:spPr>
      </p:pic>
    </p:spTree>
    <p:extLst>
      <p:ext uri="{BB962C8B-B14F-4D97-AF65-F5344CB8AC3E}">
        <p14:creationId xmlns:p14="http://schemas.microsoft.com/office/powerpoint/2010/main" val="1910441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EB29-D0B9-4703-B160-0192E9AA575F}"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6331C0A1-1BC4-1F63-5658-57EB8645E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5">
            <a:extLst>
              <a:ext uri="{FF2B5EF4-FFF2-40B4-BE49-F238E27FC236}">
                <a16:creationId xmlns:a16="http://schemas.microsoft.com/office/drawing/2014/main" id="{4CF33A94-B4E0-FB36-2AE6-0A43AE80AD88}"/>
              </a:ext>
            </a:extLst>
          </p:cNvPr>
          <p:cNvSpPr>
            <a:spLocks noChangeArrowheads="1"/>
          </p:cNvSpPr>
          <p:nvPr/>
        </p:nvSpPr>
        <p:spPr bwMode="auto">
          <a:xfrm>
            <a:off x="-8930640" y="825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B9AA39E9-0637-F505-91FA-B7CBA21F28C9}"/>
              </a:ext>
            </a:extLst>
          </p:cNvPr>
          <p:cNvSpPr txBox="1"/>
          <p:nvPr/>
        </p:nvSpPr>
        <p:spPr>
          <a:xfrm>
            <a:off x="810226" y="511443"/>
            <a:ext cx="9977378" cy="2142125"/>
          </a:xfrm>
          <a:prstGeom prst="rect">
            <a:avLst/>
          </a:prstGeom>
          <a:noFill/>
        </p:spPr>
        <p:txBody>
          <a:bodyPr wrap="square">
            <a:spAutoFit/>
          </a:bodyPr>
          <a:lstStyle/>
          <a:p>
            <a:pPr marL="0" marR="0" lvl="0" indent="0" algn="just" defTabSz="914400" rtl="0" eaLnBrk="0" fontAlgn="base" latinLnBrk="0" hangingPunct="0">
              <a:lnSpc>
                <a:spcPct val="90000"/>
              </a:lnSpc>
              <a:spcBef>
                <a:spcPct val="0"/>
              </a:spcBef>
              <a:spcAft>
                <a:spcPct val="0"/>
              </a:spcAft>
              <a:buClrTx/>
              <a:buSzTx/>
              <a:buFontTx/>
              <a:buNone/>
              <a:tabLst>
                <a:tab pos="2000250" algn="l"/>
              </a:tabLst>
              <a:defRPr/>
            </a:pPr>
            <a:r>
              <a:rPr kumimoji="0" lang="en-CA" sz="2600" b="0" i="0" u="none" strike="noStrike" cap="none" spc="40" normalizeH="0" noProof="0" dirty="0" err="1">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Rabaska</a:t>
            </a:r>
            <a:r>
              <a:rPr kumimoji="0" lang="en-CA" sz="2600" b="0" i="0" u="none" strike="noStrike" cap="none" spc="40" normalizeH="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 canoeing is fun! Everyone paddles. Everyone sings. </a:t>
            </a:r>
          </a:p>
          <a:p>
            <a:pPr marL="0" marR="0" lvl="0" indent="0" algn="just" defTabSz="914400" rtl="0" eaLnBrk="0" fontAlgn="base" latinLnBrk="0" hangingPunct="0">
              <a:lnSpc>
                <a:spcPct val="90000"/>
              </a:lnSpc>
              <a:spcBef>
                <a:spcPct val="0"/>
              </a:spcBef>
              <a:spcAft>
                <a:spcPct val="0"/>
              </a:spcAft>
              <a:buClrTx/>
              <a:buSzTx/>
              <a:buFontTx/>
              <a:buNone/>
              <a:tabLst>
                <a:tab pos="2000250" algn="l"/>
              </a:tabLst>
              <a:defRPr/>
            </a:pPr>
            <a:endParaRPr kumimoji="0" lang="en-CA" b="0" i="0" u="none" strike="noStrike" cap="none" spc="40" normalizeH="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endParaRPr>
          </a:p>
          <a:p>
            <a:pPr marL="0" marR="0" lvl="0" indent="0" algn="just" defTabSz="914400" rtl="0" eaLnBrk="0" fontAlgn="base" latinLnBrk="0" hangingPunct="0">
              <a:lnSpc>
                <a:spcPct val="90000"/>
              </a:lnSpc>
              <a:spcBef>
                <a:spcPct val="0"/>
              </a:spcBef>
              <a:spcAft>
                <a:spcPct val="0"/>
              </a:spcAft>
              <a:buClrTx/>
              <a:buSzTx/>
              <a:buFontTx/>
              <a:buNone/>
              <a:tabLst>
                <a:tab pos="2000250" algn="l"/>
              </a:tabLst>
              <a:defRPr/>
            </a:pPr>
            <a:r>
              <a:rPr kumimoji="0" lang="en-CA" sz="2600" b="0" i="0" u="none" strike="noStrike" cap="none" spc="40" normalizeH="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However, Leo is not his usual enthusiastic self today… </a:t>
            </a:r>
          </a:p>
          <a:p>
            <a:pPr marL="0" marR="0" lvl="0" indent="0" algn="just" defTabSz="914400" rtl="0" eaLnBrk="0" fontAlgn="base" latinLnBrk="0" hangingPunct="0">
              <a:lnSpc>
                <a:spcPct val="90000"/>
              </a:lnSpc>
              <a:spcBef>
                <a:spcPct val="0"/>
              </a:spcBef>
              <a:spcAft>
                <a:spcPct val="0"/>
              </a:spcAft>
              <a:buClrTx/>
              <a:buSzTx/>
              <a:buFontTx/>
              <a:buNone/>
              <a:tabLst>
                <a:tab pos="2000250" algn="l"/>
              </a:tabLst>
              <a:defRPr/>
            </a:pPr>
            <a:r>
              <a:rPr kumimoji="0" lang="en-CA" sz="2600" b="0" i="0" u="none" strike="noStrike" cap="none" spc="40" normalizeH="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It's raining, he feels soaking wet, and he would rather just sit inside with his favourite book. When Charlie asks him what's wrong, </a:t>
            </a:r>
          </a:p>
          <a:p>
            <a:pPr marL="0" marR="0" lvl="0" indent="0" algn="just" defTabSz="914400" rtl="0" eaLnBrk="0" fontAlgn="base" latinLnBrk="0" hangingPunct="0">
              <a:lnSpc>
                <a:spcPct val="90000"/>
              </a:lnSpc>
              <a:spcBef>
                <a:spcPct val="0"/>
              </a:spcBef>
              <a:spcAft>
                <a:spcPct val="0"/>
              </a:spcAft>
              <a:buClrTx/>
              <a:buSzTx/>
              <a:buFontTx/>
              <a:buNone/>
              <a:tabLst>
                <a:tab pos="2000250" algn="l"/>
              </a:tabLst>
              <a:defRPr/>
            </a:pPr>
            <a:r>
              <a:rPr kumimoji="0" lang="en-CA" sz="2600" b="0" i="0" u="none" strike="noStrike" cap="none" spc="40" normalizeH="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Leo snaps back:</a:t>
            </a:r>
          </a:p>
        </p:txBody>
      </p:sp>
      <p:sp>
        <p:nvSpPr>
          <p:cNvPr id="17" name="ZoneTexte 16">
            <a:extLst>
              <a:ext uri="{FF2B5EF4-FFF2-40B4-BE49-F238E27FC236}">
                <a16:creationId xmlns:a16="http://schemas.microsoft.com/office/drawing/2014/main" id="{F4F59394-9876-08F3-77ED-6F4571CE5B03}"/>
              </a:ext>
            </a:extLst>
          </p:cNvPr>
          <p:cNvSpPr txBox="1"/>
          <p:nvPr/>
        </p:nvSpPr>
        <p:spPr>
          <a:xfrm>
            <a:off x="3486624" y="2881121"/>
            <a:ext cx="5569131" cy="49244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2000250" algn="l"/>
              </a:tabLst>
              <a:defRPr/>
            </a:pPr>
            <a:r>
              <a:rPr kumimoji="0" lang="en-CA" sz="2600" b="0" i="0" u="none" strike="noStrike" cap="none" normalizeH="0" baseline="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 Nothing! Leave me alone and just row. </a:t>
            </a:r>
          </a:p>
        </p:txBody>
      </p:sp>
    </p:spTree>
    <p:extLst>
      <p:ext uri="{BB962C8B-B14F-4D97-AF65-F5344CB8AC3E}">
        <p14:creationId xmlns:p14="http://schemas.microsoft.com/office/powerpoint/2010/main" val="2482920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EB29-D0B9-4703-B160-0192E9AA575F}"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791B37C3-336D-CF4A-6497-E79069930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4">
            <a:extLst>
              <a:ext uri="{FF2B5EF4-FFF2-40B4-BE49-F238E27FC236}">
                <a16:creationId xmlns:a16="http://schemas.microsoft.com/office/drawing/2014/main" id="{BB754C27-CD74-48FF-459D-EE7A718B8DFE}"/>
              </a:ext>
            </a:extLst>
          </p:cNvPr>
          <p:cNvSpPr>
            <a:spLocks noChangeArrowheads="1"/>
          </p:cNvSpPr>
          <p:nvPr/>
        </p:nvSpPr>
        <p:spPr bwMode="auto">
          <a:xfrm>
            <a:off x="1713051" y="2984659"/>
            <a:ext cx="7361499"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0" algn="l"/>
              </a:tabLst>
              <a:defRPr>
                <a:solidFill>
                  <a:schemeClr val="tx1"/>
                </a:solidFill>
                <a:latin typeface="Arial" panose="020B0604020202020204" pitchFamily="34" charset="0"/>
              </a:defRPr>
            </a:lvl1pPr>
            <a:lvl2pPr eaLnBrk="0" fontAlgn="base" hangingPunct="0">
              <a:spcBef>
                <a:spcPct val="0"/>
              </a:spcBef>
              <a:spcAft>
                <a:spcPct val="0"/>
              </a:spcAft>
              <a:tabLst>
                <a:tab pos="2000250" algn="l"/>
              </a:tabLst>
              <a:defRPr>
                <a:solidFill>
                  <a:schemeClr val="tx1"/>
                </a:solidFill>
                <a:latin typeface="Arial" panose="020B0604020202020204" pitchFamily="34" charset="0"/>
              </a:defRPr>
            </a:lvl2pPr>
            <a:lvl3pPr eaLnBrk="0" fontAlgn="base" hangingPunct="0">
              <a:spcBef>
                <a:spcPct val="0"/>
              </a:spcBef>
              <a:spcAft>
                <a:spcPct val="0"/>
              </a:spcAft>
              <a:tabLst>
                <a:tab pos="2000250" algn="l"/>
              </a:tabLst>
              <a:defRPr>
                <a:solidFill>
                  <a:schemeClr val="tx1"/>
                </a:solidFill>
                <a:latin typeface="Arial" panose="020B0604020202020204" pitchFamily="34" charset="0"/>
              </a:defRPr>
            </a:lvl3pPr>
            <a:lvl4pPr eaLnBrk="0" fontAlgn="base" hangingPunct="0">
              <a:spcBef>
                <a:spcPct val="0"/>
              </a:spcBef>
              <a:spcAft>
                <a:spcPct val="0"/>
              </a:spcAft>
              <a:tabLst>
                <a:tab pos="2000250" algn="l"/>
              </a:tabLst>
              <a:defRPr>
                <a:solidFill>
                  <a:schemeClr val="tx1"/>
                </a:solidFill>
                <a:latin typeface="Arial" panose="020B0604020202020204" pitchFamily="34" charset="0"/>
              </a:defRPr>
            </a:lvl4pPr>
            <a:lvl5pPr eaLnBrk="0" fontAlgn="base" hangingPunct="0">
              <a:spcBef>
                <a:spcPct val="0"/>
              </a:spcBef>
              <a:spcAft>
                <a:spcPct val="0"/>
              </a:spcAft>
              <a:tabLst>
                <a:tab pos="2000250" algn="l"/>
              </a:tabLst>
              <a:defRPr>
                <a:solidFill>
                  <a:schemeClr val="tx1"/>
                </a:solidFill>
                <a:latin typeface="Arial" panose="020B0604020202020204" pitchFamily="34" charset="0"/>
              </a:defRPr>
            </a:lvl5pPr>
            <a:lvl6pPr eaLnBrk="0" fontAlgn="base" hangingPunct="0">
              <a:spcBef>
                <a:spcPct val="0"/>
              </a:spcBef>
              <a:spcAft>
                <a:spcPct val="0"/>
              </a:spcAft>
              <a:tabLst>
                <a:tab pos="2000250" algn="l"/>
              </a:tabLst>
              <a:defRPr>
                <a:solidFill>
                  <a:schemeClr val="tx1"/>
                </a:solidFill>
                <a:latin typeface="Arial" panose="020B0604020202020204" pitchFamily="34" charset="0"/>
              </a:defRPr>
            </a:lvl6pPr>
            <a:lvl7pPr eaLnBrk="0" fontAlgn="base" hangingPunct="0">
              <a:spcBef>
                <a:spcPct val="0"/>
              </a:spcBef>
              <a:spcAft>
                <a:spcPct val="0"/>
              </a:spcAft>
              <a:tabLst>
                <a:tab pos="2000250" algn="l"/>
              </a:tabLst>
              <a:defRPr>
                <a:solidFill>
                  <a:schemeClr val="tx1"/>
                </a:solidFill>
                <a:latin typeface="Arial" panose="020B0604020202020204" pitchFamily="34" charset="0"/>
              </a:defRPr>
            </a:lvl7pPr>
            <a:lvl8pPr eaLnBrk="0" fontAlgn="base" hangingPunct="0">
              <a:spcBef>
                <a:spcPct val="0"/>
              </a:spcBef>
              <a:spcAft>
                <a:spcPct val="0"/>
              </a:spcAft>
              <a:tabLst>
                <a:tab pos="2000250" algn="l"/>
              </a:tabLst>
              <a:defRPr>
                <a:solidFill>
                  <a:schemeClr val="tx1"/>
                </a:solidFill>
                <a:latin typeface="Arial" panose="020B0604020202020204" pitchFamily="34" charset="0"/>
              </a:defRPr>
            </a:lvl8pPr>
            <a:lvl9pPr eaLnBrk="0" fontAlgn="base" hangingPunct="0">
              <a:spcBef>
                <a:spcPct val="0"/>
              </a:spcBef>
              <a:spcAft>
                <a:spcPct val="0"/>
              </a:spcAft>
              <a:tabLst>
                <a:tab pos="20002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000250" algn="l"/>
              </a:tabLst>
              <a:defRPr/>
            </a:pPr>
            <a:r>
              <a:rPr kumimoji="0" lang="en-CA" sz="2600" b="0" i="0" u="none" strike="noStrike" cap="none" normalizeH="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Miss</a:t>
            </a:r>
            <a:r>
              <a:rPr kumimoji="0" lang="en-CA" sz="2600" b="0" i="0" u="none" strike="noStrike" cap="none" normalizeH="0" baseline="3000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 </a:t>
            </a:r>
            <a:r>
              <a:rPr kumimoji="0" lang="en-CA" sz="2600" b="0" i="0" u="none" strike="noStrike" cap="none" normalizeH="0" baseline="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Catherine, a former firefighter accustomed to emergency situations and always calm as a cucumber, is accompanying the group on today's expedition.</a:t>
            </a:r>
            <a:r>
              <a:rPr lang="en-CA" sz="2600" noProof="0" dirty="0">
                <a:solidFill>
                  <a:prstClr val="black"/>
                </a:solidFill>
                <a:latin typeface="Calibri" panose="020F0502020204030204" pitchFamily="34" charset="0"/>
                <a:ea typeface="Trebuchet MS" panose="020B0703020202090204" pitchFamily="34" charset="0"/>
                <a:cs typeface="Trebuchet MS" panose="020B0703020202090204" pitchFamily="34" charset="0"/>
              </a:rPr>
              <a:t> </a:t>
            </a:r>
            <a:r>
              <a:rPr kumimoji="0" lang="en-CA" sz="2600" b="0" i="0" u="none" strike="noStrike" cap="none" normalizeH="0" baseline="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With one simple word, she manages to get the group's attention and restore order to the chaos. However, she tells them that everyone will have to work together to deal with the problem.</a:t>
            </a:r>
          </a:p>
        </p:txBody>
      </p:sp>
      <p:sp>
        <p:nvSpPr>
          <p:cNvPr id="9" name="ZoneTexte 8">
            <a:extLst>
              <a:ext uri="{FF2B5EF4-FFF2-40B4-BE49-F238E27FC236}">
                <a16:creationId xmlns:a16="http://schemas.microsoft.com/office/drawing/2014/main" id="{AA8B485A-E67F-8E74-1448-E2B876A0FDF6}"/>
              </a:ext>
            </a:extLst>
          </p:cNvPr>
          <p:cNvSpPr txBox="1"/>
          <p:nvPr/>
        </p:nvSpPr>
        <p:spPr>
          <a:xfrm>
            <a:off x="532435" y="447216"/>
            <a:ext cx="10600426"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2000250" algn="l"/>
              </a:tabLst>
              <a:defRPr/>
            </a:pPr>
            <a:r>
              <a:rPr kumimoji="0" lang="en-CA" sz="2700" b="0" i="0" u="none" strike="noStrike" cap="none" normalizeH="0" baseline="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Feeling a little hurt, Charlie tries to keep on having fun, when suddenly</a:t>
            </a:r>
          </a:p>
          <a:p>
            <a:pPr marL="0" marR="0" lvl="0" indent="0" algn="l" defTabSz="914400" rtl="0" eaLnBrk="0" fontAlgn="base" latinLnBrk="0" hangingPunct="0">
              <a:lnSpc>
                <a:spcPct val="100000"/>
              </a:lnSpc>
              <a:spcBef>
                <a:spcPct val="0"/>
              </a:spcBef>
              <a:spcAft>
                <a:spcPct val="0"/>
              </a:spcAft>
              <a:buClrTx/>
              <a:buSzTx/>
              <a:buFontTx/>
              <a:buNone/>
              <a:tabLst>
                <a:tab pos="2000250" algn="l"/>
              </a:tabLst>
              <a:defRPr/>
            </a:pPr>
            <a:r>
              <a:rPr kumimoji="0" lang="en-CA" sz="2700" b="0" i="0" u="none" strike="noStrike" cap="none" normalizeH="0" baseline="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she notices that her feet are completely soaked… </a:t>
            </a:r>
          </a:p>
        </p:txBody>
      </p:sp>
      <p:sp>
        <p:nvSpPr>
          <p:cNvPr id="11" name="ZoneTexte 10">
            <a:extLst>
              <a:ext uri="{FF2B5EF4-FFF2-40B4-BE49-F238E27FC236}">
                <a16:creationId xmlns:a16="http://schemas.microsoft.com/office/drawing/2014/main" id="{6249C29A-47D5-F8AC-95E4-6BCA93C54C67}"/>
              </a:ext>
            </a:extLst>
          </p:cNvPr>
          <p:cNvSpPr txBox="1"/>
          <p:nvPr/>
        </p:nvSpPr>
        <p:spPr>
          <a:xfrm>
            <a:off x="422007" y="1736406"/>
            <a:ext cx="10435045"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600" b="0" i="0" u="none" strike="noStrike" cap="none" normalizeH="0" baseline="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 - There's a hole in the </a:t>
            </a:r>
            <a:r>
              <a:rPr kumimoji="0" lang="en-CA" sz="2600" b="0" i="0" u="none" strike="noStrike" cap="none" normalizeH="0" baseline="0" noProof="0" dirty="0" err="1">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rabaska</a:t>
            </a:r>
            <a:r>
              <a:rPr kumimoji="0" lang="en-CA" sz="2600" b="0" i="0" u="none" strike="noStrike" cap="none" normalizeH="0" baseline="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 We're going to sink! Abandon ship!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600" b="0" i="0" u="none" strike="noStrike" cap="none" normalizeH="0" baseline="0" noProof="0" dirty="0">
                <a:ln>
                  <a:noFill/>
                </a:ln>
                <a:solidFill>
                  <a:prstClr val="black"/>
                </a:solidFill>
                <a:effectLst/>
                <a:uLnTx/>
                <a:uFillTx/>
                <a:latin typeface="Calibri" panose="020F0502020204030204" pitchFamily="34" charset="0"/>
                <a:ea typeface="Trebuchet MS" panose="020B0703020202090204" pitchFamily="34" charset="0"/>
                <a:cs typeface="Trebuchet MS" panose="020B0703020202090204" pitchFamily="34" charset="0"/>
              </a:rPr>
              <a:t>Shouts Charlie. </a:t>
            </a:r>
          </a:p>
        </p:txBody>
      </p:sp>
    </p:spTree>
    <p:extLst>
      <p:ext uri="{BB962C8B-B14F-4D97-AF65-F5344CB8AC3E}">
        <p14:creationId xmlns:p14="http://schemas.microsoft.com/office/powerpoint/2010/main" val="2606187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EB29-D0B9-4703-B160-0192E9AA575F}"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AE99D60B-11E3-8C43-270E-FFCE814D4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64"/>
            <a:ext cx="12192000" cy="6858000"/>
          </a:xfrm>
          <a:prstGeom prst="rect">
            <a:avLst/>
          </a:prstGeom>
        </p:spPr>
      </p:pic>
      <p:sp>
        <p:nvSpPr>
          <p:cNvPr id="6" name="Rectangle 6">
            <a:extLst>
              <a:ext uri="{FF2B5EF4-FFF2-40B4-BE49-F238E27FC236}">
                <a16:creationId xmlns:a16="http://schemas.microsoft.com/office/drawing/2014/main" id="{D688954B-194B-7B01-60BF-3C38ADD304F9}"/>
              </a:ext>
            </a:extLst>
          </p:cNvPr>
          <p:cNvSpPr>
            <a:spLocks noChangeArrowheads="1"/>
          </p:cNvSpPr>
          <p:nvPr/>
        </p:nvSpPr>
        <p:spPr bwMode="auto">
          <a:xfrm>
            <a:off x="872346" y="746013"/>
            <a:ext cx="893934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CA" sz="2800" b="0" i="0" u="none" strike="noStrike" cap="none" normalizeH="0" baseline="0" noProof="0" dirty="0">
                <a:ln>
                  <a:noFill/>
                </a:ln>
                <a:solidFill>
                  <a:prstClr val="black"/>
                </a:solidFill>
                <a:effectLst/>
                <a:uLnTx/>
                <a:uFillTx/>
                <a:latin typeface="Calibri" panose="020F0502020204030204" pitchFamily="34" charset="0"/>
                <a:ea typeface="Trebuchet MS" panose="020B0703020202090204" pitchFamily="34" charset="0"/>
                <a:cs typeface="+mn-cs"/>
              </a:rPr>
              <a:t>She gives everyone the role of making sure that the water doesn't fill up the rabaska. Thanks to everyone's efforts, the crew and canoe make it to an island. Fortunately, </a:t>
            </a:r>
            <a:br>
              <a:rPr lang="en-CA" sz="2800" dirty="0">
                <a:solidFill>
                  <a:prstClr val="black"/>
                </a:solidFill>
                <a:latin typeface="Calibri" panose="020F0502020204030204" pitchFamily="34" charset="0"/>
                <a:ea typeface="Trebuchet MS" panose="020B0703020202090204" pitchFamily="34" charset="0"/>
              </a:rPr>
            </a:br>
            <a:r>
              <a:rPr kumimoji="0" lang="en-CA" sz="2800" b="0" i="0" u="none" strike="noStrike" cap="none" normalizeH="0" baseline="0" noProof="0" dirty="0">
                <a:ln>
                  <a:noFill/>
                </a:ln>
                <a:solidFill>
                  <a:prstClr val="black"/>
                </a:solidFill>
                <a:effectLst/>
                <a:uLnTx/>
                <a:uFillTx/>
                <a:latin typeface="Calibri" panose="020F0502020204030204" pitchFamily="34" charset="0"/>
                <a:ea typeface="Trebuchet MS" panose="020B0703020202090204" pitchFamily="34" charset="0"/>
                <a:cs typeface="+mn-cs"/>
              </a:rPr>
              <a:t>Miss Catherine has all the materials she needs to repair the hole. She congratulates all the students on their fine teamwork. </a:t>
            </a:r>
          </a:p>
        </p:txBody>
      </p:sp>
    </p:spTree>
    <p:extLst>
      <p:ext uri="{BB962C8B-B14F-4D97-AF65-F5344CB8AC3E}">
        <p14:creationId xmlns:p14="http://schemas.microsoft.com/office/powerpoint/2010/main" val="3019284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10A92-52DC-B4CD-B13E-CA1FDB3862F1}"/>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518BC395-7161-DA80-822E-416E796C5FE4}"/>
              </a:ext>
            </a:extLst>
          </p:cNvPr>
          <p:cNvPicPr>
            <a:picLocks noChangeAspect="1"/>
          </p:cNvPicPr>
          <p:nvPr/>
        </p:nvPicPr>
        <p:blipFill>
          <a:blip r:embed="rId2"/>
          <a:stretch>
            <a:fillRect/>
          </a:stretch>
        </p:blipFill>
        <p:spPr>
          <a:xfrm>
            <a:off x="0" y="0"/>
            <a:ext cx="12192000" cy="6867520"/>
          </a:xfrm>
          <a:prstGeom prst="rect">
            <a:avLst/>
          </a:prstGeom>
        </p:spPr>
      </p:pic>
    </p:spTree>
    <p:extLst>
      <p:ext uri="{BB962C8B-B14F-4D97-AF65-F5344CB8AC3E}">
        <p14:creationId xmlns:p14="http://schemas.microsoft.com/office/powerpoint/2010/main" val="473419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en-CA" b="1">
                <a:solidFill>
                  <a:srgbClr val="00CC99"/>
                </a:solidFill>
              </a:rPr>
              <a:t>Rabaskatastrophe!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2242127" y="1734030"/>
            <a:ext cx="7613073" cy="3389940"/>
          </a:xfrm>
        </p:spPr>
        <p:txBody>
          <a:bodyPr>
            <a:normAutofit/>
          </a:bodyPr>
          <a:lstStyle/>
          <a:p>
            <a:pPr marL="0" marR="234950" lvl="3" indent="0" algn="just">
              <a:spcBef>
                <a:spcPts val="900"/>
              </a:spcBef>
              <a:spcAft>
                <a:spcPts val="0"/>
              </a:spcAft>
              <a:buNone/>
              <a:tabLst>
                <a:tab pos="2700655" algn="l"/>
              </a:tabLst>
            </a:pPr>
            <a:r>
              <a:rPr lang="en-CA" sz="2800">
                <a:effectLst/>
                <a:ea typeface="Trebuchet MS" panose="020B0603020202020204" pitchFamily="34" charset="0"/>
                <a:cs typeface="Trebuchet MS" panose="020B0603020202020204" pitchFamily="34" charset="0"/>
              </a:rPr>
              <a:t>We'll split the group in two.</a:t>
            </a:r>
          </a:p>
          <a:p>
            <a:pPr marL="0" marR="234950" lvl="3" indent="0" algn="just">
              <a:spcBef>
                <a:spcPts val="900"/>
              </a:spcBef>
              <a:spcAft>
                <a:spcPts val="0"/>
              </a:spcAft>
              <a:buNone/>
              <a:tabLst>
                <a:tab pos="2700655" algn="l"/>
              </a:tabLst>
            </a:pPr>
            <a:endParaRPr lang="fr-CA" sz="2800" dirty="0">
              <a:ea typeface="Trebuchet MS" panose="020B0603020202020204" pitchFamily="34" charset="0"/>
              <a:cs typeface="Trebuchet MS" panose="020B0603020202020204" pitchFamily="34" charset="0"/>
            </a:endParaRPr>
          </a:p>
          <a:p>
            <a:pPr marL="0" marR="234950" lvl="3" indent="0" algn="just">
              <a:spcBef>
                <a:spcPts val="900"/>
              </a:spcBef>
              <a:spcAft>
                <a:spcPts val="0"/>
              </a:spcAft>
              <a:buNone/>
              <a:tabLst>
                <a:tab pos="2700655" algn="l"/>
              </a:tabLst>
            </a:pPr>
            <a:r>
              <a:rPr lang="en-CA" sz="2800">
                <a:effectLst/>
                <a:ea typeface="Trebuchet MS" panose="020B0603020202020204" pitchFamily="34" charset="0"/>
                <a:cs typeface="Trebuchet MS" panose="020B0603020202020204" pitchFamily="34" charset="0"/>
              </a:rPr>
              <a:t>Everyone will have to pass between the two ropes, but... some of you will be blindfolded.</a:t>
            </a:r>
          </a:p>
          <a:p>
            <a:pPr marL="0" marR="234950" lvl="3" indent="0" algn="just">
              <a:spcBef>
                <a:spcPts val="900"/>
              </a:spcBef>
              <a:spcAft>
                <a:spcPts val="0"/>
              </a:spcAft>
              <a:buNone/>
              <a:tabLst>
                <a:tab pos="2700655" algn="l"/>
              </a:tabLst>
            </a:pPr>
            <a:endParaRPr lang="fr-CA" sz="2800" dirty="0">
              <a:ea typeface="Trebuchet MS" panose="020B0603020202020204" pitchFamily="34" charset="0"/>
              <a:cs typeface="Trebuchet MS" panose="020B0603020202020204" pitchFamily="34" charset="0"/>
            </a:endParaRPr>
          </a:p>
          <a:p>
            <a:pPr marL="0" marR="234950" lvl="3" indent="0" algn="just">
              <a:spcBef>
                <a:spcPts val="900"/>
              </a:spcBef>
              <a:spcAft>
                <a:spcPts val="0"/>
              </a:spcAft>
              <a:buNone/>
              <a:tabLst>
                <a:tab pos="2700655" algn="l"/>
              </a:tabLst>
            </a:pPr>
            <a:r>
              <a:rPr lang="en-CA" sz="2800">
                <a:effectLst/>
                <a:ea typeface="Trebuchet MS" panose="020B0603020202020204" pitchFamily="34" charset="0"/>
                <a:cs typeface="Trebuchet MS" panose="020B0603020202020204" pitchFamily="34" charset="0"/>
              </a:rPr>
              <a:t>You'll have to help the others through the ropes.</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388076"/>
            <a:ext cx="12191999" cy="1469923"/>
          </a:xfrm>
          <a:prstGeom prst="rect">
            <a:avLst/>
          </a:prstGeom>
        </p:spPr>
      </p:pic>
      <p:pic>
        <p:nvPicPr>
          <p:cNvPr id="12" name="Graphique 11" descr="Route drawing">
            <a:extLst>
              <a:ext uri="{FF2B5EF4-FFF2-40B4-BE49-F238E27FC236}">
                <a16:creationId xmlns:a16="http://schemas.microsoft.com/office/drawing/2014/main" id="{4A0ACFFA-D00B-4E6E-AF0D-38F98231645B}"/>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08142" y="587342"/>
            <a:ext cx="914400" cy="914400"/>
          </a:xfrm>
          <a:prstGeom prst="rect">
            <a:avLst/>
          </a:prstGeom>
        </p:spPr>
      </p:pic>
      <p:pic>
        <p:nvPicPr>
          <p:cNvPr id="13" name="Image 12">
            <a:extLst>
              <a:ext uri="{FF2B5EF4-FFF2-40B4-BE49-F238E27FC236}">
                <a16:creationId xmlns:a16="http://schemas.microsoft.com/office/drawing/2014/main" id="{F0455D60-8A1C-4932-94B2-ADD64048E149}"/>
              </a:ext>
            </a:extLst>
          </p:cNvPr>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9410988" y="3679499"/>
            <a:ext cx="1866910" cy="2218597"/>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8</a:t>
            </a:fld>
            <a:endParaRPr lang="fr-CA"/>
          </a:p>
        </p:txBody>
      </p:sp>
    </p:spTree>
    <p:extLst>
      <p:ext uri="{BB962C8B-B14F-4D97-AF65-F5344CB8AC3E}">
        <p14:creationId xmlns:p14="http://schemas.microsoft.com/office/powerpoint/2010/main" val="2700480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en-CA" b="1">
                <a:solidFill>
                  <a:srgbClr val="00CC99"/>
                </a:solidFill>
              </a:rPr>
              <a:t>Rabaskatastrophe!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1948874" y="1635703"/>
            <a:ext cx="8340436" cy="3389940"/>
          </a:xfrm>
        </p:spPr>
        <p:txBody>
          <a:bodyPr>
            <a:normAutofit/>
          </a:bodyPr>
          <a:lstStyle/>
          <a:p>
            <a:pPr marR="234950" algn="just">
              <a:spcBef>
                <a:spcPts val="900"/>
              </a:spcBef>
              <a:tabLst>
                <a:tab pos="2700655" algn="l"/>
              </a:tabLst>
            </a:pPr>
            <a:r>
              <a:rPr lang="en-CA">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What did you find difficult?</a:t>
            </a:r>
          </a:p>
          <a:p>
            <a:pPr marL="0" marR="234950" indent="0" algn="just">
              <a:spcBef>
                <a:spcPts val="900"/>
              </a:spcBef>
              <a:buNone/>
              <a:tabLst>
                <a:tab pos="2700655" algn="l"/>
              </a:tabLst>
            </a:pPr>
            <a:endParaRPr lang="fr-CA" sz="1000" dirty="0">
              <a:effectLst/>
              <a:latin typeface="Trebuchet MS" panose="020B0603020202020204" pitchFamily="34" charset="0"/>
              <a:ea typeface="Trebuchet MS" panose="020B0603020202020204" pitchFamily="34" charset="0"/>
              <a:cs typeface="Trebuchet MS" panose="020B0603020202020204" pitchFamily="34" charset="0"/>
            </a:endParaRPr>
          </a:p>
          <a:p>
            <a:pPr marR="234950" algn="just">
              <a:spcBef>
                <a:spcPts val="35"/>
              </a:spcBef>
              <a:tabLst>
                <a:tab pos="2700655" algn="l"/>
              </a:tabLst>
            </a:pPr>
            <a:r>
              <a:rPr lang="en-CA">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How did the others help you cross the rope?</a:t>
            </a:r>
          </a:p>
          <a:p>
            <a:pPr marL="0" marR="234950" indent="0" algn="just">
              <a:spcBef>
                <a:spcPts val="35"/>
              </a:spcBef>
              <a:buNone/>
              <a:tabLst>
                <a:tab pos="2700655" algn="l"/>
              </a:tabLst>
            </a:pPr>
            <a:endParaRPr lang="fr-CA" sz="1000" dirty="0">
              <a:effectLst/>
              <a:latin typeface="Trebuchet MS" panose="020B0603020202020204" pitchFamily="34" charset="0"/>
              <a:ea typeface="Trebuchet MS" panose="020B0603020202020204" pitchFamily="34" charset="0"/>
              <a:cs typeface="Trebuchet MS" panose="020B0603020202020204" pitchFamily="34" charset="0"/>
            </a:endParaRPr>
          </a:p>
          <a:p>
            <a:pPr marR="234950" algn="just">
              <a:spcBef>
                <a:spcPts val="35"/>
              </a:spcBef>
              <a:tabLst>
                <a:tab pos="2700655" algn="l"/>
              </a:tabLst>
            </a:pPr>
            <a:r>
              <a:rPr lang="en-CA">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What did you do to help others?</a:t>
            </a:r>
          </a:p>
          <a:p>
            <a:pPr marR="234950" algn="just">
              <a:spcBef>
                <a:spcPts val="35"/>
              </a:spcBef>
              <a:tabLst>
                <a:tab pos="2700655" algn="l"/>
              </a:tabLst>
            </a:pPr>
            <a:endParaRPr lang="fr-CA" sz="1000" dirty="0">
              <a:effectLst/>
              <a:latin typeface="Trebuchet MS" panose="020B0603020202020204" pitchFamily="34" charset="0"/>
              <a:ea typeface="Trebuchet MS" panose="020B0603020202020204" pitchFamily="34" charset="0"/>
              <a:cs typeface="Trebuchet MS" panose="020B0603020202020204" pitchFamily="34" charset="0"/>
            </a:endParaRPr>
          </a:p>
          <a:p>
            <a:pPr marR="234950" algn="just">
              <a:spcBef>
                <a:spcPts val="35"/>
              </a:spcBef>
              <a:tabLst>
                <a:tab pos="2700655" algn="l"/>
              </a:tabLst>
            </a:pPr>
            <a:r>
              <a:rPr lang="en-CA">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Could you have done it without help?</a:t>
            </a:r>
          </a:p>
          <a:p>
            <a:pPr marR="234950" algn="just">
              <a:spcBef>
                <a:spcPts val="35"/>
              </a:spcBef>
              <a:tabLst>
                <a:tab pos="2700655" algn="l"/>
              </a:tabLst>
            </a:pPr>
            <a:endParaRPr lang="fr-CA" sz="1000" dirty="0">
              <a:effectLst/>
              <a:latin typeface="Trebuchet MS" panose="020B0603020202020204" pitchFamily="34" charset="0"/>
              <a:ea typeface="Trebuchet MS" panose="020B0603020202020204" pitchFamily="34" charset="0"/>
              <a:cs typeface="Trebuchet MS" panose="020B0603020202020204" pitchFamily="34" charset="0"/>
            </a:endParaRPr>
          </a:p>
          <a:p>
            <a:pPr marR="234950" algn="just">
              <a:spcBef>
                <a:spcPts val="35"/>
              </a:spcBef>
              <a:tabLst>
                <a:tab pos="2700655" algn="l"/>
              </a:tabLst>
            </a:pPr>
            <a:r>
              <a:rPr lang="en-CA">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Why do you think it's important to help each other in a team?</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388076"/>
            <a:ext cx="12191999" cy="1469923"/>
          </a:xfrm>
          <a:prstGeom prst="rect">
            <a:avLst/>
          </a:prstGeom>
        </p:spPr>
      </p:pic>
      <p:pic>
        <p:nvPicPr>
          <p:cNvPr id="12" name="Graphique 11" descr="Route drawing">
            <a:extLst>
              <a:ext uri="{FF2B5EF4-FFF2-40B4-BE49-F238E27FC236}">
                <a16:creationId xmlns:a16="http://schemas.microsoft.com/office/drawing/2014/main" id="{4A0ACFFA-D00B-4E6E-AF0D-38F98231645B}"/>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08142" y="587342"/>
            <a:ext cx="914400" cy="914400"/>
          </a:xfrm>
          <a:prstGeom prst="rect">
            <a:avLst/>
          </a:prstGeom>
        </p:spPr>
      </p:pic>
      <p:pic>
        <p:nvPicPr>
          <p:cNvPr id="7" name="Image 6" descr="An image containing a doll, vector graphics  Description generated automatically">
            <a:extLst>
              <a:ext uri="{FF2B5EF4-FFF2-40B4-BE49-F238E27FC236}">
                <a16:creationId xmlns:a16="http://schemas.microsoft.com/office/drawing/2014/main" id="{5BA6F606-2A05-4E2C-A301-0D9D2074852E}"/>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10243126" y="4068170"/>
            <a:ext cx="1697747" cy="2639811"/>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9</a:t>
            </a:fld>
            <a:endParaRPr lang="fr-CA"/>
          </a:p>
        </p:txBody>
      </p:sp>
    </p:spTree>
    <p:extLst>
      <p:ext uri="{BB962C8B-B14F-4D97-AF65-F5344CB8AC3E}">
        <p14:creationId xmlns:p14="http://schemas.microsoft.com/office/powerpoint/2010/main" val="2984198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6"/>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d95c8f1-3cc3-4b75-8c41-c750205dc126">
      <Terms xmlns="http://schemas.microsoft.com/office/infopath/2007/PartnerControls"/>
    </lcf76f155ced4ddcb4097134ff3c332f>
    <TaxCatchAll xmlns="bc2d96f8-f76f-46b3-b2c2-a8ec45c8f1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87C06F5E01764594DD21339AA8897B" ma:contentTypeVersion="17" ma:contentTypeDescription="Crée un document." ma:contentTypeScope="" ma:versionID="4d8da63efe028b5dc7f082350e65bdbb">
  <xsd:schema xmlns:xsd="http://www.w3.org/2001/XMLSchema" xmlns:xs="http://www.w3.org/2001/XMLSchema" xmlns:p="http://schemas.microsoft.com/office/2006/metadata/properties" xmlns:ns2="cd95c8f1-3cc3-4b75-8c41-c750205dc126" xmlns:ns3="bc2d96f8-f76f-46b3-b2c2-a8ec45c8f182" targetNamespace="http://schemas.microsoft.com/office/2006/metadata/properties" ma:root="true" ma:fieldsID="7b4a16b83202d45bd81ed73c28270f5a" ns2:_="" ns3:_="">
    <xsd:import namespace="cd95c8f1-3cc3-4b75-8c41-c750205dc126"/>
    <xsd:import namespace="bc2d96f8-f76f-46b3-b2c2-a8ec45c8f1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95c8f1-3cc3-4b75-8c41-c750205dc1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2d96f8-f76f-46b3-b2c2-a8ec45c8f182"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4cdef15d-bc0c-4c46-9001-376561642adc}" ma:internalName="TaxCatchAll" ma:showField="CatchAllData" ma:web="bc2d96f8-f76f-46b3-b2c2-a8ec45c8f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A46683-6DDB-4F31-AFED-9D6CED3F1BCB}">
  <ds:schemaRefs>
    <ds:schemaRef ds:uri="cd95c8f1-3cc3-4b75-8c41-c750205dc126"/>
    <ds:schemaRef ds:uri="http://purl.org/dc/elements/1.1/"/>
    <ds:schemaRef ds:uri="http://purl.org/dc/dcmitype/"/>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bc2d96f8-f76f-46b3-b2c2-a8ec45c8f182"/>
    <ds:schemaRef ds:uri="http://www.w3.org/XML/1998/namespace"/>
    <ds:schemaRef ds:uri="http://purl.org/dc/terms/"/>
  </ds:schemaRefs>
</ds:datastoreItem>
</file>

<file path=customXml/itemProps2.xml><?xml version="1.0" encoding="utf-8"?>
<ds:datastoreItem xmlns:ds="http://schemas.openxmlformats.org/officeDocument/2006/customXml" ds:itemID="{2DF0B419-5C3A-4558-B410-556A5878D155}">
  <ds:schemaRefs>
    <ds:schemaRef ds:uri="http://schemas.microsoft.com/sharepoint/v3/contenttype/forms"/>
  </ds:schemaRefs>
</ds:datastoreItem>
</file>

<file path=customXml/itemProps3.xml><?xml version="1.0" encoding="utf-8"?>
<ds:datastoreItem xmlns:ds="http://schemas.openxmlformats.org/officeDocument/2006/customXml" ds:itemID="{421EC9AE-1DDC-4464-8ED4-5E0AEB93D7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95c8f1-3cc3-4b75-8c41-c750205dc126"/>
    <ds:schemaRef ds:uri="bc2d96f8-f76f-46b3-b2c2-a8ec45c8f1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TotalTime>
  <Words>384</Words>
  <Application>Microsoft Macintosh PowerPoint</Application>
  <PresentationFormat>Grand écran</PresentationFormat>
  <Paragraphs>46</Paragraphs>
  <Slides>11</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vt:i4>
      </vt:variant>
    </vt:vector>
  </HeadingPairs>
  <TitlesOfParts>
    <vt:vector size="16" baseType="lpstr">
      <vt:lpstr>Arial</vt:lpstr>
      <vt:lpstr>Calibri</vt:lpstr>
      <vt:lpstr>Calibri Light</vt:lpstr>
      <vt:lpstr>Trebuchet MS</vt:lpstr>
      <vt:lpstr>Thème Office</vt:lpstr>
      <vt:lpstr>Présentation PowerPoint</vt:lpstr>
      <vt:lpstr>REVIEW OF THE PREVIOUS WORKSHOP</vt:lpstr>
      <vt:lpstr>The Adventures of Leo and Charlie</vt:lpstr>
      <vt:lpstr>Présentation PowerPoint</vt:lpstr>
      <vt:lpstr>Présentation PowerPoint</vt:lpstr>
      <vt:lpstr>Présentation PowerPoint</vt:lpstr>
      <vt:lpstr>Présentation PowerPoint</vt:lpstr>
      <vt:lpstr>Rabaskatastrophe!</vt:lpstr>
      <vt:lpstr>Rabaskatastrophe!</vt:lpstr>
      <vt:lpstr>Challenge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Audrey Dupuis translated by George Mack</dc:creator>
  <cp:lastModifiedBy>Audrey April</cp:lastModifiedBy>
  <cp:revision>23</cp:revision>
  <dcterms:created xsi:type="dcterms:W3CDTF">2021-07-12T13:08:33Z</dcterms:created>
  <dcterms:modified xsi:type="dcterms:W3CDTF">2025-02-01T23:31:17Z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0x010100B787C06F5E01764594DD21339AA8897B</vt:lpwstr>
  </property>
  <property fmtid="{D5CDD505-2E9C-101B-9397-08002B2CF9AE}" pid="3" name="MediaServiceImageTags">
    <vt:lpwstr/>
  </property>
</Properties>
</file>