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9"/>
  </p:notesMasterIdLst>
  <p:sldIdLst>
    <p:sldId id="334" r:id="rId5"/>
    <p:sldId id="335" r:id="rId6"/>
    <p:sldId id="284" r:id="rId7"/>
    <p:sldId id="285" r:id="rId8"/>
    <p:sldId id="286" r:id="rId9"/>
    <p:sldId id="365" r:id="rId10"/>
    <p:sldId id="260" r:id="rId11"/>
    <p:sldId id="280" r:id="rId12"/>
    <p:sldId id="275" r:id="rId13"/>
    <p:sldId id="272" r:id="rId14"/>
    <p:sldId id="283" r:id="rId15"/>
    <p:sldId id="273" r:id="rId16"/>
    <p:sldId id="263" r:id="rId17"/>
    <p:sldId id="366" r:id="rId1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5B80EEC-3FDE-7639-6BEF-92FF16B5F7A8}" name="Sloe Gestion" initials="SG" userId="650979b2b65ec432"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udrey Dupuis" initials="AD" lastIdx="1" clrIdx="0">
    <p:extLst>
      <p:ext uri="{19B8F6BF-5375-455C-9EA6-DF929625EA0E}">
        <p15:presenceInfo xmlns:p15="http://schemas.microsoft.com/office/powerpoint/2012/main" userId="Audrey Dupui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76E731-57A7-8B4D-8F30-E4B7CC126278}" v="12" dt="2025-02-01T21:56:49.269"/>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1"/>
    <p:restoredTop sz="94664"/>
  </p:normalViewPr>
  <p:slideViewPr>
    <p:cSldViewPr snapToGrid="0">
      <p:cViewPr varScale="1">
        <p:scale>
          <a:sx n="107" d="100"/>
          <a:sy n="107" d="100"/>
        </p:scale>
        <p:origin x="74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elle Lepage" userId="0171402b-baed-4880-b438-773c90760392" providerId="ADAL" clId="{08ED1DB7-25CB-4E39-9F03-D67EFDF9D5A0}"/>
    <pc:docChg chg="delSld">
      <pc:chgData name="Joelle Lepage" userId="0171402b-baed-4880-b438-773c90760392" providerId="ADAL" clId="{08ED1DB7-25CB-4E39-9F03-D67EFDF9D5A0}" dt="2024-10-09T17:37:09.606" v="0" actId="47"/>
      <pc:docMkLst>
        <pc:docMk/>
      </pc:docMkLst>
      <pc:sldChg chg="del">
        <pc:chgData name="Joelle Lepage" userId="0171402b-baed-4880-b438-773c90760392" providerId="ADAL" clId="{08ED1DB7-25CB-4E39-9F03-D67EFDF9D5A0}" dt="2024-10-09T17:37:09.606" v="0" actId="47"/>
        <pc:sldMkLst>
          <pc:docMk/>
          <pc:sldMk cId="658025112" sldId="277"/>
        </pc:sldMkLst>
      </pc:sldChg>
      <pc:sldChg chg="del">
        <pc:chgData name="Joelle Lepage" userId="0171402b-baed-4880-b438-773c90760392" providerId="ADAL" clId="{08ED1DB7-25CB-4E39-9F03-D67EFDF9D5A0}" dt="2024-10-09T17:37:09.606" v="0" actId="47"/>
        <pc:sldMkLst>
          <pc:docMk/>
          <pc:sldMk cId="1643847675" sldId="278"/>
        </pc:sldMkLst>
      </pc:sldChg>
      <pc:sldChg chg="del">
        <pc:chgData name="Joelle Lepage" userId="0171402b-baed-4880-b438-773c90760392" providerId="ADAL" clId="{08ED1DB7-25CB-4E39-9F03-D67EFDF9D5A0}" dt="2024-10-09T17:37:09.606" v="0" actId="47"/>
        <pc:sldMkLst>
          <pc:docMk/>
          <pc:sldMk cId="1078768615" sldId="279"/>
        </pc:sldMkLst>
      </pc:sldChg>
    </pc:docChg>
  </pc:docChgLst>
  <pc:docChgLst>
    <pc:chgData name="Élisa Thériault" userId="b307a219-fbde-4a7e-86c3-b56d69c3873f" providerId="ADAL" clId="{975F1DF4-DCEC-2E45-AA96-A1A2C0A68FD9}"/>
    <pc:docChg chg="undo custSel addSld delSld modSld sldOrd">
      <pc:chgData name="Élisa Thériault" userId="b307a219-fbde-4a7e-86c3-b56d69c3873f" providerId="ADAL" clId="{975F1DF4-DCEC-2E45-AA96-A1A2C0A68FD9}" dt="2023-07-17T19:30:10.418" v="99" actId="478"/>
      <pc:docMkLst>
        <pc:docMk/>
      </pc:docMkLst>
      <pc:sldChg chg="addSp modSp mod modAnim">
        <pc:chgData name="Élisa Thériault" userId="b307a219-fbde-4a7e-86c3-b56d69c3873f" providerId="ADAL" clId="{975F1DF4-DCEC-2E45-AA96-A1A2C0A68FD9}" dt="2023-07-14T18:45:05.477" v="82"/>
        <pc:sldMkLst>
          <pc:docMk/>
          <pc:sldMk cId="2700480953" sldId="260"/>
        </pc:sldMkLst>
      </pc:sldChg>
      <pc:sldChg chg="addSp delSp modSp mod">
        <pc:chgData name="Élisa Thériault" userId="b307a219-fbde-4a7e-86c3-b56d69c3873f" providerId="ADAL" clId="{975F1DF4-DCEC-2E45-AA96-A1A2C0A68FD9}" dt="2023-07-17T19:30:10.418" v="99" actId="478"/>
        <pc:sldMkLst>
          <pc:docMk/>
          <pc:sldMk cId="3052005151" sldId="263"/>
        </pc:sldMkLst>
      </pc:sldChg>
      <pc:sldChg chg="modSp mod">
        <pc:chgData name="Élisa Thériault" userId="b307a219-fbde-4a7e-86c3-b56d69c3873f" providerId="ADAL" clId="{975F1DF4-DCEC-2E45-AA96-A1A2C0A68FD9}" dt="2023-07-03T15:48:46.549" v="48" actId="1076"/>
        <pc:sldMkLst>
          <pc:docMk/>
          <pc:sldMk cId="3951104552" sldId="272"/>
        </pc:sldMkLst>
      </pc:sldChg>
      <pc:sldChg chg="modSp mod">
        <pc:chgData name="Élisa Thériault" userId="b307a219-fbde-4a7e-86c3-b56d69c3873f" providerId="ADAL" clId="{975F1DF4-DCEC-2E45-AA96-A1A2C0A68FD9}" dt="2023-07-03T15:49:14.288" v="50" actId="1076"/>
        <pc:sldMkLst>
          <pc:docMk/>
          <pc:sldMk cId="826404567" sldId="273"/>
        </pc:sldMkLst>
      </pc:sldChg>
      <pc:sldChg chg="del">
        <pc:chgData name="Élisa Thériault" userId="b307a219-fbde-4a7e-86c3-b56d69c3873f" providerId="ADAL" clId="{975F1DF4-DCEC-2E45-AA96-A1A2C0A68FD9}" dt="2023-07-03T15:48:21.772" v="44" actId="2696"/>
        <pc:sldMkLst>
          <pc:docMk/>
          <pc:sldMk cId="409143935" sldId="276"/>
        </pc:sldMkLst>
      </pc:sldChg>
      <pc:sldChg chg="addSp modSp add mod">
        <pc:chgData name="Élisa Thériault" userId="b307a219-fbde-4a7e-86c3-b56d69c3873f" providerId="ADAL" clId="{975F1DF4-DCEC-2E45-AA96-A1A2C0A68FD9}" dt="2023-07-03T15:46:24.286" v="23" actId="1076"/>
        <pc:sldMkLst>
          <pc:docMk/>
          <pc:sldMk cId="51654286" sldId="280"/>
        </pc:sldMkLst>
      </pc:sldChg>
      <pc:sldChg chg="modSp add del mod ord">
        <pc:chgData name="Élisa Thériault" userId="b307a219-fbde-4a7e-86c3-b56d69c3873f" providerId="ADAL" clId="{975F1DF4-DCEC-2E45-AA96-A1A2C0A68FD9}" dt="2023-07-03T18:19:05.181" v="76" actId="2696"/>
        <pc:sldMkLst>
          <pc:docMk/>
          <pc:sldMk cId="3048350408" sldId="281"/>
        </pc:sldMkLst>
      </pc:sldChg>
      <pc:sldChg chg="add del ord">
        <pc:chgData name="Élisa Thériault" userId="b307a219-fbde-4a7e-86c3-b56d69c3873f" providerId="ADAL" clId="{975F1DF4-DCEC-2E45-AA96-A1A2C0A68FD9}" dt="2023-07-03T15:48:00.921" v="42" actId="2696"/>
        <pc:sldMkLst>
          <pc:docMk/>
          <pc:sldMk cId="4231582535" sldId="282"/>
        </pc:sldMkLst>
      </pc:sldChg>
      <pc:sldChg chg="addSp delSp modSp add mod ord">
        <pc:chgData name="Élisa Thériault" userId="b307a219-fbde-4a7e-86c3-b56d69c3873f" providerId="ADAL" clId="{975F1DF4-DCEC-2E45-AA96-A1A2C0A68FD9}" dt="2023-07-17T19:28:41.219" v="85" actId="478"/>
        <pc:sldMkLst>
          <pc:docMk/>
          <pc:sldMk cId="2531742581" sldId="283"/>
        </pc:sldMkLst>
      </pc:sldChg>
    </pc:docChg>
  </pc:docChgLst>
  <pc:docChgLst>
    <pc:chgData name="Audrey April" userId="333fe208-c15a-4089-9e73-21915c0a9d46" providerId="ADAL" clId="{6176E731-57A7-8B4D-8F30-E4B7CC126278}"/>
    <pc:docChg chg="undo custSel addSld delSld modSld">
      <pc:chgData name="Audrey April" userId="333fe208-c15a-4089-9e73-21915c0a9d46" providerId="ADAL" clId="{6176E731-57A7-8B4D-8F30-E4B7CC126278}" dt="2025-02-03T20:25:58.517" v="57" actId="20577"/>
      <pc:docMkLst>
        <pc:docMk/>
      </pc:docMkLst>
      <pc:sldChg chg="del">
        <pc:chgData name="Audrey April" userId="333fe208-c15a-4089-9e73-21915c0a9d46" providerId="ADAL" clId="{6176E731-57A7-8B4D-8F30-E4B7CC126278}" dt="2025-02-01T21:50:55.038" v="8" actId="2696"/>
        <pc:sldMkLst>
          <pc:docMk/>
          <pc:sldMk cId="4057915120" sldId="256"/>
        </pc:sldMkLst>
      </pc:sldChg>
      <pc:sldChg chg="del">
        <pc:chgData name="Audrey April" userId="333fe208-c15a-4089-9e73-21915c0a9d46" providerId="ADAL" clId="{6176E731-57A7-8B4D-8F30-E4B7CC126278}" dt="2025-02-01T21:51:07.927" v="11" actId="2696"/>
        <pc:sldMkLst>
          <pc:docMk/>
          <pc:sldMk cId="3678778701" sldId="257"/>
        </pc:sldMkLst>
      </pc:sldChg>
      <pc:sldChg chg="del">
        <pc:chgData name="Audrey April" userId="333fe208-c15a-4089-9e73-21915c0a9d46" providerId="ADAL" clId="{6176E731-57A7-8B4D-8F30-E4B7CC126278}" dt="2025-02-01T21:50:18.902" v="6" actId="2696"/>
        <pc:sldMkLst>
          <pc:docMk/>
          <pc:sldMk cId="361416998" sldId="259"/>
        </pc:sldMkLst>
      </pc:sldChg>
      <pc:sldChg chg="del">
        <pc:chgData name="Audrey April" userId="333fe208-c15a-4089-9e73-21915c0a9d46" providerId="ADAL" clId="{6176E731-57A7-8B4D-8F30-E4B7CC126278}" dt="2025-02-01T21:49:42.570" v="2" actId="2696"/>
        <pc:sldMkLst>
          <pc:docMk/>
          <pc:sldMk cId="2521460300" sldId="271"/>
        </pc:sldMkLst>
      </pc:sldChg>
      <pc:sldChg chg="addSp modSp mod">
        <pc:chgData name="Audrey April" userId="333fe208-c15a-4089-9e73-21915c0a9d46" providerId="ADAL" clId="{6176E731-57A7-8B4D-8F30-E4B7CC126278}" dt="2025-02-01T21:54:14.989" v="39" actId="14100"/>
        <pc:sldMkLst>
          <pc:docMk/>
          <pc:sldMk cId="1309148291" sldId="284"/>
        </pc:sldMkLst>
        <pc:spChg chg="mod">
          <ac:chgData name="Audrey April" userId="333fe208-c15a-4089-9e73-21915c0a9d46" providerId="ADAL" clId="{6176E731-57A7-8B4D-8F30-E4B7CC126278}" dt="2025-02-01T21:51:36.829" v="13" actId="947"/>
          <ac:spMkLst>
            <pc:docMk/>
            <pc:sldMk cId="1309148291" sldId="284"/>
            <ac:spMk id="13" creationId="{270B9CED-AA15-7D00-F3E5-FDB8EA661CF7}"/>
          </ac:spMkLst>
        </pc:spChg>
        <pc:spChg chg="mod">
          <ac:chgData name="Audrey April" userId="333fe208-c15a-4089-9e73-21915c0a9d46" providerId="ADAL" clId="{6176E731-57A7-8B4D-8F30-E4B7CC126278}" dt="2025-02-01T21:54:14.989" v="39" actId="14100"/>
          <ac:spMkLst>
            <pc:docMk/>
            <pc:sldMk cId="1309148291" sldId="284"/>
            <ac:spMk id="15" creationId="{9E2AAEAB-844A-CC38-3E44-7CADFD312576}"/>
          </ac:spMkLst>
        </pc:spChg>
        <pc:picChg chg="mod">
          <ac:chgData name="Audrey April" userId="333fe208-c15a-4089-9e73-21915c0a9d46" providerId="ADAL" clId="{6176E731-57A7-8B4D-8F30-E4B7CC126278}" dt="2025-02-01T21:51:54.899" v="15" actId="1076"/>
          <ac:picMkLst>
            <pc:docMk/>
            <pc:sldMk cId="1309148291" sldId="284"/>
            <ac:picMk id="7" creationId="{53802A88-32AC-4DD4-5128-C09D27AA6F58}"/>
          </ac:picMkLst>
        </pc:picChg>
      </pc:sldChg>
      <pc:sldChg chg="modSp mod">
        <pc:chgData name="Audrey April" userId="333fe208-c15a-4089-9e73-21915c0a9d46" providerId="ADAL" clId="{6176E731-57A7-8B4D-8F30-E4B7CC126278}" dt="2025-02-03T20:25:58.517" v="57" actId="20577"/>
        <pc:sldMkLst>
          <pc:docMk/>
          <pc:sldMk cId="3872312283" sldId="285"/>
        </pc:sldMkLst>
        <pc:spChg chg="mod">
          <ac:chgData name="Audrey April" userId="333fe208-c15a-4089-9e73-21915c0a9d46" providerId="ADAL" clId="{6176E731-57A7-8B4D-8F30-E4B7CC126278}" dt="2025-02-03T20:25:58.517" v="57" actId="20577"/>
          <ac:spMkLst>
            <pc:docMk/>
            <pc:sldMk cId="3872312283" sldId="285"/>
            <ac:spMk id="10" creationId="{4F249614-0BE9-199A-8E2D-98C976744E39}"/>
          </ac:spMkLst>
        </pc:spChg>
      </pc:sldChg>
      <pc:sldChg chg="modSp mod">
        <pc:chgData name="Audrey April" userId="333fe208-c15a-4089-9e73-21915c0a9d46" providerId="ADAL" clId="{6176E731-57A7-8B4D-8F30-E4B7CC126278}" dt="2025-02-01T21:56:35.467" v="47" actId="1076"/>
        <pc:sldMkLst>
          <pc:docMk/>
          <pc:sldMk cId="894085060" sldId="286"/>
        </pc:sldMkLst>
        <pc:spChg chg="mod">
          <ac:chgData name="Audrey April" userId="333fe208-c15a-4089-9e73-21915c0a9d46" providerId="ADAL" clId="{6176E731-57A7-8B4D-8F30-E4B7CC126278}" dt="2025-02-01T21:54:59.473" v="45" actId="20577"/>
          <ac:spMkLst>
            <pc:docMk/>
            <pc:sldMk cId="894085060" sldId="286"/>
            <ac:spMk id="7" creationId="{2D9004DE-6AA8-CE67-FDB5-0EC83CD97219}"/>
          </ac:spMkLst>
        </pc:spChg>
        <pc:spChg chg="mod">
          <ac:chgData name="Audrey April" userId="333fe208-c15a-4089-9e73-21915c0a9d46" providerId="ADAL" clId="{6176E731-57A7-8B4D-8F30-E4B7CC126278}" dt="2025-02-01T21:56:35.467" v="47" actId="1076"/>
          <ac:spMkLst>
            <pc:docMk/>
            <pc:sldMk cId="894085060" sldId="286"/>
            <ac:spMk id="9" creationId="{B8F950D8-2AD8-6042-E1F6-E5E613D25555}"/>
          </ac:spMkLst>
        </pc:spChg>
      </pc:sldChg>
      <pc:sldChg chg="add del">
        <pc:chgData name="Audrey April" userId="333fe208-c15a-4089-9e73-21915c0a9d46" providerId="ADAL" clId="{6176E731-57A7-8B4D-8F30-E4B7CC126278}" dt="2025-02-01T21:49:53.674" v="4"/>
        <pc:sldMkLst>
          <pc:docMk/>
          <pc:sldMk cId="3351170006" sldId="287"/>
        </pc:sldMkLst>
      </pc:sldChg>
      <pc:sldChg chg="addSp modSp add">
        <pc:chgData name="Audrey April" userId="333fe208-c15a-4089-9e73-21915c0a9d46" providerId="ADAL" clId="{6176E731-57A7-8B4D-8F30-E4B7CC126278}" dt="2025-02-01T21:49:40.117" v="1"/>
        <pc:sldMkLst>
          <pc:docMk/>
          <pc:sldMk cId="1457651423" sldId="334"/>
        </pc:sldMkLst>
        <pc:spChg chg="add mod">
          <ac:chgData name="Audrey April" userId="333fe208-c15a-4089-9e73-21915c0a9d46" providerId="ADAL" clId="{6176E731-57A7-8B4D-8F30-E4B7CC126278}" dt="2025-02-01T21:49:40.117" v="1"/>
          <ac:spMkLst>
            <pc:docMk/>
            <pc:sldMk cId="1457651423" sldId="334"/>
            <ac:spMk id="2" creationId="{A96960C3-C11C-F3D3-1492-A7C0E419941D}"/>
          </ac:spMkLst>
        </pc:spChg>
      </pc:sldChg>
      <pc:sldChg chg="modSp add">
        <pc:chgData name="Audrey April" userId="333fe208-c15a-4089-9e73-21915c0a9d46" providerId="ADAL" clId="{6176E731-57A7-8B4D-8F30-E4B7CC126278}" dt="2025-02-01T21:56:49.268" v="48" actId="166"/>
        <pc:sldMkLst>
          <pc:docMk/>
          <pc:sldMk cId="494562488" sldId="335"/>
        </pc:sldMkLst>
        <pc:spChg chg="mod">
          <ac:chgData name="Audrey April" userId="333fe208-c15a-4089-9e73-21915c0a9d46" providerId="ADAL" clId="{6176E731-57A7-8B4D-8F30-E4B7CC126278}" dt="2025-02-01T21:56:49.268" v="48" actId="166"/>
          <ac:spMkLst>
            <pc:docMk/>
            <pc:sldMk cId="494562488" sldId="335"/>
            <ac:spMk id="2" creationId="{CED90E16-3662-46B1-B091-2D84FD32CC33}"/>
          </ac:spMkLst>
        </pc:spChg>
      </pc:sldChg>
      <pc:sldChg chg="add">
        <pc:chgData name="Audrey April" userId="333fe208-c15a-4089-9e73-21915c0a9d46" providerId="ADAL" clId="{6176E731-57A7-8B4D-8F30-E4B7CC126278}" dt="2025-02-01T21:50:53.637" v="7"/>
        <pc:sldMkLst>
          <pc:docMk/>
          <pc:sldMk cId="4009180950" sldId="365"/>
        </pc:sldMkLst>
      </pc:sldChg>
      <pc:sldChg chg="add">
        <pc:chgData name="Audrey April" userId="333fe208-c15a-4089-9e73-21915c0a9d46" providerId="ADAL" clId="{6176E731-57A7-8B4D-8F30-E4B7CC126278}" dt="2025-02-01T21:51:06.504" v="10"/>
        <pc:sldMkLst>
          <pc:docMk/>
          <pc:sldMk cId="797351893" sldId="366"/>
        </pc:sldMkLst>
      </pc:sldChg>
      <pc:sldChg chg="add del">
        <pc:chgData name="Audrey April" userId="333fe208-c15a-4089-9e73-21915c0a9d46" providerId="ADAL" clId="{6176E731-57A7-8B4D-8F30-E4B7CC126278}" dt="2025-02-01T21:50:56.839" v="9" actId="2696"/>
        <pc:sldMkLst>
          <pc:docMk/>
          <pc:sldMk cId="4155790927" sldId="366"/>
        </pc:sldMkLst>
      </pc:sldChg>
      <pc:sldChg chg="add del">
        <pc:chgData name="Audrey April" userId="333fe208-c15a-4089-9e73-21915c0a9d46" providerId="ADAL" clId="{6176E731-57A7-8B4D-8F30-E4B7CC126278}" dt="2025-02-01T21:49:53.674" v="4"/>
        <pc:sldMkLst>
          <pc:docMk/>
          <pc:sldMk cId="309102276" sldId="367"/>
        </pc:sldMkLst>
      </pc:sldChg>
      <pc:sldChg chg="add del">
        <pc:chgData name="Audrey April" userId="333fe208-c15a-4089-9e73-21915c0a9d46" providerId="ADAL" clId="{6176E731-57A7-8B4D-8F30-E4B7CC126278}" dt="2025-02-01T21:49:53.674" v="4"/>
        <pc:sldMkLst>
          <pc:docMk/>
          <pc:sldMk cId="2161604157" sldId="36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B48363-C436-4461-ABE3-DB9DAC098BA5}" type="datetimeFigureOut">
              <a:rPr lang="fr-CA" smtClean="0"/>
              <a:t>2025-02-03</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A16CAA-E6FE-4E83-B00F-F0CD50DE2051}" type="slidenum">
              <a:rPr lang="fr-CA" smtClean="0"/>
              <a:t>‹n°›</a:t>
            </a:fld>
            <a:endParaRPr lang="fr-CA"/>
          </a:p>
        </p:txBody>
      </p:sp>
    </p:spTree>
    <p:extLst>
      <p:ext uri="{BB962C8B-B14F-4D97-AF65-F5344CB8AC3E}">
        <p14:creationId xmlns:p14="http://schemas.microsoft.com/office/powerpoint/2010/main" val="9470799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1.1</a:t>
            </a:r>
          </a:p>
        </p:txBody>
      </p:sp>
      <p:sp>
        <p:nvSpPr>
          <p:cNvPr id="4" name="Espace réservé du numéro de diapositive 3"/>
          <p:cNvSpPr>
            <a:spLocks noGrp="1"/>
          </p:cNvSpPr>
          <p:nvPr>
            <p:ph type="sldNum" sz="quarter" idx="5"/>
          </p:nvPr>
        </p:nvSpPr>
        <p:spPr/>
        <p:txBody>
          <a:bodyPr/>
          <a:lstStyle/>
          <a:p>
            <a:fld id="{DAC1A486-EB43-7840-A447-9940333EB146}" type="slidenum">
              <a:rPr lang="fr-CA" smtClean="0"/>
              <a:t>2</a:t>
            </a:fld>
            <a:endParaRPr lang="fr-CA"/>
          </a:p>
        </p:txBody>
      </p:sp>
    </p:spTree>
    <p:extLst>
      <p:ext uri="{BB962C8B-B14F-4D97-AF65-F5344CB8AC3E}">
        <p14:creationId xmlns:p14="http://schemas.microsoft.com/office/powerpoint/2010/main" val="15036092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83D3CE-14AF-44E5-9E9E-2C6E66672C0F}"/>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A"/>
          </a:p>
        </p:txBody>
      </p:sp>
      <p:sp>
        <p:nvSpPr>
          <p:cNvPr id="3" name="Sous-titre 2">
            <a:extLst>
              <a:ext uri="{FF2B5EF4-FFF2-40B4-BE49-F238E27FC236}">
                <a16:creationId xmlns:a16="http://schemas.microsoft.com/office/drawing/2014/main" id="{45B72BE2-D996-48FF-8872-DE0B765FA3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a:p>
        </p:txBody>
      </p:sp>
      <p:sp>
        <p:nvSpPr>
          <p:cNvPr id="4" name="Espace réservé de la date 3">
            <a:extLst>
              <a:ext uri="{FF2B5EF4-FFF2-40B4-BE49-F238E27FC236}">
                <a16:creationId xmlns:a16="http://schemas.microsoft.com/office/drawing/2014/main" id="{839040F8-1AC7-4DDE-8CA8-C25E3C39D3D9}"/>
              </a:ext>
            </a:extLst>
          </p:cNvPr>
          <p:cNvSpPr>
            <a:spLocks noGrp="1"/>
          </p:cNvSpPr>
          <p:nvPr>
            <p:ph type="dt" sz="half" idx="10"/>
          </p:nvPr>
        </p:nvSpPr>
        <p:spPr/>
        <p:txBody>
          <a:bodyPr/>
          <a:lstStyle/>
          <a:p>
            <a:fld id="{4692FE80-4539-4748-A78D-758A5AA2BCB1}" type="datetime1">
              <a:rPr lang="fr-CA" smtClean="0"/>
              <a:t>2025-02-03</a:t>
            </a:fld>
            <a:endParaRPr lang="fr-CA"/>
          </a:p>
        </p:txBody>
      </p:sp>
      <p:sp>
        <p:nvSpPr>
          <p:cNvPr id="5" name="Espace réservé du pied de page 4">
            <a:extLst>
              <a:ext uri="{FF2B5EF4-FFF2-40B4-BE49-F238E27FC236}">
                <a16:creationId xmlns:a16="http://schemas.microsoft.com/office/drawing/2014/main" id="{0BEB756F-3E74-42BB-8254-863A174DAFC2}"/>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30F7CE53-05B4-4B51-9F33-76DFC41096FA}"/>
              </a:ext>
            </a:extLst>
          </p:cNvPr>
          <p:cNvSpPr>
            <a:spLocks noGrp="1"/>
          </p:cNvSpPr>
          <p:nvPr>
            <p:ph type="sldNum" sz="quarter" idx="12"/>
          </p:nvPr>
        </p:nvSpPr>
        <p:spPr/>
        <p:txBody>
          <a:bodyPr/>
          <a:lstStyle/>
          <a:p>
            <a:fld id="{0C14EB29-D0B9-4703-B160-0192E9AA575F}" type="slidenum">
              <a:rPr lang="fr-CA" smtClean="0"/>
              <a:t>‹n°›</a:t>
            </a:fld>
            <a:endParaRPr lang="fr-CA"/>
          </a:p>
        </p:txBody>
      </p:sp>
    </p:spTree>
    <p:extLst>
      <p:ext uri="{BB962C8B-B14F-4D97-AF65-F5344CB8AC3E}">
        <p14:creationId xmlns:p14="http://schemas.microsoft.com/office/powerpoint/2010/main" val="18289998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DBB800-36B8-40E2-8CC5-075129E86412}"/>
              </a:ext>
            </a:extLst>
          </p:cNvPr>
          <p:cNvSpPr>
            <a:spLocks noGrp="1"/>
          </p:cNvSpPr>
          <p:nvPr>
            <p:ph type="title"/>
          </p:nvPr>
        </p:nvSpPr>
        <p:spPr/>
        <p:txBody>
          <a:bodyPr/>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3E555533-A4EC-432F-9112-1604FCA5015B}"/>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C6A20EC3-8C1B-4F1A-BE9F-06BC49FF6F33}"/>
              </a:ext>
            </a:extLst>
          </p:cNvPr>
          <p:cNvSpPr>
            <a:spLocks noGrp="1"/>
          </p:cNvSpPr>
          <p:nvPr>
            <p:ph type="dt" sz="half" idx="10"/>
          </p:nvPr>
        </p:nvSpPr>
        <p:spPr/>
        <p:txBody>
          <a:bodyPr/>
          <a:lstStyle/>
          <a:p>
            <a:fld id="{2BDC75D0-2C71-48E0-B618-1B3426DD7669}" type="datetime1">
              <a:rPr lang="fr-CA" smtClean="0"/>
              <a:t>2025-02-03</a:t>
            </a:fld>
            <a:endParaRPr lang="fr-CA"/>
          </a:p>
        </p:txBody>
      </p:sp>
      <p:sp>
        <p:nvSpPr>
          <p:cNvPr id="5" name="Espace réservé du pied de page 4">
            <a:extLst>
              <a:ext uri="{FF2B5EF4-FFF2-40B4-BE49-F238E27FC236}">
                <a16:creationId xmlns:a16="http://schemas.microsoft.com/office/drawing/2014/main" id="{DCB38340-6B02-48E4-AF2D-C0FABABDB599}"/>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CBD51069-9148-4F87-B805-A87B480761AE}"/>
              </a:ext>
            </a:extLst>
          </p:cNvPr>
          <p:cNvSpPr>
            <a:spLocks noGrp="1"/>
          </p:cNvSpPr>
          <p:nvPr>
            <p:ph type="sldNum" sz="quarter" idx="12"/>
          </p:nvPr>
        </p:nvSpPr>
        <p:spPr/>
        <p:txBody>
          <a:bodyPr/>
          <a:lstStyle/>
          <a:p>
            <a:fld id="{0C14EB29-D0B9-4703-B160-0192E9AA575F}" type="slidenum">
              <a:rPr lang="fr-CA" smtClean="0"/>
              <a:t>‹n°›</a:t>
            </a:fld>
            <a:endParaRPr lang="fr-CA"/>
          </a:p>
        </p:txBody>
      </p:sp>
    </p:spTree>
    <p:extLst>
      <p:ext uri="{BB962C8B-B14F-4D97-AF65-F5344CB8AC3E}">
        <p14:creationId xmlns:p14="http://schemas.microsoft.com/office/powerpoint/2010/main" val="11315547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9B58AC7E-36C7-4B0B-A279-C12B4C2BBBBF}"/>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A5141763-0F75-4152-B941-3CF11DF2C202}"/>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855483E4-E8F4-4E97-A87D-F150CDA4CE16}"/>
              </a:ext>
            </a:extLst>
          </p:cNvPr>
          <p:cNvSpPr>
            <a:spLocks noGrp="1"/>
          </p:cNvSpPr>
          <p:nvPr>
            <p:ph type="dt" sz="half" idx="10"/>
          </p:nvPr>
        </p:nvSpPr>
        <p:spPr/>
        <p:txBody>
          <a:bodyPr/>
          <a:lstStyle/>
          <a:p>
            <a:fld id="{BB9209FD-09A7-4725-AB35-7421B6BC50AE}" type="datetime1">
              <a:rPr lang="fr-CA" smtClean="0"/>
              <a:t>2025-02-03</a:t>
            </a:fld>
            <a:endParaRPr lang="fr-CA"/>
          </a:p>
        </p:txBody>
      </p:sp>
      <p:sp>
        <p:nvSpPr>
          <p:cNvPr id="5" name="Espace réservé du pied de page 4">
            <a:extLst>
              <a:ext uri="{FF2B5EF4-FFF2-40B4-BE49-F238E27FC236}">
                <a16:creationId xmlns:a16="http://schemas.microsoft.com/office/drawing/2014/main" id="{2B945879-FEF2-4529-80DD-4109363F671C}"/>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66F71C3A-279B-4F2E-9F8D-11396F45ACC4}"/>
              </a:ext>
            </a:extLst>
          </p:cNvPr>
          <p:cNvSpPr>
            <a:spLocks noGrp="1"/>
          </p:cNvSpPr>
          <p:nvPr>
            <p:ph type="sldNum" sz="quarter" idx="12"/>
          </p:nvPr>
        </p:nvSpPr>
        <p:spPr/>
        <p:txBody>
          <a:bodyPr/>
          <a:lstStyle/>
          <a:p>
            <a:fld id="{0C14EB29-D0B9-4703-B160-0192E9AA575F}" type="slidenum">
              <a:rPr lang="fr-CA" smtClean="0"/>
              <a:t>‹n°›</a:t>
            </a:fld>
            <a:endParaRPr lang="fr-CA"/>
          </a:p>
        </p:txBody>
      </p:sp>
    </p:spTree>
    <p:extLst>
      <p:ext uri="{BB962C8B-B14F-4D97-AF65-F5344CB8AC3E}">
        <p14:creationId xmlns:p14="http://schemas.microsoft.com/office/powerpoint/2010/main" val="4106535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7216C2-18E4-4122-B4FA-E31EBB9D7A1B}"/>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39E15760-34FA-40B8-A870-B6F8524D3735}"/>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9A334C8F-64B1-4BB3-AE52-BD46562888FB}"/>
              </a:ext>
            </a:extLst>
          </p:cNvPr>
          <p:cNvSpPr>
            <a:spLocks noGrp="1"/>
          </p:cNvSpPr>
          <p:nvPr>
            <p:ph type="dt" sz="half" idx="10"/>
          </p:nvPr>
        </p:nvSpPr>
        <p:spPr/>
        <p:txBody>
          <a:bodyPr/>
          <a:lstStyle/>
          <a:p>
            <a:fld id="{723152AE-2EBB-4438-BE0F-1360B2BCEAEC}" type="datetime1">
              <a:rPr lang="fr-CA" smtClean="0"/>
              <a:t>2025-02-03</a:t>
            </a:fld>
            <a:endParaRPr lang="fr-CA"/>
          </a:p>
        </p:txBody>
      </p:sp>
      <p:sp>
        <p:nvSpPr>
          <p:cNvPr id="5" name="Espace réservé du pied de page 4">
            <a:extLst>
              <a:ext uri="{FF2B5EF4-FFF2-40B4-BE49-F238E27FC236}">
                <a16:creationId xmlns:a16="http://schemas.microsoft.com/office/drawing/2014/main" id="{97F79954-6D49-42B1-8876-651D8F5E9963}"/>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EB2342D8-5AC7-4141-9459-80E09B6D8C13}"/>
              </a:ext>
            </a:extLst>
          </p:cNvPr>
          <p:cNvSpPr>
            <a:spLocks noGrp="1"/>
          </p:cNvSpPr>
          <p:nvPr>
            <p:ph type="sldNum" sz="quarter" idx="12"/>
          </p:nvPr>
        </p:nvSpPr>
        <p:spPr/>
        <p:txBody>
          <a:bodyPr/>
          <a:lstStyle/>
          <a:p>
            <a:fld id="{0C14EB29-D0B9-4703-B160-0192E9AA575F}" type="slidenum">
              <a:rPr lang="fr-CA" smtClean="0"/>
              <a:t>‹n°›</a:t>
            </a:fld>
            <a:endParaRPr lang="fr-CA"/>
          </a:p>
        </p:txBody>
      </p:sp>
    </p:spTree>
    <p:extLst>
      <p:ext uri="{BB962C8B-B14F-4D97-AF65-F5344CB8AC3E}">
        <p14:creationId xmlns:p14="http://schemas.microsoft.com/office/powerpoint/2010/main" val="4023441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DB027E-3A99-4380-BD55-7EC64430A463}"/>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id="{61465FD8-1C87-4A31-A382-3134AA3C7DF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721B7CE8-9504-4B64-86DF-B7DDB48A0584}"/>
              </a:ext>
            </a:extLst>
          </p:cNvPr>
          <p:cNvSpPr>
            <a:spLocks noGrp="1"/>
          </p:cNvSpPr>
          <p:nvPr>
            <p:ph type="dt" sz="half" idx="10"/>
          </p:nvPr>
        </p:nvSpPr>
        <p:spPr/>
        <p:txBody>
          <a:bodyPr/>
          <a:lstStyle/>
          <a:p>
            <a:fld id="{181E7F11-C2C5-4798-84B5-7E35C1125C81}" type="datetime1">
              <a:rPr lang="fr-CA" smtClean="0"/>
              <a:t>2025-02-03</a:t>
            </a:fld>
            <a:endParaRPr lang="fr-CA"/>
          </a:p>
        </p:txBody>
      </p:sp>
      <p:sp>
        <p:nvSpPr>
          <p:cNvPr id="5" name="Espace réservé du pied de page 4">
            <a:extLst>
              <a:ext uri="{FF2B5EF4-FFF2-40B4-BE49-F238E27FC236}">
                <a16:creationId xmlns:a16="http://schemas.microsoft.com/office/drawing/2014/main" id="{13E81B9F-1CE0-413D-BF74-F506F9051177}"/>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C110DF48-3AB1-4177-BA5D-5AAFCEB471FB}"/>
              </a:ext>
            </a:extLst>
          </p:cNvPr>
          <p:cNvSpPr>
            <a:spLocks noGrp="1"/>
          </p:cNvSpPr>
          <p:nvPr>
            <p:ph type="sldNum" sz="quarter" idx="12"/>
          </p:nvPr>
        </p:nvSpPr>
        <p:spPr/>
        <p:txBody>
          <a:bodyPr/>
          <a:lstStyle/>
          <a:p>
            <a:fld id="{0C14EB29-D0B9-4703-B160-0192E9AA575F}" type="slidenum">
              <a:rPr lang="fr-CA" smtClean="0"/>
              <a:t>‹n°›</a:t>
            </a:fld>
            <a:endParaRPr lang="fr-CA"/>
          </a:p>
        </p:txBody>
      </p:sp>
    </p:spTree>
    <p:extLst>
      <p:ext uri="{BB962C8B-B14F-4D97-AF65-F5344CB8AC3E}">
        <p14:creationId xmlns:p14="http://schemas.microsoft.com/office/powerpoint/2010/main" val="1932220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6ABE82-E545-44F8-8B57-C60E9F2000E9}"/>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A1E92BEA-72C3-4508-A31C-7DFF104C9264}"/>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a:extLst>
              <a:ext uri="{FF2B5EF4-FFF2-40B4-BE49-F238E27FC236}">
                <a16:creationId xmlns:a16="http://schemas.microsoft.com/office/drawing/2014/main" id="{A304914F-E490-4B2B-BC40-5433613164C0}"/>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a:extLst>
              <a:ext uri="{FF2B5EF4-FFF2-40B4-BE49-F238E27FC236}">
                <a16:creationId xmlns:a16="http://schemas.microsoft.com/office/drawing/2014/main" id="{F7C735BC-1C3C-47B1-A127-5B32B297DA85}"/>
              </a:ext>
            </a:extLst>
          </p:cNvPr>
          <p:cNvSpPr>
            <a:spLocks noGrp="1"/>
          </p:cNvSpPr>
          <p:nvPr>
            <p:ph type="dt" sz="half" idx="10"/>
          </p:nvPr>
        </p:nvSpPr>
        <p:spPr/>
        <p:txBody>
          <a:bodyPr/>
          <a:lstStyle/>
          <a:p>
            <a:fld id="{2A3482EA-6839-43C2-813B-5467D26C20CA}" type="datetime1">
              <a:rPr lang="fr-CA" smtClean="0"/>
              <a:t>2025-02-03</a:t>
            </a:fld>
            <a:endParaRPr lang="fr-CA"/>
          </a:p>
        </p:txBody>
      </p:sp>
      <p:sp>
        <p:nvSpPr>
          <p:cNvPr id="6" name="Espace réservé du pied de page 5">
            <a:extLst>
              <a:ext uri="{FF2B5EF4-FFF2-40B4-BE49-F238E27FC236}">
                <a16:creationId xmlns:a16="http://schemas.microsoft.com/office/drawing/2014/main" id="{3C5AB14E-25EA-4469-940E-85DBBDEA6783}"/>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DB54A577-E36F-4571-89DC-0637733DF3B6}"/>
              </a:ext>
            </a:extLst>
          </p:cNvPr>
          <p:cNvSpPr>
            <a:spLocks noGrp="1"/>
          </p:cNvSpPr>
          <p:nvPr>
            <p:ph type="sldNum" sz="quarter" idx="12"/>
          </p:nvPr>
        </p:nvSpPr>
        <p:spPr/>
        <p:txBody>
          <a:bodyPr/>
          <a:lstStyle/>
          <a:p>
            <a:fld id="{0C14EB29-D0B9-4703-B160-0192E9AA575F}" type="slidenum">
              <a:rPr lang="fr-CA" smtClean="0"/>
              <a:t>‹n°›</a:t>
            </a:fld>
            <a:endParaRPr lang="fr-CA"/>
          </a:p>
        </p:txBody>
      </p:sp>
    </p:spTree>
    <p:extLst>
      <p:ext uri="{BB962C8B-B14F-4D97-AF65-F5344CB8AC3E}">
        <p14:creationId xmlns:p14="http://schemas.microsoft.com/office/powerpoint/2010/main" val="9330150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4B7EC3-20B9-456B-BF2A-1EB685F2E60C}"/>
              </a:ext>
            </a:extLst>
          </p:cNvPr>
          <p:cNvSpPr>
            <a:spLocks noGrp="1"/>
          </p:cNvSpPr>
          <p:nvPr>
            <p:ph type="title"/>
          </p:nvPr>
        </p:nvSpPr>
        <p:spPr>
          <a:xfrm>
            <a:off x="839788" y="365125"/>
            <a:ext cx="10515600" cy="1325563"/>
          </a:xfrm>
        </p:spPr>
        <p:txBody>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4860F2A9-6C6B-4BEB-8EB0-FDCEE0A219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9F13F80F-F404-41B3-AE4A-854128D27ECB}"/>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9DC2AB59-4D3A-49BE-B002-AC8E910215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4D17B4C4-634E-4932-A2E5-30F07620E8C7}"/>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a:extLst>
              <a:ext uri="{FF2B5EF4-FFF2-40B4-BE49-F238E27FC236}">
                <a16:creationId xmlns:a16="http://schemas.microsoft.com/office/drawing/2014/main" id="{251ACF2A-DD1E-4A7C-AA2C-9906A877FB1E}"/>
              </a:ext>
            </a:extLst>
          </p:cNvPr>
          <p:cNvSpPr>
            <a:spLocks noGrp="1"/>
          </p:cNvSpPr>
          <p:nvPr>
            <p:ph type="dt" sz="half" idx="10"/>
          </p:nvPr>
        </p:nvSpPr>
        <p:spPr/>
        <p:txBody>
          <a:bodyPr/>
          <a:lstStyle/>
          <a:p>
            <a:fld id="{27863B67-6270-418F-9F0D-BD7FA1F935F1}" type="datetime1">
              <a:rPr lang="fr-CA" smtClean="0"/>
              <a:t>2025-02-03</a:t>
            </a:fld>
            <a:endParaRPr lang="fr-CA"/>
          </a:p>
        </p:txBody>
      </p:sp>
      <p:sp>
        <p:nvSpPr>
          <p:cNvPr id="8" name="Espace réservé du pied de page 7">
            <a:extLst>
              <a:ext uri="{FF2B5EF4-FFF2-40B4-BE49-F238E27FC236}">
                <a16:creationId xmlns:a16="http://schemas.microsoft.com/office/drawing/2014/main" id="{FC5508BD-1C1A-455E-B820-F74055EECFBB}"/>
              </a:ext>
            </a:extLst>
          </p:cNvPr>
          <p:cNvSpPr>
            <a:spLocks noGrp="1"/>
          </p:cNvSpPr>
          <p:nvPr>
            <p:ph type="ftr" sz="quarter" idx="11"/>
          </p:nvPr>
        </p:nvSpPr>
        <p:spPr/>
        <p:txBody>
          <a:bodyPr/>
          <a:lstStyle/>
          <a:p>
            <a:endParaRPr lang="fr-CA"/>
          </a:p>
        </p:txBody>
      </p:sp>
      <p:sp>
        <p:nvSpPr>
          <p:cNvPr id="9" name="Espace réservé du numéro de diapositive 8">
            <a:extLst>
              <a:ext uri="{FF2B5EF4-FFF2-40B4-BE49-F238E27FC236}">
                <a16:creationId xmlns:a16="http://schemas.microsoft.com/office/drawing/2014/main" id="{5003A265-83D1-45BE-A1FA-26FFE5216C08}"/>
              </a:ext>
            </a:extLst>
          </p:cNvPr>
          <p:cNvSpPr>
            <a:spLocks noGrp="1"/>
          </p:cNvSpPr>
          <p:nvPr>
            <p:ph type="sldNum" sz="quarter" idx="12"/>
          </p:nvPr>
        </p:nvSpPr>
        <p:spPr/>
        <p:txBody>
          <a:bodyPr/>
          <a:lstStyle/>
          <a:p>
            <a:fld id="{0C14EB29-D0B9-4703-B160-0192E9AA575F}" type="slidenum">
              <a:rPr lang="fr-CA" smtClean="0"/>
              <a:t>‹n°›</a:t>
            </a:fld>
            <a:endParaRPr lang="fr-CA"/>
          </a:p>
        </p:txBody>
      </p:sp>
    </p:spTree>
    <p:extLst>
      <p:ext uri="{BB962C8B-B14F-4D97-AF65-F5344CB8AC3E}">
        <p14:creationId xmlns:p14="http://schemas.microsoft.com/office/powerpoint/2010/main" val="3439704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18B16C-45FC-45F6-82AF-030FBE60E3EB}"/>
              </a:ext>
            </a:extLst>
          </p:cNvPr>
          <p:cNvSpPr>
            <a:spLocks noGrp="1"/>
          </p:cNvSpPr>
          <p:nvPr>
            <p:ph type="title"/>
          </p:nvPr>
        </p:nvSpPr>
        <p:spPr/>
        <p:txBody>
          <a:bodyPr/>
          <a:lstStyle/>
          <a:p>
            <a:r>
              <a:rPr lang="fr-FR"/>
              <a:t>Modifiez le style du titre</a:t>
            </a:r>
            <a:endParaRPr lang="fr-CA"/>
          </a:p>
        </p:txBody>
      </p:sp>
      <p:sp>
        <p:nvSpPr>
          <p:cNvPr id="3" name="Espace réservé de la date 2">
            <a:extLst>
              <a:ext uri="{FF2B5EF4-FFF2-40B4-BE49-F238E27FC236}">
                <a16:creationId xmlns:a16="http://schemas.microsoft.com/office/drawing/2014/main" id="{EDE8B33B-7D62-48ED-8A5D-0FD9EC6692CB}"/>
              </a:ext>
            </a:extLst>
          </p:cNvPr>
          <p:cNvSpPr>
            <a:spLocks noGrp="1"/>
          </p:cNvSpPr>
          <p:nvPr>
            <p:ph type="dt" sz="half" idx="10"/>
          </p:nvPr>
        </p:nvSpPr>
        <p:spPr/>
        <p:txBody>
          <a:bodyPr/>
          <a:lstStyle/>
          <a:p>
            <a:fld id="{071AEA2B-753C-4BC1-ACFD-FC744C62E40E}" type="datetime1">
              <a:rPr lang="fr-CA" smtClean="0"/>
              <a:t>2025-02-03</a:t>
            </a:fld>
            <a:endParaRPr lang="fr-CA"/>
          </a:p>
        </p:txBody>
      </p:sp>
      <p:sp>
        <p:nvSpPr>
          <p:cNvPr id="4" name="Espace réservé du pied de page 3">
            <a:extLst>
              <a:ext uri="{FF2B5EF4-FFF2-40B4-BE49-F238E27FC236}">
                <a16:creationId xmlns:a16="http://schemas.microsoft.com/office/drawing/2014/main" id="{DD6617B6-4E63-4154-82B2-79ACCC0A3039}"/>
              </a:ext>
            </a:extLst>
          </p:cNvPr>
          <p:cNvSpPr>
            <a:spLocks noGrp="1"/>
          </p:cNvSpPr>
          <p:nvPr>
            <p:ph type="ftr" sz="quarter" idx="11"/>
          </p:nvPr>
        </p:nvSpPr>
        <p:spPr/>
        <p:txBody>
          <a:bodyPr/>
          <a:lstStyle/>
          <a:p>
            <a:endParaRPr lang="fr-CA"/>
          </a:p>
        </p:txBody>
      </p:sp>
      <p:sp>
        <p:nvSpPr>
          <p:cNvPr id="5" name="Espace réservé du numéro de diapositive 4">
            <a:extLst>
              <a:ext uri="{FF2B5EF4-FFF2-40B4-BE49-F238E27FC236}">
                <a16:creationId xmlns:a16="http://schemas.microsoft.com/office/drawing/2014/main" id="{766D0656-937B-4F59-85C8-15E59C7024B1}"/>
              </a:ext>
            </a:extLst>
          </p:cNvPr>
          <p:cNvSpPr>
            <a:spLocks noGrp="1"/>
          </p:cNvSpPr>
          <p:nvPr>
            <p:ph type="sldNum" sz="quarter" idx="12"/>
          </p:nvPr>
        </p:nvSpPr>
        <p:spPr/>
        <p:txBody>
          <a:bodyPr/>
          <a:lstStyle/>
          <a:p>
            <a:fld id="{0C14EB29-D0B9-4703-B160-0192E9AA575F}" type="slidenum">
              <a:rPr lang="fr-CA" smtClean="0"/>
              <a:t>‹n°›</a:t>
            </a:fld>
            <a:endParaRPr lang="fr-CA"/>
          </a:p>
        </p:txBody>
      </p:sp>
    </p:spTree>
    <p:extLst>
      <p:ext uri="{BB962C8B-B14F-4D97-AF65-F5344CB8AC3E}">
        <p14:creationId xmlns:p14="http://schemas.microsoft.com/office/powerpoint/2010/main" val="2493762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4EA1F399-E266-42E6-B85C-40F646EF9E00}"/>
              </a:ext>
            </a:extLst>
          </p:cNvPr>
          <p:cNvSpPr>
            <a:spLocks noGrp="1"/>
          </p:cNvSpPr>
          <p:nvPr>
            <p:ph type="dt" sz="half" idx="10"/>
          </p:nvPr>
        </p:nvSpPr>
        <p:spPr/>
        <p:txBody>
          <a:bodyPr/>
          <a:lstStyle/>
          <a:p>
            <a:fld id="{A1001DDE-191B-4659-8259-E949726A458A}" type="datetime1">
              <a:rPr lang="fr-CA" smtClean="0"/>
              <a:t>2025-02-03</a:t>
            </a:fld>
            <a:endParaRPr lang="fr-CA"/>
          </a:p>
        </p:txBody>
      </p:sp>
      <p:sp>
        <p:nvSpPr>
          <p:cNvPr id="3" name="Espace réservé du pied de page 2">
            <a:extLst>
              <a:ext uri="{FF2B5EF4-FFF2-40B4-BE49-F238E27FC236}">
                <a16:creationId xmlns:a16="http://schemas.microsoft.com/office/drawing/2014/main" id="{44CBF460-B069-4A92-8CC0-B245BBC31C9E}"/>
              </a:ext>
            </a:extLst>
          </p:cNvPr>
          <p:cNvSpPr>
            <a:spLocks noGrp="1"/>
          </p:cNvSpPr>
          <p:nvPr>
            <p:ph type="ftr" sz="quarter" idx="11"/>
          </p:nvPr>
        </p:nvSpPr>
        <p:spPr/>
        <p:txBody>
          <a:bodyPr/>
          <a:lstStyle/>
          <a:p>
            <a:endParaRPr lang="fr-CA"/>
          </a:p>
        </p:txBody>
      </p:sp>
      <p:sp>
        <p:nvSpPr>
          <p:cNvPr id="4" name="Espace réservé du numéro de diapositive 3">
            <a:extLst>
              <a:ext uri="{FF2B5EF4-FFF2-40B4-BE49-F238E27FC236}">
                <a16:creationId xmlns:a16="http://schemas.microsoft.com/office/drawing/2014/main" id="{E481962B-9765-41BF-9029-C8B203FEFA15}"/>
              </a:ext>
            </a:extLst>
          </p:cNvPr>
          <p:cNvSpPr>
            <a:spLocks noGrp="1"/>
          </p:cNvSpPr>
          <p:nvPr>
            <p:ph type="sldNum" sz="quarter" idx="12"/>
          </p:nvPr>
        </p:nvSpPr>
        <p:spPr/>
        <p:txBody>
          <a:bodyPr/>
          <a:lstStyle/>
          <a:p>
            <a:fld id="{0C14EB29-D0B9-4703-B160-0192E9AA575F}" type="slidenum">
              <a:rPr lang="fr-CA" smtClean="0"/>
              <a:t>‹n°›</a:t>
            </a:fld>
            <a:endParaRPr lang="fr-CA"/>
          </a:p>
        </p:txBody>
      </p:sp>
    </p:spTree>
    <p:extLst>
      <p:ext uri="{BB962C8B-B14F-4D97-AF65-F5344CB8AC3E}">
        <p14:creationId xmlns:p14="http://schemas.microsoft.com/office/powerpoint/2010/main" val="18532353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C0EF963-0F58-4A4C-A39F-5F0764806C2C}"/>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57C47426-5167-4CA5-99DE-FE3C46B4F1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a:extLst>
              <a:ext uri="{FF2B5EF4-FFF2-40B4-BE49-F238E27FC236}">
                <a16:creationId xmlns:a16="http://schemas.microsoft.com/office/drawing/2014/main" id="{54540BF6-F17C-438A-ACAB-5A1E26BC5A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5ED5592-8971-4F18-81D2-E46FD0F4BA1E}"/>
              </a:ext>
            </a:extLst>
          </p:cNvPr>
          <p:cNvSpPr>
            <a:spLocks noGrp="1"/>
          </p:cNvSpPr>
          <p:nvPr>
            <p:ph type="dt" sz="half" idx="10"/>
          </p:nvPr>
        </p:nvSpPr>
        <p:spPr/>
        <p:txBody>
          <a:bodyPr/>
          <a:lstStyle/>
          <a:p>
            <a:fld id="{E26061CA-4A28-48C0-845C-B8782CA5DDA3}" type="datetime1">
              <a:rPr lang="fr-CA" smtClean="0"/>
              <a:t>2025-02-03</a:t>
            </a:fld>
            <a:endParaRPr lang="fr-CA"/>
          </a:p>
        </p:txBody>
      </p:sp>
      <p:sp>
        <p:nvSpPr>
          <p:cNvPr id="6" name="Espace réservé du pied de page 5">
            <a:extLst>
              <a:ext uri="{FF2B5EF4-FFF2-40B4-BE49-F238E27FC236}">
                <a16:creationId xmlns:a16="http://schemas.microsoft.com/office/drawing/2014/main" id="{0E68E751-8210-4BEF-9993-EC277B575AC3}"/>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A895D4A9-0788-4ACC-9C13-ABA5479FC086}"/>
              </a:ext>
            </a:extLst>
          </p:cNvPr>
          <p:cNvSpPr>
            <a:spLocks noGrp="1"/>
          </p:cNvSpPr>
          <p:nvPr>
            <p:ph type="sldNum" sz="quarter" idx="12"/>
          </p:nvPr>
        </p:nvSpPr>
        <p:spPr/>
        <p:txBody>
          <a:bodyPr/>
          <a:lstStyle/>
          <a:p>
            <a:fld id="{0C14EB29-D0B9-4703-B160-0192E9AA575F}" type="slidenum">
              <a:rPr lang="fr-CA" smtClean="0"/>
              <a:t>‹n°›</a:t>
            </a:fld>
            <a:endParaRPr lang="fr-CA"/>
          </a:p>
        </p:txBody>
      </p:sp>
    </p:spTree>
    <p:extLst>
      <p:ext uri="{BB962C8B-B14F-4D97-AF65-F5344CB8AC3E}">
        <p14:creationId xmlns:p14="http://schemas.microsoft.com/office/powerpoint/2010/main" val="2155545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F1F347-5042-45C5-8C8C-25FC57F0C46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pour une image  2">
            <a:extLst>
              <a:ext uri="{FF2B5EF4-FFF2-40B4-BE49-F238E27FC236}">
                <a16:creationId xmlns:a16="http://schemas.microsoft.com/office/drawing/2014/main" id="{E9038D53-D22C-4893-B71B-881C172C88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a:extLst>
              <a:ext uri="{FF2B5EF4-FFF2-40B4-BE49-F238E27FC236}">
                <a16:creationId xmlns:a16="http://schemas.microsoft.com/office/drawing/2014/main" id="{2E2B903E-BA25-47D8-ACB4-68308CF5E0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9D9D55E-7921-47C2-9C2C-A7C97A00597E}"/>
              </a:ext>
            </a:extLst>
          </p:cNvPr>
          <p:cNvSpPr>
            <a:spLocks noGrp="1"/>
          </p:cNvSpPr>
          <p:nvPr>
            <p:ph type="dt" sz="half" idx="10"/>
          </p:nvPr>
        </p:nvSpPr>
        <p:spPr/>
        <p:txBody>
          <a:bodyPr/>
          <a:lstStyle/>
          <a:p>
            <a:fld id="{8EAF7923-B234-4227-8C70-074A8BD5E7F5}" type="datetime1">
              <a:rPr lang="fr-CA" smtClean="0"/>
              <a:t>2025-02-03</a:t>
            </a:fld>
            <a:endParaRPr lang="fr-CA"/>
          </a:p>
        </p:txBody>
      </p:sp>
      <p:sp>
        <p:nvSpPr>
          <p:cNvPr id="6" name="Espace réservé du pied de page 5">
            <a:extLst>
              <a:ext uri="{FF2B5EF4-FFF2-40B4-BE49-F238E27FC236}">
                <a16:creationId xmlns:a16="http://schemas.microsoft.com/office/drawing/2014/main" id="{2A5FA527-F6C6-4C2F-9E4C-9C3ACF8CD41D}"/>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DC7E7808-331D-4EBC-9EBE-B5A15B74EDA6}"/>
              </a:ext>
            </a:extLst>
          </p:cNvPr>
          <p:cNvSpPr>
            <a:spLocks noGrp="1"/>
          </p:cNvSpPr>
          <p:nvPr>
            <p:ph type="sldNum" sz="quarter" idx="12"/>
          </p:nvPr>
        </p:nvSpPr>
        <p:spPr/>
        <p:txBody>
          <a:bodyPr/>
          <a:lstStyle/>
          <a:p>
            <a:fld id="{0C14EB29-D0B9-4703-B160-0192E9AA575F}" type="slidenum">
              <a:rPr lang="fr-CA" smtClean="0"/>
              <a:t>‹n°›</a:t>
            </a:fld>
            <a:endParaRPr lang="fr-CA"/>
          </a:p>
        </p:txBody>
      </p:sp>
    </p:spTree>
    <p:extLst>
      <p:ext uri="{BB962C8B-B14F-4D97-AF65-F5344CB8AC3E}">
        <p14:creationId xmlns:p14="http://schemas.microsoft.com/office/powerpoint/2010/main" val="2394475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144E022E-EE2C-4453-99A5-5859415273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B041E99C-3C72-4016-A3C6-20A47CD811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BC24E14C-17D5-4CCF-B37B-9C161C8972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74ED40-0045-4155-A719-4C6A9F506B10}" type="datetime1">
              <a:rPr lang="fr-CA" smtClean="0"/>
              <a:t>2025-02-03</a:t>
            </a:fld>
            <a:endParaRPr lang="fr-CA"/>
          </a:p>
        </p:txBody>
      </p:sp>
      <p:sp>
        <p:nvSpPr>
          <p:cNvPr id="5" name="Espace réservé du pied de page 4">
            <a:extLst>
              <a:ext uri="{FF2B5EF4-FFF2-40B4-BE49-F238E27FC236}">
                <a16:creationId xmlns:a16="http://schemas.microsoft.com/office/drawing/2014/main" id="{FA6B07F2-177B-4522-B3E0-8033EE35DF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Espace réservé du numéro de diapositive 5">
            <a:extLst>
              <a:ext uri="{FF2B5EF4-FFF2-40B4-BE49-F238E27FC236}">
                <a16:creationId xmlns:a16="http://schemas.microsoft.com/office/drawing/2014/main" id="{A60F1EBC-A2A1-4196-9764-DBBE014A6951}"/>
              </a:ext>
            </a:extLst>
          </p:cNvPr>
          <p:cNvSpPr>
            <a:spLocks noGrp="1"/>
          </p:cNvSpPr>
          <p:nvPr>
            <p:ph type="sldNum" sz="quarter" idx="4"/>
          </p:nvPr>
        </p:nvSpPr>
        <p:spPr>
          <a:xfrm>
            <a:off x="9448800" y="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14EB29-D0B9-4703-B160-0192E9AA575F}" type="slidenum">
              <a:rPr lang="fr-CA" smtClean="0"/>
              <a:t>‹n°›</a:t>
            </a:fld>
            <a:endParaRPr lang="fr-CA"/>
          </a:p>
        </p:txBody>
      </p:sp>
    </p:spTree>
    <p:extLst>
      <p:ext uri="{BB962C8B-B14F-4D97-AF65-F5344CB8AC3E}">
        <p14:creationId xmlns:p14="http://schemas.microsoft.com/office/powerpoint/2010/main" val="26092756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18.xml"/><Relationship Id="rId7" Type="http://schemas.openxmlformats.org/officeDocument/2006/relationships/image" Target="../media/image7.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slideLayout" Target="../slideLayouts/slideLayout2.xml"/><Relationship Id="rId5" Type="http://schemas.openxmlformats.org/officeDocument/2006/relationships/tags" Target="../tags/tag20.xml"/><Relationship Id="rId10" Type="http://schemas.openxmlformats.org/officeDocument/2006/relationships/image" Target="../media/image13.png"/><Relationship Id="rId4" Type="http://schemas.openxmlformats.org/officeDocument/2006/relationships/tags" Target="../tags/tag19.xml"/><Relationship Id="rId9" Type="http://schemas.openxmlformats.org/officeDocument/2006/relationships/image" Target="../media/image9.svg"/></Relationships>
</file>

<file path=ppt/slides/_rels/slide11.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jpeg"/><Relationship Id="rId18" Type="http://schemas.openxmlformats.org/officeDocument/2006/relationships/image" Target="../media/image29.png"/><Relationship Id="rId3" Type="http://schemas.openxmlformats.org/officeDocument/2006/relationships/image" Target="../media/image14.png"/><Relationship Id="rId7" Type="http://schemas.openxmlformats.org/officeDocument/2006/relationships/image" Target="../media/image18.jpeg"/><Relationship Id="rId12" Type="http://schemas.openxmlformats.org/officeDocument/2006/relationships/image" Target="../media/image23.jpeg"/><Relationship Id="rId17" Type="http://schemas.openxmlformats.org/officeDocument/2006/relationships/image" Target="../media/image28.jpeg"/><Relationship Id="rId2" Type="http://schemas.openxmlformats.org/officeDocument/2006/relationships/slideLayout" Target="../slideLayouts/slideLayout2.xml"/><Relationship Id="rId16" Type="http://schemas.openxmlformats.org/officeDocument/2006/relationships/image" Target="../media/image27.jpeg"/><Relationship Id="rId1" Type="http://schemas.openxmlformats.org/officeDocument/2006/relationships/tags" Target="../tags/tag21.xml"/><Relationship Id="rId6" Type="http://schemas.openxmlformats.org/officeDocument/2006/relationships/image" Target="../media/image17.jpe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jpeg"/><Relationship Id="rId10" Type="http://schemas.openxmlformats.org/officeDocument/2006/relationships/image" Target="../media/image21.jpeg"/><Relationship Id="rId4" Type="http://schemas.openxmlformats.org/officeDocument/2006/relationships/image" Target="../media/image15.png"/><Relationship Id="rId9" Type="http://schemas.openxmlformats.org/officeDocument/2006/relationships/image" Target="../media/image20.jpeg"/><Relationship Id="rId14" Type="http://schemas.openxmlformats.org/officeDocument/2006/relationships/image" Target="../media/image25.jpeg"/></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24.xml"/><Relationship Id="rId7" Type="http://schemas.openxmlformats.org/officeDocument/2006/relationships/image" Target="../media/image7.pn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slideLayout" Target="../slideLayouts/slideLayout2.xml"/><Relationship Id="rId5" Type="http://schemas.openxmlformats.org/officeDocument/2006/relationships/tags" Target="../tags/tag26.xml"/><Relationship Id="rId10" Type="http://schemas.openxmlformats.org/officeDocument/2006/relationships/image" Target="../media/image30.png"/><Relationship Id="rId4" Type="http://schemas.openxmlformats.org/officeDocument/2006/relationships/tags" Target="../tags/tag25.xml"/><Relationship Id="rId9" Type="http://schemas.openxmlformats.org/officeDocument/2006/relationships/image" Target="../media/image9.svg"/></Relationships>
</file>

<file path=ppt/slides/_rels/slide13.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tags" Target="../tags/tag29.xml"/><Relationship Id="rId7" Type="http://schemas.openxmlformats.org/officeDocument/2006/relationships/slideLayout" Target="../slideLayouts/slideLayout2.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tags" Target="../tags/tag32.xml"/><Relationship Id="rId5" Type="http://schemas.openxmlformats.org/officeDocument/2006/relationships/tags" Target="../tags/tag31.xml"/><Relationship Id="rId4" Type="http://schemas.openxmlformats.org/officeDocument/2006/relationships/tags" Target="../tags/tag30.xml"/><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5.xml"/><Relationship Id="rId7" Type="http://schemas.openxmlformats.org/officeDocument/2006/relationships/image" Target="../media/image7.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slideLayout" Target="../slideLayouts/slideLayout2.xml"/><Relationship Id="rId5" Type="http://schemas.openxmlformats.org/officeDocument/2006/relationships/tags" Target="../tags/tag7.xml"/><Relationship Id="rId4" Type="http://schemas.openxmlformats.org/officeDocument/2006/relationships/tags" Target="../tags/tag6.xml"/><Relationship Id="rId9" Type="http://schemas.openxmlformats.org/officeDocument/2006/relationships/image" Target="../media/image9.svg"/></Relationships>
</file>

<file path=ppt/slides/_rels/slide8.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tags" Target="../tags/tag10.xml"/><Relationship Id="rId7" Type="http://schemas.openxmlformats.org/officeDocument/2006/relationships/image" Target="../media/image8.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7.png"/><Relationship Id="rId5" Type="http://schemas.openxmlformats.org/officeDocument/2006/relationships/slideLayout" Target="../slideLayouts/slideLayout2.xml"/><Relationship Id="rId10" Type="http://schemas.openxmlformats.org/officeDocument/2006/relationships/image" Target="../media/image11.png"/><Relationship Id="rId4" Type="http://schemas.openxmlformats.org/officeDocument/2006/relationships/tags" Target="../tags/tag11.xml"/><Relationship Id="rId9"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tags" Target="../tags/tag14.xml"/><Relationship Id="rId7" Type="http://schemas.openxmlformats.org/officeDocument/2006/relationships/image" Target="../media/image8.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7.png"/><Relationship Id="rId5" Type="http://schemas.openxmlformats.org/officeDocument/2006/relationships/slideLayout" Target="../slideLayouts/slideLayout2.xml"/><Relationship Id="rId4" Type="http://schemas.openxmlformats.org/officeDocument/2006/relationships/tags" Target="../tags/tag15.xml"/><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49F037-E89B-70E8-FFE8-66E43D4D86D7}"/>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89CC9A88-F227-5490-1163-F3BC90304D23}"/>
              </a:ext>
            </a:extLst>
          </p:cNvPr>
          <p:cNvPicPr>
            <a:picLocks noChangeAspect="1"/>
          </p:cNvPicPr>
          <p:nvPr/>
        </p:nvPicPr>
        <p:blipFill>
          <a:blip r:embed="rId3"/>
          <a:stretch>
            <a:fillRect/>
          </a:stretch>
        </p:blipFill>
        <p:spPr>
          <a:xfrm>
            <a:off x="8450" y="0"/>
            <a:ext cx="12183550" cy="6862760"/>
          </a:xfrm>
          <a:prstGeom prst="rect">
            <a:avLst/>
          </a:prstGeom>
        </p:spPr>
      </p:pic>
      <p:sp>
        <p:nvSpPr>
          <p:cNvPr id="2" name="ZoneTexte 1">
            <a:extLst>
              <a:ext uri="{FF2B5EF4-FFF2-40B4-BE49-F238E27FC236}">
                <a16:creationId xmlns:a16="http://schemas.microsoft.com/office/drawing/2014/main" id="{A96960C3-C11C-F3D3-1492-A7C0E419941D}"/>
              </a:ext>
            </a:extLst>
          </p:cNvPr>
          <p:cNvSpPr txBox="1"/>
          <p:nvPr>
            <p:custDataLst>
              <p:tags r:id="rId1"/>
            </p:custDataLst>
          </p:nvPr>
        </p:nvSpPr>
        <p:spPr>
          <a:xfrm>
            <a:off x="10264462" y="216310"/>
            <a:ext cx="1526873" cy="646331"/>
          </a:xfrm>
          <a:prstGeom prst="rect">
            <a:avLst/>
          </a:prstGeom>
          <a:noFill/>
        </p:spPr>
        <p:txBody>
          <a:bodyPr wrap="square" rtlCol="0">
            <a:spAutoFit/>
          </a:bodyPr>
          <a:lstStyle/>
          <a:p>
            <a:r>
              <a:rPr lang="en-CA" dirty="0">
                <a:solidFill>
                  <a:srgbClr val="00CC99"/>
                </a:solidFill>
              </a:rPr>
              <a:t>Grade 1</a:t>
            </a:r>
          </a:p>
          <a:p>
            <a:r>
              <a:rPr lang="en-CA" dirty="0">
                <a:solidFill>
                  <a:srgbClr val="00CC99"/>
                </a:solidFill>
              </a:rPr>
              <a:t>Workshop 1.1</a:t>
            </a:r>
          </a:p>
        </p:txBody>
      </p:sp>
    </p:spTree>
    <p:extLst>
      <p:ext uri="{BB962C8B-B14F-4D97-AF65-F5344CB8AC3E}">
        <p14:creationId xmlns:p14="http://schemas.microsoft.com/office/powerpoint/2010/main" val="14576514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FCB3CAD-3C22-450D-B5C4-2878CEC6D9D1}"/>
              </a:ext>
            </a:extLst>
          </p:cNvPr>
          <p:cNvSpPr>
            <a:spLocks noGrp="1"/>
          </p:cNvSpPr>
          <p:nvPr>
            <p:ph idx="1"/>
            <p:custDataLst>
              <p:tags r:id="rId1"/>
            </p:custDataLst>
          </p:nvPr>
        </p:nvSpPr>
        <p:spPr>
          <a:xfrm>
            <a:off x="1102589" y="1951847"/>
            <a:ext cx="9986819" cy="3389940"/>
          </a:xfrm>
        </p:spPr>
        <p:txBody>
          <a:bodyPr>
            <a:normAutofit/>
          </a:bodyPr>
          <a:lstStyle/>
          <a:p>
            <a:pPr marL="0" marR="449580" lvl="1" indent="0" algn="just">
              <a:spcBef>
                <a:spcPts val="35"/>
              </a:spcBef>
              <a:spcAft>
                <a:spcPts val="0"/>
              </a:spcAft>
              <a:buNone/>
              <a:tabLst>
                <a:tab pos="2000885" algn="l"/>
              </a:tabLst>
            </a:pPr>
            <a:r>
              <a:rPr lang="en-CA" sz="2800">
                <a:solidFill>
                  <a:srgbClr val="000000"/>
                </a:solidFill>
                <a:effectLst/>
                <a:ea typeface="Trebuchet MS" panose="020B0603020202020204" pitchFamily="34" charset="0"/>
                <a:cs typeface="Trebuchet MS" panose="020B0603020202020204" pitchFamily="34" charset="0"/>
              </a:rPr>
              <a:t>Now that the cabin is finished... Let's talk about your qualities.</a:t>
            </a:r>
          </a:p>
          <a:p>
            <a:pPr marL="0" marR="449580" lvl="1" indent="0" algn="just">
              <a:spcBef>
                <a:spcPts val="35"/>
              </a:spcBef>
              <a:spcAft>
                <a:spcPts val="0"/>
              </a:spcAft>
              <a:buNone/>
              <a:tabLst>
                <a:tab pos="2000885" algn="l"/>
              </a:tabLst>
            </a:pPr>
            <a:endParaRPr lang="fr-CA" sz="2800">
              <a:solidFill>
                <a:srgbClr val="000000"/>
              </a:solidFill>
              <a:ea typeface="Trebuchet MS" panose="020B0603020202020204" pitchFamily="34" charset="0"/>
              <a:cs typeface="Trebuchet MS" panose="020B0603020202020204" pitchFamily="34" charset="0"/>
            </a:endParaRPr>
          </a:p>
          <a:p>
            <a:pPr marL="457200" marR="449580" lvl="1" indent="-457200" algn="just">
              <a:spcBef>
                <a:spcPts val="35"/>
              </a:spcBef>
              <a:tabLst>
                <a:tab pos="2000885" algn="l"/>
              </a:tabLst>
            </a:pPr>
            <a:r>
              <a:rPr lang="en-CA" sz="2800">
                <a:solidFill>
                  <a:srgbClr val="000000"/>
                </a:solidFill>
                <a:effectLst/>
                <a:ea typeface="Trebuchet MS" panose="020B0603020202020204" pitchFamily="34" charset="0"/>
                <a:cs typeface="Trebuchet MS" panose="020B0603020202020204" pitchFamily="34" charset="0"/>
              </a:rPr>
              <a:t>Name one quality you have, that you used to build the cabin.</a:t>
            </a:r>
          </a:p>
          <a:p>
            <a:pPr marL="457200" marR="449580" lvl="1" indent="-457200" algn="just">
              <a:spcBef>
                <a:spcPts val="35"/>
              </a:spcBef>
              <a:tabLst>
                <a:tab pos="2000885" algn="l"/>
              </a:tabLst>
            </a:pPr>
            <a:endParaRPr lang="fr-CA" sz="1400">
              <a:solidFill>
                <a:srgbClr val="000000"/>
              </a:solidFill>
              <a:effectLst/>
              <a:ea typeface="Trebuchet MS" panose="020B0603020202020204" pitchFamily="34" charset="0"/>
              <a:cs typeface="Trebuchet MS" panose="020B0603020202020204" pitchFamily="34" charset="0"/>
            </a:endParaRPr>
          </a:p>
          <a:p>
            <a:pPr marL="457200" marR="449580" lvl="1" indent="-457200" algn="just">
              <a:spcBef>
                <a:spcPts val="35"/>
              </a:spcBef>
              <a:tabLst>
                <a:tab pos="2000885" algn="l"/>
              </a:tabLst>
            </a:pPr>
            <a:r>
              <a:rPr lang="en-CA" sz="2800">
                <a:solidFill>
                  <a:srgbClr val="000000"/>
                </a:solidFill>
                <a:effectLst/>
                <a:ea typeface="Trebuchet MS" panose="020B0603020202020204" pitchFamily="34" charset="0"/>
                <a:cs typeface="Trebuchet MS" panose="020B0603020202020204" pitchFamily="34" charset="0"/>
              </a:rPr>
              <a:t>Name one quality you saw in your teammates.</a:t>
            </a:r>
          </a:p>
          <a:p>
            <a:pPr marL="0" marR="44450" lvl="3" indent="0" algn="just">
              <a:spcBef>
                <a:spcPts val="35"/>
              </a:spcBef>
              <a:spcAft>
                <a:spcPts val="0"/>
              </a:spcAft>
              <a:buNone/>
              <a:tabLst>
                <a:tab pos="2700655" algn="l"/>
              </a:tabLst>
            </a:pPr>
            <a:endParaRPr lang="fr-CA" sz="2800">
              <a:solidFill>
                <a:srgbClr val="000000"/>
              </a:solidFill>
              <a:ea typeface="Trebuchet MS" panose="020B0603020202020204" pitchFamily="34" charset="0"/>
              <a:cs typeface="Trebuchet MS" panose="020B0603020202020204" pitchFamily="34" charset="0"/>
            </a:endParaRPr>
          </a:p>
        </p:txBody>
      </p:sp>
      <p:pic>
        <p:nvPicPr>
          <p:cNvPr id="4" name="Image 3">
            <a:extLst>
              <a:ext uri="{FF2B5EF4-FFF2-40B4-BE49-F238E27FC236}">
                <a16:creationId xmlns:a16="http://schemas.microsoft.com/office/drawing/2014/main" id="{77D172C9-2E3B-43C8-B889-B2B3CC0882D3}"/>
              </a:ext>
            </a:extLst>
          </p:cNvPr>
          <p:cNvPicPr>
            <a:picLocks noChangeAspect="1"/>
          </p:cNvPicPr>
          <p:nvPr>
            <p:custDataLst>
              <p:tags r:id="rId2"/>
            </p:custDataLst>
          </p:nvPr>
        </p:nvPicPr>
        <p:blipFill rotWithShape="1">
          <a:blip r:embed="rId7"/>
          <a:srcRect t="72843"/>
          <a:stretch/>
        </p:blipFill>
        <p:spPr>
          <a:xfrm>
            <a:off x="0" y="5388076"/>
            <a:ext cx="12191999" cy="1469923"/>
          </a:xfrm>
          <a:prstGeom prst="rect">
            <a:avLst/>
          </a:prstGeom>
        </p:spPr>
      </p:pic>
      <p:pic>
        <p:nvPicPr>
          <p:cNvPr id="7" name="Graphique 6" descr="Bus line drawing">
            <a:extLst>
              <a:ext uri="{FF2B5EF4-FFF2-40B4-BE49-F238E27FC236}">
                <a16:creationId xmlns:a16="http://schemas.microsoft.com/office/drawing/2014/main" id="{E4E93B3F-6942-4C96-AC70-C4C58AED4CE7}"/>
              </a:ext>
            </a:extLst>
          </p:cNvPr>
          <p:cNvPicPr>
            <a:picLocks noChangeAspect="1"/>
          </p:cNvPicPr>
          <p:nvPr>
            <p:custDataLst>
              <p:tags r:id="rId3"/>
            </p:custDataLst>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876937" y="570706"/>
            <a:ext cx="914400" cy="914400"/>
          </a:xfrm>
          <a:prstGeom prst="rect">
            <a:avLst/>
          </a:prstGeom>
        </p:spPr>
      </p:pic>
      <p:pic>
        <p:nvPicPr>
          <p:cNvPr id="6" name="Image 5" descr="An image of a feather and Charlie with binoculars  Description automatically generated">
            <a:extLst>
              <a:ext uri="{FF2B5EF4-FFF2-40B4-BE49-F238E27FC236}">
                <a16:creationId xmlns:a16="http://schemas.microsoft.com/office/drawing/2014/main" id="{FAE2CB18-E75C-4D47-ADEB-43C9264F72DC}"/>
              </a:ext>
            </a:extLst>
          </p:cNvPr>
          <p:cNvPicPr>
            <a:picLocks noChangeAspect="1"/>
          </p:cNvPicPr>
          <p:nvPr>
            <p:custDataLst>
              <p:tags r:id="rId4"/>
            </p:custDataLst>
          </p:nvPr>
        </p:nvPicPr>
        <p:blipFill>
          <a:blip r:embed="rId10">
            <a:extLst>
              <a:ext uri="{28A0092B-C50C-407E-A947-70E740481C1C}">
                <a14:useLocalDpi xmlns:a14="http://schemas.microsoft.com/office/drawing/2010/main" val="0"/>
              </a:ext>
            </a:extLst>
          </a:blip>
          <a:stretch>
            <a:fillRect/>
          </a:stretch>
        </p:blipFill>
        <p:spPr>
          <a:xfrm rot="557058">
            <a:off x="9634175" y="3928311"/>
            <a:ext cx="1843883" cy="2224816"/>
          </a:xfrm>
          <a:prstGeom prst="rect">
            <a:avLst/>
          </a:prstGeom>
        </p:spPr>
      </p:pic>
      <p:sp>
        <p:nvSpPr>
          <p:cNvPr id="9" name="Titre 1">
            <a:extLst>
              <a:ext uri="{FF2B5EF4-FFF2-40B4-BE49-F238E27FC236}">
                <a16:creationId xmlns:a16="http://schemas.microsoft.com/office/drawing/2014/main" id="{ECC3DF8C-FB1D-861B-2971-1EF9CF793108}"/>
              </a:ext>
            </a:extLst>
          </p:cNvPr>
          <p:cNvSpPr>
            <a:spLocks noGrp="1"/>
          </p:cNvSpPr>
          <p:nvPr>
            <p:ph type="title"/>
            <p:custDataLst>
              <p:tags r:id="rId5"/>
            </p:custDataLst>
          </p:nvPr>
        </p:nvSpPr>
        <p:spPr>
          <a:xfrm>
            <a:off x="524164" y="365124"/>
            <a:ext cx="10515600" cy="1325563"/>
          </a:xfrm>
        </p:spPr>
        <p:txBody>
          <a:bodyPr/>
          <a:lstStyle/>
          <a:p>
            <a:pPr algn="ctr"/>
            <a:r>
              <a:rPr lang="en-CA" b="1">
                <a:solidFill>
                  <a:srgbClr val="00CC99"/>
                </a:solidFill>
              </a:rPr>
              <a:t>OFF-TRAIL Camping</a:t>
            </a:r>
          </a:p>
        </p:txBody>
      </p:sp>
      <p:sp>
        <p:nvSpPr>
          <p:cNvPr id="2" name="Espace réservé du numéro de diapositive 1"/>
          <p:cNvSpPr>
            <a:spLocks noGrp="1"/>
          </p:cNvSpPr>
          <p:nvPr>
            <p:ph type="sldNum" sz="quarter" idx="12"/>
          </p:nvPr>
        </p:nvSpPr>
        <p:spPr/>
        <p:txBody>
          <a:bodyPr/>
          <a:lstStyle/>
          <a:p>
            <a:fld id="{0C14EB29-D0B9-4703-B160-0192E9AA575F}" type="slidenum">
              <a:rPr lang="fr-CA" smtClean="0"/>
              <a:t>10</a:t>
            </a:fld>
            <a:endParaRPr lang="fr-CA"/>
          </a:p>
        </p:txBody>
      </p:sp>
    </p:spTree>
    <p:extLst>
      <p:ext uri="{BB962C8B-B14F-4D97-AF65-F5344CB8AC3E}">
        <p14:creationId xmlns:p14="http://schemas.microsoft.com/office/powerpoint/2010/main" val="39511045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a:extLst>
              <a:ext uri="{FF2B5EF4-FFF2-40B4-BE49-F238E27FC236}">
                <a16:creationId xmlns:a16="http://schemas.microsoft.com/office/drawing/2014/main" id="{ECC3DF8C-FB1D-861B-2971-1EF9CF793108}"/>
              </a:ext>
            </a:extLst>
          </p:cNvPr>
          <p:cNvSpPr>
            <a:spLocks noGrp="1"/>
          </p:cNvSpPr>
          <p:nvPr>
            <p:ph type="title"/>
            <p:custDataLst>
              <p:tags r:id="rId1"/>
            </p:custDataLst>
          </p:nvPr>
        </p:nvSpPr>
        <p:spPr>
          <a:xfrm>
            <a:off x="834701" y="26723"/>
            <a:ext cx="10515600" cy="698801"/>
          </a:xfrm>
        </p:spPr>
        <p:txBody>
          <a:bodyPr>
            <a:normAutofit/>
          </a:bodyPr>
          <a:lstStyle/>
          <a:p>
            <a:pPr algn="ctr"/>
            <a:r>
              <a:rPr lang="en-CA" sz="4000" b="1">
                <a:solidFill>
                  <a:srgbClr val="00CC99"/>
                </a:solidFill>
              </a:rPr>
              <a:t>List of qualities</a:t>
            </a:r>
          </a:p>
        </p:txBody>
      </p:sp>
      <p:pic>
        <p:nvPicPr>
          <p:cNvPr id="25" name="Image 24" descr="Display source image"/>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166" y="2169252"/>
            <a:ext cx="1181100" cy="1443990"/>
          </a:xfrm>
          <a:prstGeom prst="rect">
            <a:avLst/>
          </a:prstGeom>
          <a:noFill/>
          <a:ln>
            <a:noFill/>
          </a:ln>
        </p:spPr>
      </p:pic>
      <p:pic>
        <p:nvPicPr>
          <p:cNvPr id="26" name="Image 25" descr="Display source image"/>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0186" y="73660"/>
            <a:ext cx="1430655" cy="1475740"/>
          </a:xfrm>
          <a:prstGeom prst="rect">
            <a:avLst/>
          </a:prstGeom>
          <a:noFill/>
          <a:ln>
            <a:noFill/>
          </a:ln>
        </p:spPr>
      </p:pic>
      <p:pic>
        <p:nvPicPr>
          <p:cNvPr id="27" name="Image 26" descr="Display source image"/>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37860" y="440711"/>
            <a:ext cx="1613086" cy="1430020"/>
          </a:xfrm>
          <a:prstGeom prst="rect">
            <a:avLst/>
          </a:prstGeom>
          <a:noFill/>
          <a:ln>
            <a:noFill/>
          </a:ln>
        </p:spPr>
      </p:pic>
      <p:pic>
        <p:nvPicPr>
          <p:cNvPr id="28" name="Image 27" descr="Display source image"/>
          <p:cNvPicPr/>
          <p:nvPr/>
        </p:nvPicPr>
        <p:blipFill>
          <a:blip r:embed="rId6">
            <a:extLst>
              <a:ext uri="{28A0092B-C50C-407E-A947-70E740481C1C}">
                <a14:useLocalDpi xmlns:a14="http://schemas.microsoft.com/office/drawing/2010/main" val="0"/>
              </a:ext>
            </a:extLst>
          </a:blip>
          <a:srcRect/>
          <a:stretch>
            <a:fillRect/>
          </a:stretch>
        </p:blipFill>
        <p:spPr bwMode="auto">
          <a:xfrm>
            <a:off x="4467463" y="840089"/>
            <a:ext cx="1514475" cy="1453515"/>
          </a:xfrm>
          <a:prstGeom prst="rect">
            <a:avLst/>
          </a:prstGeom>
          <a:noFill/>
          <a:ln>
            <a:noFill/>
          </a:ln>
        </p:spPr>
      </p:pic>
      <p:pic>
        <p:nvPicPr>
          <p:cNvPr id="29" name="Image 28" descr="Calm emoji"/>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69220" y="786747"/>
            <a:ext cx="1343660" cy="1327150"/>
          </a:xfrm>
          <a:prstGeom prst="rect">
            <a:avLst/>
          </a:prstGeom>
          <a:noFill/>
          <a:ln>
            <a:noFill/>
          </a:ln>
        </p:spPr>
      </p:pic>
      <p:pic>
        <p:nvPicPr>
          <p:cNvPr id="30" name="Image 29" descr="Display source image"/>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19922" y="440586"/>
            <a:ext cx="1371600" cy="1371600"/>
          </a:xfrm>
          <a:prstGeom prst="rect">
            <a:avLst/>
          </a:prstGeom>
          <a:noFill/>
          <a:ln>
            <a:noFill/>
          </a:ln>
        </p:spPr>
      </p:pic>
      <p:pic>
        <p:nvPicPr>
          <p:cNvPr id="31" name="Image 30" descr="Display source image"/>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48612" y="10969"/>
            <a:ext cx="1496695" cy="1334135"/>
          </a:xfrm>
          <a:prstGeom prst="rect">
            <a:avLst/>
          </a:prstGeom>
          <a:noFill/>
          <a:ln>
            <a:noFill/>
          </a:ln>
        </p:spPr>
      </p:pic>
      <p:pic>
        <p:nvPicPr>
          <p:cNvPr id="32" name="Image 31" descr="Display source image"/>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892689" y="2583543"/>
            <a:ext cx="2097866" cy="1492885"/>
          </a:xfrm>
          <a:prstGeom prst="rect">
            <a:avLst/>
          </a:prstGeom>
          <a:noFill/>
          <a:ln>
            <a:noFill/>
          </a:ln>
        </p:spPr>
      </p:pic>
      <p:pic>
        <p:nvPicPr>
          <p:cNvPr id="33" name="Image 32" descr="Display source image"/>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984415" y="2506062"/>
            <a:ext cx="1103988" cy="1161520"/>
          </a:xfrm>
          <a:prstGeom prst="rect">
            <a:avLst/>
          </a:prstGeom>
          <a:noFill/>
          <a:ln>
            <a:noFill/>
          </a:ln>
        </p:spPr>
      </p:pic>
      <p:pic>
        <p:nvPicPr>
          <p:cNvPr id="34" name="Image 33" descr="Display source image"/>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917937" y="2810510"/>
            <a:ext cx="1920663" cy="1236980"/>
          </a:xfrm>
          <a:prstGeom prst="rect">
            <a:avLst/>
          </a:prstGeom>
          <a:noFill/>
          <a:ln>
            <a:noFill/>
          </a:ln>
        </p:spPr>
      </p:pic>
      <p:pic>
        <p:nvPicPr>
          <p:cNvPr id="35" name="Image 34" descr="Display source image"/>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401189" y="2106615"/>
            <a:ext cx="1430020" cy="1490980"/>
          </a:xfrm>
          <a:prstGeom prst="rect">
            <a:avLst/>
          </a:prstGeom>
          <a:noFill/>
          <a:ln>
            <a:noFill/>
          </a:ln>
        </p:spPr>
      </p:pic>
      <p:pic>
        <p:nvPicPr>
          <p:cNvPr id="36" name="Image 35" descr="Display source image"/>
          <p:cNvPicPr/>
          <p:nvPr/>
        </p:nvPicPr>
        <p:blipFill>
          <a:blip r:embed="rId14">
            <a:extLst>
              <a:ext uri="{28A0092B-C50C-407E-A947-70E740481C1C}">
                <a14:useLocalDpi xmlns:a14="http://schemas.microsoft.com/office/drawing/2010/main" val="0"/>
              </a:ext>
            </a:extLst>
          </a:blip>
          <a:srcRect/>
          <a:stretch>
            <a:fillRect/>
          </a:stretch>
        </p:blipFill>
        <p:spPr bwMode="auto">
          <a:xfrm>
            <a:off x="24132" y="4223872"/>
            <a:ext cx="2574507" cy="1812081"/>
          </a:xfrm>
          <a:prstGeom prst="rect">
            <a:avLst/>
          </a:prstGeom>
          <a:noFill/>
          <a:ln>
            <a:noFill/>
          </a:ln>
        </p:spPr>
      </p:pic>
      <p:pic>
        <p:nvPicPr>
          <p:cNvPr id="38" name="Image 37" descr="Display source image"/>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924384" y="4150408"/>
            <a:ext cx="1678665" cy="1699315"/>
          </a:xfrm>
          <a:prstGeom prst="rect">
            <a:avLst/>
          </a:prstGeom>
          <a:noFill/>
          <a:ln>
            <a:noFill/>
          </a:ln>
        </p:spPr>
      </p:pic>
      <p:pic>
        <p:nvPicPr>
          <p:cNvPr id="39" name="Image 38" descr="Display source image"/>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623391" y="4761325"/>
            <a:ext cx="1244600" cy="1452880"/>
          </a:xfrm>
          <a:prstGeom prst="rect">
            <a:avLst/>
          </a:prstGeom>
          <a:noFill/>
          <a:ln>
            <a:noFill/>
          </a:ln>
        </p:spPr>
      </p:pic>
      <p:pic>
        <p:nvPicPr>
          <p:cNvPr id="40" name="Image 39" descr="Display source image"/>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810341" y="4456906"/>
            <a:ext cx="1657119" cy="1650533"/>
          </a:xfrm>
          <a:prstGeom prst="rect">
            <a:avLst/>
          </a:prstGeom>
          <a:noFill/>
          <a:ln>
            <a:noFill/>
          </a:ln>
        </p:spPr>
      </p:pic>
      <p:sp>
        <p:nvSpPr>
          <p:cNvPr id="8" name="ZoneTexte 7"/>
          <p:cNvSpPr txBox="1"/>
          <p:nvPr/>
        </p:nvSpPr>
        <p:spPr>
          <a:xfrm>
            <a:off x="551296" y="1417475"/>
            <a:ext cx="1613086" cy="400110"/>
          </a:xfrm>
          <a:prstGeom prst="rect">
            <a:avLst/>
          </a:prstGeom>
          <a:noFill/>
        </p:spPr>
        <p:txBody>
          <a:bodyPr wrap="square" rtlCol="0">
            <a:spAutoFit/>
          </a:bodyPr>
          <a:lstStyle/>
          <a:p>
            <a:r>
              <a:rPr lang="en-CA" sz="2000"/>
              <a:t>Smiling</a:t>
            </a:r>
          </a:p>
        </p:txBody>
      </p:sp>
      <p:sp>
        <p:nvSpPr>
          <p:cNvPr id="42" name="ZoneTexte 41"/>
          <p:cNvSpPr txBox="1"/>
          <p:nvPr/>
        </p:nvSpPr>
        <p:spPr>
          <a:xfrm>
            <a:off x="2370783" y="1894000"/>
            <a:ext cx="1357775" cy="707886"/>
          </a:xfrm>
          <a:prstGeom prst="rect">
            <a:avLst/>
          </a:prstGeom>
          <a:noFill/>
        </p:spPr>
        <p:txBody>
          <a:bodyPr wrap="square" rtlCol="0">
            <a:spAutoFit/>
          </a:bodyPr>
          <a:lstStyle/>
          <a:p>
            <a:r>
              <a:rPr lang="en-CA" sz="2000"/>
              <a:t>Intelligent</a:t>
            </a:r>
          </a:p>
        </p:txBody>
      </p:sp>
      <p:sp>
        <p:nvSpPr>
          <p:cNvPr id="43" name="ZoneTexte 42"/>
          <p:cNvSpPr txBox="1"/>
          <p:nvPr/>
        </p:nvSpPr>
        <p:spPr>
          <a:xfrm>
            <a:off x="4354503" y="2053477"/>
            <a:ext cx="1788438" cy="400110"/>
          </a:xfrm>
          <a:prstGeom prst="rect">
            <a:avLst/>
          </a:prstGeom>
          <a:noFill/>
        </p:spPr>
        <p:txBody>
          <a:bodyPr wrap="none" rtlCol="0">
            <a:spAutoFit/>
          </a:bodyPr>
          <a:lstStyle/>
          <a:p>
            <a:r>
              <a:rPr lang="en-CA" sz="2000"/>
              <a:t>Friendly</a:t>
            </a:r>
          </a:p>
        </p:txBody>
      </p:sp>
      <p:sp>
        <p:nvSpPr>
          <p:cNvPr id="44" name="ZoneTexte 43"/>
          <p:cNvSpPr txBox="1"/>
          <p:nvPr/>
        </p:nvSpPr>
        <p:spPr>
          <a:xfrm>
            <a:off x="6965414" y="2003876"/>
            <a:ext cx="837089" cy="400110"/>
          </a:xfrm>
          <a:prstGeom prst="rect">
            <a:avLst/>
          </a:prstGeom>
          <a:noFill/>
        </p:spPr>
        <p:txBody>
          <a:bodyPr wrap="none" rtlCol="0">
            <a:spAutoFit/>
          </a:bodyPr>
          <a:lstStyle/>
          <a:p>
            <a:r>
              <a:rPr lang="en-CA" sz="2000"/>
              <a:t>Calm</a:t>
            </a:r>
          </a:p>
        </p:txBody>
      </p:sp>
      <p:sp>
        <p:nvSpPr>
          <p:cNvPr id="45" name="ZoneTexte 44"/>
          <p:cNvSpPr txBox="1"/>
          <p:nvPr/>
        </p:nvSpPr>
        <p:spPr>
          <a:xfrm>
            <a:off x="8635538" y="1772690"/>
            <a:ext cx="2362636" cy="707886"/>
          </a:xfrm>
          <a:prstGeom prst="rect">
            <a:avLst/>
          </a:prstGeom>
          <a:noFill/>
        </p:spPr>
        <p:txBody>
          <a:bodyPr wrap="square" rtlCol="0">
            <a:spAutoFit/>
          </a:bodyPr>
          <a:lstStyle/>
          <a:p>
            <a:r>
              <a:rPr lang="en-CA" sz="2000"/>
              <a:t>Courageous</a:t>
            </a:r>
          </a:p>
          <a:p>
            <a:endParaRPr lang="en-CA" sz="2000"/>
          </a:p>
        </p:txBody>
      </p:sp>
      <p:sp>
        <p:nvSpPr>
          <p:cNvPr id="46" name="ZoneTexte 45"/>
          <p:cNvSpPr txBox="1"/>
          <p:nvPr/>
        </p:nvSpPr>
        <p:spPr>
          <a:xfrm>
            <a:off x="10554468" y="1254784"/>
            <a:ext cx="1123461" cy="400110"/>
          </a:xfrm>
          <a:prstGeom prst="rect">
            <a:avLst/>
          </a:prstGeom>
          <a:noFill/>
        </p:spPr>
        <p:txBody>
          <a:bodyPr wrap="square" rtlCol="0">
            <a:spAutoFit/>
          </a:bodyPr>
          <a:lstStyle/>
          <a:p>
            <a:r>
              <a:rPr lang="en-CA" sz="2000"/>
              <a:t>Creative</a:t>
            </a:r>
          </a:p>
        </p:txBody>
      </p:sp>
      <p:sp>
        <p:nvSpPr>
          <p:cNvPr id="47" name="ZoneTexte 46"/>
          <p:cNvSpPr txBox="1"/>
          <p:nvPr/>
        </p:nvSpPr>
        <p:spPr>
          <a:xfrm>
            <a:off x="5841544" y="3708940"/>
            <a:ext cx="1328302" cy="400110"/>
          </a:xfrm>
          <a:prstGeom prst="rect">
            <a:avLst/>
          </a:prstGeom>
          <a:noFill/>
        </p:spPr>
        <p:txBody>
          <a:bodyPr wrap="square" rtlCol="0">
            <a:spAutoFit/>
          </a:bodyPr>
          <a:lstStyle/>
          <a:p>
            <a:r>
              <a:rPr lang="en-CA" sz="2000"/>
              <a:t>Humorous</a:t>
            </a:r>
          </a:p>
        </p:txBody>
      </p:sp>
      <p:sp>
        <p:nvSpPr>
          <p:cNvPr id="48" name="ZoneTexte 47"/>
          <p:cNvSpPr txBox="1"/>
          <p:nvPr/>
        </p:nvSpPr>
        <p:spPr>
          <a:xfrm>
            <a:off x="565242" y="3632348"/>
            <a:ext cx="1585193" cy="707886"/>
          </a:xfrm>
          <a:prstGeom prst="rect">
            <a:avLst/>
          </a:prstGeom>
          <a:noFill/>
        </p:spPr>
        <p:txBody>
          <a:bodyPr wrap="square" rtlCol="0">
            <a:spAutoFit/>
          </a:bodyPr>
          <a:lstStyle/>
          <a:p>
            <a:r>
              <a:rPr lang="en-CA" sz="2000"/>
              <a:t>Resourceful</a:t>
            </a:r>
          </a:p>
        </p:txBody>
      </p:sp>
      <p:sp>
        <p:nvSpPr>
          <p:cNvPr id="49" name="ZoneTexte 48"/>
          <p:cNvSpPr txBox="1"/>
          <p:nvPr/>
        </p:nvSpPr>
        <p:spPr>
          <a:xfrm>
            <a:off x="3278668" y="4009167"/>
            <a:ext cx="1235916" cy="400110"/>
          </a:xfrm>
          <a:prstGeom prst="rect">
            <a:avLst/>
          </a:prstGeom>
          <a:noFill/>
        </p:spPr>
        <p:txBody>
          <a:bodyPr wrap="none" rtlCol="0">
            <a:spAutoFit/>
          </a:bodyPr>
          <a:lstStyle/>
          <a:p>
            <a:r>
              <a:rPr lang="en-CA" sz="2000"/>
              <a:t>Energetic</a:t>
            </a:r>
          </a:p>
        </p:txBody>
      </p:sp>
      <p:sp>
        <p:nvSpPr>
          <p:cNvPr id="50" name="ZoneTexte 49"/>
          <p:cNvSpPr txBox="1"/>
          <p:nvPr/>
        </p:nvSpPr>
        <p:spPr>
          <a:xfrm>
            <a:off x="8145197" y="4002347"/>
            <a:ext cx="1445588" cy="400110"/>
          </a:xfrm>
          <a:prstGeom prst="rect">
            <a:avLst/>
          </a:prstGeom>
          <a:noFill/>
        </p:spPr>
        <p:txBody>
          <a:bodyPr wrap="square" rtlCol="0">
            <a:spAutoFit/>
          </a:bodyPr>
          <a:lstStyle/>
          <a:p>
            <a:r>
              <a:rPr lang="en-CA" sz="2000"/>
              <a:t>Persevering</a:t>
            </a:r>
          </a:p>
        </p:txBody>
      </p:sp>
      <p:sp>
        <p:nvSpPr>
          <p:cNvPr id="51" name="ZoneTexte 50"/>
          <p:cNvSpPr txBox="1"/>
          <p:nvPr/>
        </p:nvSpPr>
        <p:spPr>
          <a:xfrm>
            <a:off x="10645350" y="3467527"/>
            <a:ext cx="1103218" cy="400110"/>
          </a:xfrm>
          <a:prstGeom prst="rect">
            <a:avLst/>
          </a:prstGeom>
          <a:noFill/>
        </p:spPr>
        <p:txBody>
          <a:bodyPr wrap="square" rtlCol="0">
            <a:spAutoFit/>
          </a:bodyPr>
          <a:lstStyle/>
          <a:p>
            <a:r>
              <a:rPr lang="en-CA" sz="2000"/>
              <a:t>Patient</a:t>
            </a:r>
          </a:p>
        </p:txBody>
      </p:sp>
      <p:sp>
        <p:nvSpPr>
          <p:cNvPr id="52" name="ZoneTexte 51"/>
          <p:cNvSpPr txBox="1"/>
          <p:nvPr/>
        </p:nvSpPr>
        <p:spPr>
          <a:xfrm>
            <a:off x="751101" y="5707329"/>
            <a:ext cx="983220" cy="400110"/>
          </a:xfrm>
          <a:prstGeom prst="rect">
            <a:avLst/>
          </a:prstGeom>
          <a:noFill/>
        </p:spPr>
        <p:txBody>
          <a:bodyPr wrap="square" rtlCol="0">
            <a:spAutoFit/>
          </a:bodyPr>
          <a:lstStyle/>
          <a:p>
            <a:r>
              <a:rPr lang="en-CA" sz="2000"/>
              <a:t>Manual</a:t>
            </a:r>
          </a:p>
        </p:txBody>
      </p:sp>
      <p:sp>
        <p:nvSpPr>
          <p:cNvPr id="53" name="ZoneTexte 52"/>
          <p:cNvSpPr txBox="1"/>
          <p:nvPr/>
        </p:nvSpPr>
        <p:spPr>
          <a:xfrm>
            <a:off x="3084164" y="6243059"/>
            <a:ext cx="1144432" cy="400110"/>
          </a:xfrm>
          <a:prstGeom prst="rect">
            <a:avLst/>
          </a:prstGeom>
          <a:noFill/>
        </p:spPr>
        <p:txBody>
          <a:bodyPr wrap="square" rtlCol="0">
            <a:spAutoFit/>
          </a:bodyPr>
          <a:lstStyle/>
          <a:p>
            <a:r>
              <a:rPr lang="en-CA" sz="2000"/>
              <a:t>Curious</a:t>
            </a:r>
          </a:p>
        </p:txBody>
      </p:sp>
      <p:sp>
        <p:nvSpPr>
          <p:cNvPr id="54" name="ZoneTexte 53"/>
          <p:cNvSpPr txBox="1"/>
          <p:nvPr/>
        </p:nvSpPr>
        <p:spPr>
          <a:xfrm>
            <a:off x="5488830" y="5490157"/>
            <a:ext cx="815376" cy="400110"/>
          </a:xfrm>
          <a:prstGeom prst="rect">
            <a:avLst/>
          </a:prstGeom>
          <a:noFill/>
        </p:spPr>
        <p:txBody>
          <a:bodyPr wrap="square" rtlCol="0">
            <a:spAutoFit/>
          </a:bodyPr>
          <a:lstStyle/>
          <a:p>
            <a:r>
              <a:rPr lang="en-CA" sz="2000"/>
              <a:t>Kind</a:t>
            </a:r>
          </a:p>
        </p:txBody>
      </p:sp>
      <p:sp>
        <p:nvSpPr>
          <p:cNvPr id="55" name="ZoneTexte 54"/>
          <p:cNvSpPr txBox="1"/>
          <p:nvPr/>
        </p:nvSpPr>
        <p:spPr>
          <a:xfrm>
            <a:off x="7641435" y="6214205"/>
            <a:ext cx="1437595" cy="400110"/>
          </a:xfrm>
          <a:prstGeom prst="rect">
            <a:avLst/>
          </a:prstGeom>
          <a:noFill/>
        </p:spPr>
        <p:txBody>
          <a:bodyPr wrap="square" rtlCol="0">
            <a:spAutoFit/>
          </a:bodyPr>
          <a:lstStyle/>
          <a:p>
            <a:r>
              <a:rPr lang="en-CA" sz="2000"/>
              <a:t>Imaginative</a:t>
            </a:r>
          </a:p>
        </p:txBody>
      </p:sp>
      <p:sp>
        <p:nvSpPr>
          <p:cNvPr id="56" name="ZoneTexte 55"/>
          <p:cNvSpPr txBox="1"/>
          <p:nvPr/>
        </p:nvSpPr>
        <p:spPr>
          <a:xfrm>
            <a:off x="9908082" y="6087066"/>
            <a:ext cx="2148099" cy="400110"/>
          </a:xfrm>
          <a:prstGeom prst="rect">
            <a:avLst/>
          </a:prstGeom>
          <a:noFill/>
        </p:spPr>
        <p:txBody>
          <a:bodyPr wrap="square" rtlCol="0">
            <a:spAutoFit/>
          </a:bodyPr>
          <a:lstStyle/>
          <a:p>
            <a:r>
              <a:rPr lang="en-CA" sz="2000"/>
              <a:t>Encouraging</a:t>
            </a:r>
          </a:p>
        </p:txBody>
      </p:sp>
      <p:pic>
        <p:nvPicPr>
          <p:cNvPr id="57" name="Image 56"/>
          <p:cNvPicPr/>
          <p:nvPr/>
        </p:nvPicPr>
        <p:blipFill>
          <a:blip r:embed="rId18">
            <a:extLst>
              <a:ext uri="{28A0092B-C50C-407E-A947-70E740481C1C}">
                <a14:useLocalDpi xmlns:a14="http://schemas.microsoft.com/office/drawing/2010/main" val="0"/>
              </a:ext>
            </a:extLst>
          </a:blip>
          <a:stretch>
            <a:fillRect/>
          </a:stretch>
        </p:blipFill>
        <p:spPr bwMode="auto">
          <a:xfrm>
            <a:off x="2622075" y="4884764"/>
            <a:ext cx="1529527" cy="1452717"/>
          </a:xfrm>
          <a:prstGeom prst="rect">
            <a:avLst/>
          </a:prstGeom>
          <a:noFill/>
          <a:ln>
            <a:noFill/>
          </a:ln>
        </p:spPr>
      </p:pic>
      <p:sp>
        <p:nvSpPr>
          <p:cNvPr id="2" name="Espace réservé du numéro de diapositive 1"/>
          <p:cNvSpPr>
            <a:spLocks noGrp="1"/>
          </p:cNvSpPr>
          <p:nvPr>
            <p:ph type="sldNum" sz="quarter" idx="12"/>
          </p:nvPr>
        </p:nvSpPr>
        <p:spPr/>
        <p:txBody>
          <a:bodyPr/>
          <a:lstStyle/>
          <a:p>
            <a:fld id="{0C14EB29-D0B9-4703-B160-0192E9AA575F}" type="slidenum">
              <a:rPr lang="fr-CA" smtClean="0"/>
              <a:t>11</a:t>
            </a:fld>
            <a:endParaRPr lang="fr-CA"/>
          </a:p>
        </p:txBody>
      </p:sp>
    </p:spTree>
    <p:extLst>
      <p:ext uri="{BB962C8B-B14F-4D97-AF65-F5344CB8AC3E}">
        <p14:creationId xmlns:p14="http://schemas.microsoft.com/office/powerpoint/2010/main" val="25317425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FCB3CAD-3C22-450D-B5C4-2878CEC6D9D1}"/>
              </a:ext>
            </a:extLst>
          </p:cNvPr>
          <p:cNvSpPr>
            <a:spLocks noGrp="1"/>
          </p:cNvSpPr>
          <p:nvPr>
            <p:ph idx="1"/>
            <p:custDataLst>
              <p:tags r:id="rId1"/>
            </p:custDataLst>
          </p:nvPr>
        </p:nvSpPr>
        <p:spPr>
          <a:xfrm>
            <a:off x="-133350" y="1957464"/>
            <a:ext cx="10515600" cy="3389940"/>
          </a:xfrm>
        </p:spPr>
        <p:txBody>
          <a:bodyPr vert="horz" lIns="91440" tIns="45720" rIns="91440" bIns="45720" rtlCol="0" anchor="t">
            <a:normAutofit/>
          </a:bodyPr>
          <a:lstStyle/>
          <a:p>
            <a:pPr marL="0" marR="449580" lvl="1" indent="0" algn="just">
              <a:spcBef>
                <a:spcPts val="35"/>
              </a:spcBef>
              <a:spcAft>
                <a:spcPts val="0"/>
              </a:spcAft>
              <a:buNone/>
              <a:tabLst>
                <a:tab pos="2000885" algn="l"/>
              </a:tabLst>
            </a:pPr>
            <a:endParaRPr lang="fr-CA" sz="2800">
              <a:ea typeface="Trebuchet MS" panose="020B0603020202020204" pitchFamily="34" charset="0"/>
              <a:cs typeface="Trebuchet MS" panose="020B0603020202020204" pitchFamily="34" charset="0"/>
            </a:endParaRPr>
          </a:p>
          <a:p>
            <a:pPr marL="1143000" marR="449580" indent="-457200">
              <a:spcBef>
                <a:spcPts val="35"/>
              </a:spcBef>
              <a:tabLst>
                <a:tab pos="2000885" algn="l"/>
              </a:tabLst>
            </a:pPr>
            <a:r>
              <a:rPr lang="en-CA" sz="2800">
                <a:effectLst/>
                <a:latin typeface="Calibri"/>
                <a:ea typeface="Arial" panose="020B0604020202020204" pitchFamily="34" charset="0"/>
                <a:cs typeface="Calibri"/>
              </a:rPr>
              <a:t>Does </a:t>
            </a:r>
            <a:r>
              <a:rPr lang="en-CA" sz="2800">
                <a:effectLst/>
                <a:latin typeface="Calibri"/>
                <a:ea typeface="Trebuchet MS" panose="020B0603020202020204" pitchFamily="34" charset="0"/>
                <a:cs typeface="Calibri"/>
              </a:rPr>
              <a:t>everyone have qualities? </a:t>
            </a:r>
            <a:r>
              <a:rPr lang="en-CA">
                <a:effectLst/>
                <a:ea typeface="+mn-lt"/>
                <a:cs typeface="+mn-lt"/>
              </a:rPr>
              <a:t>Are they </a:t>
            </a:r>
            <a:r>
              <a:rPr lang="en-CA"/>
              <a:t>the same for everyone</a:t>
            </a:r>
            <a:r>
              <a:rPr lang="en-CA">
                <a:effectLst/>
                <a:ea typeface="+mn-lt"/>
                <a:cs typeface="+mn-lt"/>
              </a:rPr>
              <a:t>?</a:t>
            </a:r>
            <a:br>
              <a:rPr lang="en-CA"/>
            </a:br>
            <a:endParaRPr lang="en-CA"/>
          </a:p>
          <a:p>
            <a:pPr marL="1143000" marR="449580" indent="-457200">
              <a:spcBef>
                <a:spcPts val="35"/>
              </a:spcBef>
              <a:tabLst>
                <a:tab pos="2000885" algn="l"/>
              </a:tabLst>
            </a:pPr>
            <a:r>
              <a:rPr lang="en-CA" sz="2800">
                <a:latin typeface="Calibri"/>
                <a:ea typeface="Trebuchet MS" panose="020B0603020202020204" pitchFamily="34" charset="0"/>
                <a:cs typeface="Trebuchet MS" panose="020B0603020202020204" pitchFamily="34" charset="0"/>
              </a:rPr>
              <a:t>Why should we </a:t>
            </a:r>
            <a:r>
              <a:rPr lang="en-CA" sz="2800">
                <a:effectLst/>
                <a:latin typeface="Calibri"/>
                <a:ea typeface="Trebuchet MS" panose="020B0603020202020204" pitchFamily="34" charset="0"/>
                <a:cs typeface="Calibri"/>
              </a:rPr>
              <a:t>know </a:t>
            </a:r>
            <a:r>
              <a:rPr lang="en-CA">
                <a:latin typeface="Calibri"/>
                <a:ea typeface="Trebuchet MS" panose="020B0603020202020204" pitchFamily="34" charset="0"/>
                <a:cs typeface="Calibri"/>
              </a:rPr>
              <a:t>our qualities</a:t>
            </a:r>
            <a:r>
              <a:rPr lang="en-CA" sz="2800">
                <a:effectLst/>
                <a:latin typeface="Calibri"/>
                <a:ea typeface="Trebuchet MS" panose="020B0603020202020204" pitchFamily="34" charset="0"/>
                <a:cs typeface="Calibri"/>
              </a:rPr>
              <a:t>? Why are they important</a:t>
            </a:r>
            <a:r>
              <a:rPr lang="en-CA" sz="2800">
                <a:latin typeface="Calibri"/>
                <a:ea typeface="Trebuchet MS" panose="020B0603020202020204" pitchFamily="34" charset="0"/>
                <a:cs typeface="Calibri"/>
              </a:rPr>
              <a:t>?</a:t>
            </a:r>
          </a:p>
          <a:p>
            <a:pPr marL="0" marR="44450" lvl="3" indent="0" algn="just">
              <a:spcBef>
                <a:spcPts val="35"/>
              </a:spcBef>
              <a:spcAft>
                <a:spcPts val="0"/>
              </a:spcAft>
              <a:buNone/>
              <a:tabLst>
                <a:tab pos="2700655" algn="l"/>
              </a:tabLst>
            </a:pPr>
            <a:endParaRPr lang="fr-CA" sz="2800">
              <a:solidFill>
                <a:srgbClr val="000000"/>
              </a:solidFill>
              <a:ea typeface="Trebuchet MS" panose="020B0603020202020204" pitchFamily="34" charset="0"/>
              <a:cs typeface="Trebuchet MS" panose="020B0603020202020204" pitchFamily="34" charset="0"/>
            </a:endParaRPr>
          </a:p>
        </p:txBody>
      </p:sp>
      <p:pic>
        <p:nvPicPr>
          <p:cNvPr id="4" name="Image 3">
            <a:extLst>
              <a:ext uri="{FF2B5EF4-FFF2-40B4-BE49-F238E27FC236}">
                <a16:creationId xmlns:a16="http://schemas.microsoft.com/office/drawing/2014/main" id="{77D172C9-2E3B-43C8-B889-B2B3CC0882D3}"/>
              </a:ext>
            </a:extLst>
          </p:cNvPr>
          <p:cNvPicPr>
            <a:picLocks noChangeAspect="1"/>
          </p:cNvPicPr>
          <p:nvPr>
            <p:custDataLst>
              <p:tags r:id="rId2"/>
            </p:custDataLst>
          </p:nvPr>
        </p:nvPicPr>
        <p:blipFill rotWithShape="1">
          <a:blip r:embed="rId7"/>
          <a:srcRect t="72843"/>
          <a:stretch/>
        </p:blipFill>
        <p:spPr>
          <a:xfrm>
            <a:off x="0" y="5388076"/>
            <a:ext cx="12191999" cy="1469923"/>
          </a:xfrm>
          <a:prstGeom prst="rect">
            <a:avLst/>
          </a:prstGeom>
        </p:spPr>
      </p:pic>
      <p:pic>
        <p:nvPicPr>
          <p:cNvPr id="7" name="Graphique 6" descr="Bus line drawing">
            <a:extLst>
              <a:ext uri="{FF2B5EF4-FFF2-40B4-BE49-F238E27FC236}">
                <a16:creationId xmlns:a16="http://schemas.microsoft.com/office/drawing/2014/main" id="{E4E93B3F-6942-4C96-AC70-C4C58AED4CE7}"/>
              </a:ext>
            </a:extLst>
          </p:cNvPr>
          <p:cNvPicPr>
            <a:picLocks noChangeAspect="1"/>
          </p:cNvPicPr>
          <p:nvPr>
            <p:custDataLst>
              <p:tags r:id="rId3"/>
            </p:custDataLst>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876937" y="570706"/>
            <a:ext cx="914400" cy="914400"/>
          </a:xfrm>
          <a:prstGeom prst="rect">
            <a:avLst/>
          </a:prstGeom>
        </p:spPr>
      </p:pic>
      <p:pic>
        <p:nvPicPr>
          <p:cNvPr id="8" name="Image 7">
            <a:extLst>
              <a:ext uri="{FF2B5EF4-FFF2-40B4-BE49-F238E27FC236}">
                <a16:creationId xmlns:a16="http://schemas.microsoft.com/office/drawing/2014/main" id="{D44D63D2-FDC0-437B-9743-BAB95383C2B3}"/>
              </a:ext>
            </a:extLst>
          </p:cNvPr>
          <p:cNvPicPr>
            <a:picLocks noChangeAspect="1"/>
          </p:cNvPicPr>
          <p:nvPr>
            <p:custDataLst>
              <p:tags r:id="rId4"/>
            </p:custDataLst>
          </p:nvPr>
        </p:nvPicPr>
        <p:blipFill>
          <a:blip r:embed="rId10" cstate="hqprint">
            <a:extLst>
              <a:ext uri="{28A0092B-C50C-407E-A947-70E740481C1C}">
                <a14:useLocalDpi xmlns:a14="http://schemas.microsoft.com/office/drawing/2010/main" val="0"/>
              </a:ext>
            </a:extLst>
          </a:blip>
          <a:stretch>
            <a:fillRect/>
          </a:stretch>
        </p:blipFill>
        <p:spPr>
          <a:xfrm>
            <a:off x="10329889" y="2124682"/>
            <a:ext cx="1227945" cy="2829399"/>
          </a:xfrm>
          <a:prstGeom prst="rect">
            <a:avLst/>
          </a:prstGeom>
        </p:spPr>
      </p:pic>
      <p:sp>
        <p:nvSpPr>
          <p:cNvPr id="9" name="Titre 1">
            <a:extLst>
              <a:ext uri="{FF2B5EF4-FFF2-40B4-BE49-F238E27FC236}">
                <a16:creationId xmlns:a16="http://schemas.microsoft.com/office/drawing/2014/main" id="{4012B3C5-8F89-CF82-EE3C-4B31B0FF6B9C}"/>
              </a:ext>
            </a:extLst>
          </p:cNvPr>
          <p:cNvSpPr>
            <a:spLocks noGrp="1"/>
          </p:cNvSpPr>
          <p:nvPr>
            <p:ph type="title"/>
            <p:custDataLst>
              <p:tags r:id="rId5"/>
            </p:custDataLst>
          </p:nvPr>
        </p:nvSpPr>
        <p:spPr>
          <a:xfrm>
            <a:off x="524164" y="365124"/>
            <a:ext cx="10515600" cy="1325563"/>
          </a:xfrm>
        </p:spPr>
        <p:txBody>
          <a:bodyPr/>
          <a:lstStyle/>
          <a:p>
            <a:pPr algn="ctr"/>
            <a:r>
              <a:rPr lang="en-CA" b="1">
                <a:solidFill>
                  <a:srgbClr val="00CC99"/>
                </a:solidFill>
              </a:rPr>
              <a:t>OFF-TRAIL Camping</a:t>
            </a:r>
          </a:p>
        </p:txBody>
      </p:sp>
      <p:sp>
        <p:nvSpPr>
          <p:cNvPr id="2" name="Espace réservé du numéro de diapositive 1"/>
          <p:cNvSpPr>
            <a:spLocks noGrp="1"/>
          </p:cNvSpPr>
          <p:nvPr>
            <p:ph type="sldNum" sz="quarter" idx="12"/>
          </p:nvPr>
        </p:nvSpPr>
        <p:spPr/>
        <p:txBody>
          <a:bodyPr/>
          <a:lstStyle/>
          <a:p>
            <a:fld id="{0C14EB29-D0B9-4703-B160-0192E9AA575F}" type="slidenum">
              <a:rPr lang="fr-CA" smtClean="0"/>
              <a:t>12</a:t>
            </a:fld>
            <a:endParaRPr lang="fr-CA"/>
          </a:p>
        </p:txBody>
      </p:sp>
    </p:spTree>
    <p:extLst>
      <p:ext uri="{BB962C8B-B14F-4D97-AF65-F5344CB8AC3E}">
        <p14:creationId xmlns:p14="http://schemas.microsoft.com/office/powerpoint/2010/main" val="8264045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 5">
            <a:extLst>
              <a:ext uri="{FF2B5EF4-FFF2-40B4-BE49-F238E27FC236}">
                <a16:creationId xmlns:a16="http://schemas.microsoft.com/office/drawing/2014/main" id="{466CE8F6-5D62-4ADF-A356-964604D46067}"/>
              </a:ext>
            </a:extLst>
          </p:cNvPr>
          <p:cNvPicPr>
            <a:picLocks noChangeAspect="1"/>
          </p:cNvPicPr>
          <p:nvPr>
            <p:custDataLst>
              <p:tags r:id="rId2"/>
            </p:custDataLst>
          </p:nvPr>
        </p:nvPicPr>
        <p:blipFill rotWithShape="1">
          <a:blip r:embed="rId8">
            <a:extLst>
              <a:ext uri="{28A0092B-C50C-407E-A947-70E740481C1C}">
                <a14:useLocalDpi xmlns:a14="http://schemas.microsoft.com/office/drawing/2010/main" val="0"/>
              </a:ext>
            </a:extLst>
          </a:blip>
          <a:srcRect t="2185" b="4187"/>
          <a:stretch/>
        </p:blipFill>
        <p:spPr>
          <a:xfrm>
            <a:off x="2522356"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3"/>
            </p:custDataLst>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D384988C-10F1-4027-854E-7577C676619E}"/>
              </a:ext>
            </a:extLst>
          </p:cNvPr>
          <p:cNvSpPr>
            <a:spLocks noGrp="1"/>
          </p:cNvSpPr>
          <p:nvPr>
            <p:ph type="title"/>
            <p:custDataLst>
              <p:tags r:id="rId4"/>
            </p:custDataLst>
          </p:nvPr>
        </p:nvSpPr>
        <p:spPr>
          <a:xfrm>
            <a:off x="609737" y="1161467"/>
            <a:ext cx="3822189" cy="697593"/>
          </a:xfrm>
        </p:spPr>
        <p:txBody>
          <a:bodyPr>
            <a:normAutofit/>
          </a:bodyPr>
          <a:lstStyle/>
          <a:p>
            <a:r>
              <a:rPr lang="en-CA" sz="4000" b="1">
                <a:solidFill>
                  <a:srgbClr val="00CC99"/>
                </a:solidFill>
              </a:rPr>
              <a:t>Challenge</a:t>
            </a:r>
          </a:p>
        </p:txBody>
      </p:sp>
      <p:sp>
        <p:nvSpPr>
          <p:cNvPr id="3" name="Espace réservé du contenu 2">
            <a:extLst>
              <a:ext uri="{FF2B5EF4-FFF2-40B4-BE49-F238E27FC236}">
                <a16:creationId xmlns:a16="http://schemas.microsoft.com/office/drawing/2014/main" id="{AFCB3CAD-3C22-450D-B5C4-2878CEC6D9D1}"/>
              </a:ext>
            </a:extLst>
          </p:cNvPr>
          <p:cNvSpPr>
            <a:spLocks noGrp="1"/>
          </p:cNvSpPr>
          <p:nvPr>
            <p:ph idx="1"/>
            <p:custDataLst>
              <p:tags r:id="rId5"/>
            </p:custDataLst>
          </p:nvPr>
        </p:nvSpPr>
        <p:spPr>
          <a:xfrm>
            <a:off x="609737" y="2078240"/>
            <a:ext cx="4052415" cy="2103280"/>
          </a:xfrm>
          <a:ln w="38100">
            <a:solidFill>
              <a:srgbClr val="00CC99"/>
            </a:solidFill>
          </a:ln>
        </p:spPr>
        <p:txBody>
          <a:bodyPr>
            <a:noAutofit/>
          </a:bodyPr>
          <a:lstStyle/>
          <a:p>
            <a:pPr marL="0" marR="17145" lvl="0" indent="0" algn="just">
              <a:spcBef>
                <a:spcPts val="600"/>
              </a:spcBef>
              <a:spcAft>
                <a:spcPts val="0"/>
              </a:spcAft>
              <a:buSzPts val="1100"/>
              <a:buNone/>
              <a:tabLst>
                <a:tab pos="2000885" algn="l"/>
              </a:tabLst>
            </a:pPr>
            <a:r>
              <a:rPr lang="en-CA">
                <a:effectLst/>
                <a:latin typeface="Calibri" panose="020F0502020204030204" pitchFamily="34" charset="0"/>
                <a:ea typeface="Arial" panose="020B0604020202020204" pitchFamily="34" charset="0"/>
                <a:cs typeface="Trebuchet MS" panose="020B0603020202020204" pitchFamily="34" charset="0"/>
              </a:rPr>
              <a:t>Between now and the next OFF-TRAIL workshop, name a quality you notice in a friend.</a:t>
            </a:r>
          </a:p>
        </p:txBody>
      </p:sp>
      <p:pic>
        <p:nvPicPr>
          <p:cNvPr id="8" name="Image 7" descr="An image containing a character  Description generated automatically">
            <a:extLst>
              <a:ext uri="{FF2B5EF4-FFF2-40B4-BE49-F238E27FC236}">
                <a16:creationId xmlns:a16="http://schemas.microsoft.com/office/drawing/2014/main" id="{C08EBB25-FDFA-47AA-B203-B197F9DE74CE}"/>
              </a:ext>
            </a:extLst>
          </p:cNvPr>
          <p:cNvPicPr>
            <a:picLocks noChangeAspect="1"/>
          </p:cNvPicPr>
          <p:nvPr>
            <p:custDataLst>
              <p:tags r:id="rId6"/>
            </p:custDataLst>
          </p:nvPr>
        </p:nvPicPr>
        <p:blipFill>
          <a:blip r:embed="rId9">
            <a:extLst>
              <a:ext uri="{28A0092B-C50C-407E-A947-70E740481C1C}">
                <a14:useLocalDpi xmlns:a14="http://schemas.microsoft.com/office/drawing/2010/main" val="0"/>
              </a:ext>
            </a:extLst>
          </a:blip>
          <a:stretch>
            <a:fillRect/>
          </a:stretch>
        </p:blipFill>
        <p:spPr>
          <a:xfrm>
            <a:off x="5766421" y="1859060"/>
            <a:ext cx="1670787" cy="2541639"/>
          </a:xfrm>
          <a:prstGeom prst="rect">
            <a:avLst/>
          </a:prstGeom>
        </p:spPr>
      </p:pic>
      <p:sp>
        <p:nvSpPr>
          <p:cNvPr id="4" name="Espace réservé du numéro de diapositive 3"/>
          <p:cNvSpPr>
            <a:spLocks noGrp="1"/>
          </p:cNvSpPr>
          <p:nvPr>
            <p:ph type="sldNum" sz="quarter" idx="12"/>
          </p:nvPr>
        </p:nvSpPr>
        <p:spPr/>
        <p:txBody>
          <a:bodyPr/>
          <a:lstStyle/>
          <a:p>
            <a:fld id="{0C14EB29-D0B9-4703-B160-0192E9AA575F}" type="slidenum">
              <a:rPr lang="fr-CA" smtClean="0"/>
              <a:t>13</a:t>
            </a:fld>
            <a:endParaRPr lang="fr-CA"/>
          </a:p>
        </p:txBody>
      </p:sp>
    </p:spTree>
    <p:extLst>
      <p:ext uri="{BB962C8B-B14F-4D97-AF65-F5344CB8AC3E}">
        <p14:creationId xmlns:p14="http://schemas.microsoft.com/office/powerpoint/2010/main" val="30520051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67B656-21FA-0873-B76B-C26F54FD4A11}"/>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91416E2D-2B3E-2F38-65B8-58B686BFDD72}"/>
              </a:ext>
            </a:extLst>
          </p:cNvPr>
          <p:cNvPicPr>
            <a:picLocks noChangeAspect="1"/>
          </p:cNvPicPr>
          <p:nvPr/>
        </p:nvPicPr>
        <p:blipFill>
          <a:blip r:embed="rId2"/>
          <a:srcRect l="263"/>
          <a:stretch/>
        </p:blipFill>
        <p:spPr>
          <a:xfrm>
            <a:off x="0" y="0"/>
            <a:ext cx="12192000" cy="6885652"/>
          </a:xfrm>
          <a:prstGeom prst="rect">
            <a:avLst/>
          </a:prstGeom>
        </p:spPr>
      </p:pic>
    </p:spTree>
    <p:extLst>
      <p:ext uri="{BB962C8B-B14F-4D97-AF65-F5344CB8AC3E}">
        <p14:creationId xmlns:p14="http://schemas.microsoft.com/office/powerpoint/2010/main" val="7973518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0C14EB29-D0B9-4703-B160-0192E9AA575F}" type="slidenum">
              <a:rPr lang="fr-CA" smtClean="0"/>
              <a:t>2</a:t>
            </a:fld>
            <a:endParaRPr lang="fr-CA"/>
          </a:p>
        </p:txBody>
      </p:sp>
      <p:grpSp>
        <p:nvGrpSpPr>
          <p:cNvPr id="6" name="Groupe 5">
            <a:extLst>
              <a:ext uri="{FF2B5EF4-FFF2-40B4-BE49-F238E27FC236}">
                <a16:creationId xmlns:a16="http://schemas.microsoft.com/office/drawing/2014/main" id="{7D2C0DD3-A297-39AC-F1BE-B47FE8108123}"/>
              </a:ext>
            </a:extLst>
          </p:cNvPr>
          <p:cNvGrpSpPr/>
          <p:nvPr/>
        </p:nvGrpSpPr>
        <p:grpSpPr>
          <a:xfrm>
            <a:off x="3581401" y="0"/>
            <a:ext cx="8593393" cy="6445045"/>
            <a:chOff x="3581401" y="0"/>
            <a:chExt cx="8593393" cy="6445045"/>
          </a:xfrm>
        </p:grpSpPr>
        <p:pic>
          <p:nvPicPr>
            <p:cNvPr id="7" name="Image 6">
              <a:extLst>
                <a:ext uri="{FF2B5EF4-FFF2-40B4-BE49-F238E27FC236}">
                  <a16:creationId xmlns:a16="http://schemas.microsoft.com/office/drawing/2014/main" id="{C3CF8E6A-3CF3-85B6-800A-B14FBFD393E5}"/>
                </a:ext>
              </a:extLst>
            </p:cNvPr>
            <p:cNvPicPr>
              <a:picLocks noChangeAspect="1"/>
            </p:cNvPicPr>
            <p:nvPr/>
          </p:nvPicPr>
          <p:blipFill>
            <a:blip r:embed="rId4"/>
            <a:stretch>
              <a:fillRect/>
            </a:stretch>
          </p:blipFill>
          <p:spPr>
            <a:xfrm>
              <a:off x="3581401" y="0"/>
              <a:ext cx="8593393" cy="6445045"/>
            </a:xfrm>
            <a:prstGeom prst="rect">
              <a:avLst/>
            </a:prstGeom>
          </p:spPr>
        </p:pic>
        <p:sp>
          <p:nvSpPr>
            <p:cNvPr id="5" name="ZoneTexte 4">
              <a:extLst>
                <a:ext uri="{FF2B5EF4-FFF2-40B4-BE49-F238E27FC236}">
                  <a16:creationId xmlns:a16="http://schemas.microsoft.com/office/drawing/2014/main" id="{84B9CDA5-8F84-A16F-37D9-863660CBC602}"/>
                </a:ext>
              </a:extLst>
            </p:cNvPr>
            <p:cNvSpPr txBox="1"/>
            <p:nvPr/>
          </p:nvSpPr>
          <p:spPr>
            <a:xfrm>
              <a:off x="4396232" y="911669"/>
              <a:ext cx="6972841" cy="1323439"/>
            </a:xfrm>
            <a:prstGeom prst="rect">
              <a:avLst/>
            </a:prstGeom>
            <a:noFill/>
          </p:spPr>
          <p:txBody>
            <a:bodyPr wrap="square">
              <a:spAutoFit/>
            </a:bodyPr>
            <a:lstStyle/>
            <a:p>
              <a:pPr algn="ctr"/>
              <a:r>
                <a:rPr lang="en-CA" sz="4800" b="1" spc="50" dirty="0">
                  <a:ln w="28575" cmpd="sng">
                    <a:solidFill>
                      <a:schemeClr val="tx1"/>
                    </a:solidFill>
                    <a:prstDash val="solid"/>
                  </a:ln>
                  <a:solidFill>
                    <a:schemeClr val="bg1">
                      <a:lumMod val="95000"/>
                    </a:schemeClr>
                  </a:solidFill>
                  <a:effectLst>
                    <a:glow rad="38100">
                      <a:schemeClr val="accent1">
                        <a:alpha val="40000"/>
                      </a:schemeClr>
                    </a:glow>
                  </a:effectLst>
                  <a:latin typeface="Gambado Sans Forte" panose="02000000000000000000" pitchFamily="50" charset="0"/>
                </a:rPr>
                <a:t>OFF-TRAIL CAMPING</a:t>
              </a:r>
            </a:p>
            <a:p>
              <a:pPr algn="ctr"/>
              <a:r>
                <a:rPr lang="en-US" sz="3200" dirty="0"/>
                <a:t>“Getting to know yourself”</a:t>
              </a:r>
              <a:endParaRPr lang="en-CA" sz="3200" dirty="0"/>
            </a:p>
          </p:txBody>
        </p:sp>
      </p:grpSp>
      <p:sp>
        <p:nvSpPr>
          <p:cNvPr id="2" name="Titre 1">
            <a:extLst>
              <a:ext uri="{FF2B5EF4-FFF2-40B4-BE49-F238E27FC236}">
                <a16:creationId xmlns:a16="http://schemas.microsoft.com/office/drawing/2014/main" id="{CED90E16-3662-46B1-B091-2D84FD32CC33}"/>
              </a:ext>
            </a:extLst>
          </p:cNvPr>
          <p:cNvSpPr>
            <a:spLocks noGrp="1"/>
          </p:cNvSpPr>
          <p:nvPr>
            <p:ph type="title"/>
            <p:custDataLst>
              <p:tags r:id="rId1"/>
            </p:custDataLst>
          </p:nvPr>
        </p:nvSpPr>
        <p:spPr>
          <a:xfrm>
            <a:off x="247030" y="2173553"/>
            <a:ext cx="3343481" cy="2320608"/>
          </a:xfrm>
          <a:ln w="38100">
            <a:solidFill>
              <a:srgbClr val="00CC99"/>
            </a:solidFill>
          </a:ln>
        </p:spPr>
        <p:txBody>
          <a:bodyPr>
            <a:normAutofit fontScale="90000"/>
          </a:bodyPr>
          <a:lstStyle/>
          <a:p>
            <a:pPr algn="ctr"/>
            <a:r>
              <a:rPr lang="en-CA" dirty="0">
                <a:solidFill>
                  <a:srgbClr val="00CC99"/>
                </a:solidFill>
                <a:latin typeface="+mn-lt"/>
                <a:cs typeface="Calibri Light"/>
              </a:rPr>
              <a:t>The Adventures of Leo and Charlie</a:t>
            </a:r>
          </a:p>
        </p:txBody>
      </p:sp>
    </p:spTree>
    <p:extLst>
      <p:ext uri="{BB962C8B-B14F-4D97-AF65-F5344CB8AC3E}">
        <p14:creationId xmlns:p14="http://schemas.microsoft.com/office/powerpoint/2010/main" val="4945624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14EB29-D0B9-4703-B160-0192E9AA575F}" type="slidenum">
              <a:rPr kumimoji="0" lang="fr-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Image 6">
            <a:extLst>
              <a:ext uri="{FF2B5EF4-FFF2-40B4-BE49-F238E27FC236}">
                <a16:creationId xmlns:a16="http://schemas.microsoft.com/office/drawing/2014/main" id="{53802A88-32AC-4DD4-5128-C09D27AA6F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ZoneTexte 12">
            <a:extLst>
              <a:ext uri="{FF2B5EF4-FFF2-40B4-BE49-F238E27FC236}">
                <a16:creationId xmlns:a16="http://schemas.microsoft.com/office/drawing/2014/main" id="{270B9CED-AA15-7D00-F3E5-FDB8EA661CF7}"/>
              </a:ext>
            </a:extLst>
          </p:cNvPr>
          <p:cNvSpPr txBox="1"/>
          <p:nvPr/>
        </p:nvSpPr>
        <p:spPr>
          <a:xfrm>
            <a:off x="678426" y="425416"/>
            <a:ext cx="10707328"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CA" sz="2800" b="0" i="0" u="none" strike="noStrike" cap="none" spc="40" normalizeH="0" noProof="0" dirty="0">
                <a:ln>
                  <a:noFill/>
                </a:ln>
                <a:solidFill>
                  <a:srgbClr val="000000"/>
                </a:solidFill>
                <a:effectLst/>
                <a:uLnTx/>
                <a:uFillTx/>
                <a:latin typeface="Calibri" panose="020F0502020204030204" pitchFamily="34" charset="0"/>
                <a:ea typeface="Arial" panose="020B0604020202020204" pitchFamily="34" charset="0"/>
                <a:cs typeface="Arial" panose="020B0604020202020204" pitchFamily="34" charset="0"/>
              </a:rPr>
              <a:t>This year's OFF-TRAIL camp promises to be full of great adventures! While riding the bus to the camp, Leo and Charlie are already trying to guess what activity they’ll be doing.</a:t>
            </a:r>
          </a:p>
        </p:txBody>
      </p:sp>
      <p:sp>
        <p:nvSpPr>
          <p:cNvPr id="15" name="ZoneTexte 14">
            <a:extLst>
              <a:ext uri="{FF2B5EF4-FFF2-40B4-BE49-F238E27FC236}">
                <a16:creationId xmlns:a16="http://schemas.microsoft.com/office/drawing/2014/main" id="{9E2AAEAB-844A-CC38-3E44-7CADFD312576}"/>
              </a:ext>
            </a:extLst>
          </p:cNvPr>
          <p:cNvSpPr txBox="1"/>
          <p:nvPr/>
        </p:nvSpPr>
        <p:spPr>
          <a:xfrm>
            <a:off x="678425" y="2079082"/>
            <a:ext cx="10707328" cy="175432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CA" sz="2700" b="0" i="0" u="none" strike="noStrike" cap="none" normalizeH="0" baseline="0" noProof="0" dirty="0">
                <a:ln>
                  <a:noFill/>
                </a:ln>
                <a:solidFill>
                  <a:srgbClr val="000000"/>
                </a:solidFill>
                <a:effectLst/>
                <a:uLnTx/>
                <a:uFillTx/>
                <a:latin typeface="Calibri" panose="020F0502020204030204" pitchFamily="34" charset="0"/>
                <a:ea typeface="Arial" panose="020B0604020202020204" pitchFamily="34" charset="0"/>
                <a:cs typeface="Trebuchet MS" panose="020B0703020202090204" pitchFamily="34" charset="0"/>
              </a:rPr>
              <a:t>Last year, they loved their hike. Leo discovered that he was curious and persevering, and Charlie learned that she was very resourceful and energetic. All year long, they put these qualities to good use and really enjoyed their outdoor activities. </a:t>
            </a:r>
          </a:p>
        </p:txBody>
      </p:sp>
    </p:spTree>
    <p:extLst>
      <p:ext uri="{BB962C8B-B14F-4D97-AF65-F5344CB8AC3E}">
        <p14:creationId xmlns:p14="http://schemas.microsoft.com/office/powerpoint/2010/main" val="13091482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14EB29-D0B9-4703-B160-0192E9AA575F}" type="slidenum">
              <a:rPr kumimoji="0" lang="fr-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Image 3">
            <a:extLst>
              <a:ext uri="{FF2B5EF4-FFF2-40B4-BE49-F238E27FC236}">
                <a16:creationId xmlns:a16="http://schemas.microsoft.com/office/drawing/2014/main" id="{02BF9187-CABB-7D7B-0CC9-B97C8A7EF8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ZoneTexte 7">
            <a:extLst>
              <a:ext uri="{FF2B5EF4-FFF2-40B4-BE49-F238E27FC236}">
                <a16:creationId xmlns:a16="http://schemas.microsoft.com/office/drawing/2014/main" id="{7018A9FB-558D-77F9-557A-3A6BF7C470F7}"/>
              </a:ext>
            </a:extLst>
          </p:cNvPr>
          <p:cNvSpPr txBox="1"/>
          <p:nvPr/>
        </p:nvSpPr>
        <p:spPr>
          <a:xfrm>
            <a:off x="593121" y="525763"/>
            <a:ext cx="10997513" cy="123110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800" b="0" i="0" u="none" strike="noStrike" cap="none" normalizeH="0" baseline="0" noProof="0" dirty="0">
                <a:ln>
                  <a:noFill/>
                </a:ln>
                <a:solidFill>
                  <a:srgbClr val="000000"/>
                </a:solidFill>
                <a:effectLst/>
                <a:uLnTx/>
                <a:uFillTx/>
                <a:latin typeface="Calibri" panose="020F0502020204030204" pitchFamily="34" charset="0"/>
                <a:ea typeface="Arial" panose="020B0604020202020204" pitchFamily="34" charset="0"/>
                <a:cs typeface="Trebuchet MS" panose="020B0703020202090204" pitchFamily="34" charset="0"/>
              </a:rPr>
              <a:t>By the time the bus arrives at the camp, it's almost the end of the day, and the sun is getting low in the sky.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cap="none" normalizeH="0" baseline="0" noProof="0" dirty="0">
                <a:ln>
                  <a:noFill/>
                </a:ln>
                <a:solidFill>
                  <a:srgbClr val="000000"/>
                </a:solidFill>
                <a:effectLst/>
                <a:uLnTx/>
                <a:uFillTx/>
                <a:latin typeface="Calibri" panose="020F0502020204030204" pitchFamily="34" charset="0"/>
                <a:ea typeface="Arial" panose="020B0604020202020204" pitchFamily="34" charset="0"/>
                <a:cs typeface="Trebuchet MS" panose="020B0703020202090204" pitchFamily="34" charset="0"/>
              </a:rPr>
              <a:t> </a:t>
            </a:r>
          </a:p>
        </p:txBody>
      </p:sp>
      <p:sp>
        <p:nvSpPr>
          <p:cNvPr id="10" name="ZoneTexte 9">
            <a:extLst>
              <a:ext uri="{FF2B5EF4-FFF2-40B4-BE49-F238E27FC236}">
                <a16:creationId xmlns:a16="http://schemas.microsoft.com/office/drawing/2014/main" id="{4F249614-0BE9-199A-8E2D-98C976744E39}"/>
              </a:ext>
            </a:extLst>
          </p:cNvPr>
          <p:cNvSpPr txBox="1"/>
          <p:nvPr/>
        </p:nvSpPr>
        <p:spPr>
          <a:xfrm>
            <a:off x="728663" y="1756869"/>
            <a:ext cx="6833672" cy="267765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CA" sz="2800" b="0" i="0" u="none" strike="noStrike" cap="none" normalizeH="0" baseline="0" noProof="0" dirty="0">
                <a:ln>
                  <a:noFill/>
                </a:ln>
                <a:solidFill>
                  <a:srgbClr val="000000"/>
                </a:solidFill>
                <a:effectLst/>
                <a:uLnTx/>
                <a:uFillTx/>
                <a:latin typeface="Calibri" panose="020F0502020204030204" pitchFamily="34" charset="0"/>
                <a:ea typeface="Arial" panose="020B0604020202020204" pitchFamily="34" charset="0"/>
                <a:cs typeface="Trebuchet MS" panose="020B0703020202090204" pitchFamily="34" charset="0"/>
              </a:rPr>
              <a:t>The group is greeted by Mr. Julian, an adventurer and nature lover, who is waiting for them next to a large pile of all kinds of objects. Everyone knows that Mr. Julian is sociable, hard-working and has a contagious good mood. </a:t>
            </a:r>
          </a:p>
        </p:txBody>
      </p:sp>
    </p:spTree>
    <p:extLst>
      <p:ext uri="{BB962C8B-B14F-4D97-AF65-F5344CB8AC3E}">
        <p14:creationId xmlns:p14="http://schemas.microsoft.com/office/powerpoint/2010/main" val="38723122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14EB29-D0B9-4703-B160-0192E9AA575F}" type="slidenum">
              <a:rPr kumimoji="0" lang="fr-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Image 3">
            <a:extLst>
              <a:ext uri="{FF2B5EF4-FFF2-40B4-BE49-F238E27FC236}">
                <a16:creationId xmlns:a16="http://schemas.microsoft.com/office/drawing/2014/main" id="{721F8622-F39B-377B-2EA5-2D925F2769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ZoneTexte 6">
            <a:extLst>
              <a:ext uri="{FF2B5EF4-FFF2-40B4-BE49-F238E27FC236}">
                <a16:creationId xmlns:a16="http://schemas.microsoft.com/office/drawing/2014/main" id="{2D9004DE-6AA8-CE67-FDB5-0EC83CD97219}"/>
              </a:ext>
            </a:extLst>
          </p:cNvPr>
          <p:cNvSpPr txBox="1"/>
          <p:nvPr/>
        </p:nvSpPr>
        <p:spPr>
          <a:xfrm>
            <a:off x="2045043" y="375592"/>
            <a:ext cx="8309920" cy="169277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CA" sz="2600" b="0" i="0" u="none" strike="noStrike" cap="none" normalizeH="0" baseline="0" noProof="0" dirty="0">
                <a:ln>
                  <a:noFill/>
                </a:ln>
                <a:solidFill>
                  <a:srgbClr val="000000"/>
                </a:solidFill>
                <a:effectLst/>
                <a:uLnTx/>
                <a:uFillTx/>
                <a:latin typeface="Calibri" panose="020F0502020204030204" pitchFamily="34" charset="0"/>
                <a:ea typeface="Arial" panose="020B0604020202020204" pitchFamily="34" charset="0"/>
                <a:cs typeface="Trebuchet MS" panose="020B0703020202090204" pitchFamily="34" charset="0"/>
              </a:rPr>
              <a:t>Once everyone has gathered around the pile of objects, he happily announces that they'll have to help each other set up the camp, as they'll be staying for their first </a:t>
            </a:r>
            <a:br>
              <a:rPr kumimoji="0" lang="en-CA" sz="2600" b="0" i="0" u="none" strike="noStrike" cap="none" normalizeH="0" baseline="0" noProof="0" dirty="0">
                <a:ln>
                  <a:noFill/>
                </a:ln>
                <a:solidFill>
                  <a:srgbClr val="000000"/>
                </a:solidFill>
                <a:effectLst/>
                <a:uLnTx/>
                <a:uFillTx/>
                <a:latin typeface="Calibri" panose="020F0502020204030204" pitchFamily="34" charset="0"/>
                <a:ea typeface="Arial" panose="020B0604020202020204" pitchFamily="34" charset="0"/>
                <a:cs typeface="Trebuchet MS" panose="020B0703020202090204" pitchFamily="34" charset="0"/>
              </a:rPr>
            </a:br>
            <a:r>
              <a:rPr kumimoji="0" lang="en-CA" sz="2600" b="0" i="0" u="none" strike="noStrike" cap="none" normalizeH="0" baseline="0" noProof="0" dirty="0">
                <a:ln>
                  <a:noFill/>
                </a:ln>
                <a:solidFill>
                  <a:srgbClr val="000000"/>
                </a:solidFill>
                <a:effectLst/>
                <a:uLnTx/>
                <a:uFillTx/>
                <a:latin typeface="Calibri" panose="020F0502020204030204" pitchFamily="34" charset="0"/>
                <a:ea typeface="Arial" panose="020B0604020202020204" pitchFamily="34" charset="0"/>
                <a:cs typeface="Trebuchet MS" panose="020B0703020202090204" pitchFamily="34" charset="0"/>
              </a:rPr>
              <a:t>night of camping.</a:t>
            </a:r>
          </a:p>
        </p:txBody>
      </p:sp>
      <p:sp>
        <p:nvSpPr>
          <p:cNvPr id="9" name="ZoneTexte 8">
            <a:extLst>
              <a:ext uri="{FF2B5EF4-FFF2-40B4-BE49-F238E27FC236}">
                <a16:creationId xmlns:a16="http://schemas.microsoft.com/office/drawing/2014/main" id="{B8F950D8-2AD8-6042-E1F6-E5E613D25555}"/>
              </a:ext>
            </a:extLst>
          </p:cNvPr>
          <p:cNvSpPr txBox="1"/>
          <p:nvPr/>
        </p:nvSpPr>
        <p:spPr>
          <a:xfrm>
            <a:off x="2045043" y="5200305"/>
            <a:ext cx="8309920" cy="129266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CA" sz="2600" b="0" i="0" u="none" strike="noStrike" cap="none" normalizeH="0" baseline="0" noProof="0" dirty="0">
                <a:ln>
                  <a:noFill/>
                </a:ln>
                <a:solidFill>
                  <a:srgbClr val="000000"/>
                </a:solidFill>
                <a:effectLst/>
                <a:uLnTx/>
                <a:uFillTx/>
                <a:latin typeface="Calibri" panose="020F0502020204030204" pitchFamily="34" charset="0"/>
                <a:ea typeface="Arial" panose="020B0604020202020204" pitchFamily="34" charset="0"/>
                <a:cs typeface="Trebuchet MS" panose="020B0703020202090204" pitchFamily="34" charset="0"/>
              </a:rPr>
              <a:t>Night is coming, so they'll have to move fast. Everyone must use their qualities and strengths to get it done, and they must work as a team. </a:t>
            </a:r>
          </a:p>
        </p:txBody>
      </p:sp>
    </p:spTree>
    <p:extLst>
      <p:ext uri="{BB962C8B-B14F-4D97-AF65-F5344CB8AC3E}">
        <p14:creationId xmlns:p14="http://schemas.microsoft.com/office/powerpoint/2010/main" val="8940850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30825F-8542-6D53-3337-B3C4BED10B79}"/>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610E611A-9E19-63C7-659B-A758C63428FD}"/>
              </a:ext>
            </a:extLst>
          </p:cNvPr>
          <p:cNvPicPr>
            <a:picLocks noChangeAspect="1"/>
          </p:cNvPicPr>
          <p:nvPr/>
        </p:nvPicPr>
        <p:blipFill>
          <a:blip r:embed="rId2"/>
          <a:stretch>
            <a:fillRect/>
          </a:stretch>
        </p:blipFill>
        <p:spPr>
          <a:xfrm>
            <a:off x="0" y="0"/>
            <a:ext cx="12192000" cy="6867520"/>
          </a:xfrm>
          <a:prstGeom prst="rect">
            <a:avLst/>
          </a:prstGeom>
        </p:spPr>
      </p:pic>
    </p:spTree>
    <p:extLst>
      <p:ext uri="{BB962C8B-B14F-4D97-AF65-F5344CB8AC3E}">
        <p14:creationId xmlns:p14="http://schemas.microsoft.com/office/powerpoint/2010/main" val="40091809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84988C-10F1-4027-854E-7577C676619E}"/>
              </a:ext>
            </a:extLst>
          </p:cNvPr>
          <p:cNvSpPr>
            <a:spLocks noGrp="1"/>
          </p:cNvSpPr>
          <p:nvPr>
            <p:ph type="title"/>
            <p:custDataLst>
              <p:tags r:id="rId1"/>
            </p:custDataLst>
          </p:nvPr>
        </p:nvSpPr>
        <p:spPr>
          <a:xfrm>
            <a:off x="524164" y="365124"/>
            <a:ext cx="10515600" cy="1325563"/>
          </a:xfrm>
        </p:spPr>
        <p:txBody>
          <a:bodyPr/>
          <a:lstStyle/>
          <a:p>
            <a:pPr algn="ctr"/>
            <a:r>
              <a:rPr lang="en-CA" b="1">
                <a:solidFill>
                  <a:srgbClr val="00CC99"/>
                </a:solidFill>
              </a:rPr>
              <a:t>OFF-TRAIL Camping</a:t>
            </a:r>
          </a:p>
        </p:txBody>
      </p:sp>
      <p:sp>
        <p:nvSpPr>
          <p:cNvPr id="3" name="Espace réservé du contenu 2">
            <a:extLst>
              <a:ext uri="{FF2B5EF4-FFF2-40B4-BE49-F238E27FC236}">
                <a16:creationId xmlns:a16="http://schemas.microsoft.com/office/drawing/2014/main" id="{AFCB3CAD-3C22-450D-B5C4-2878CEC6D9D1}"/>
              </a:ext>
            </a:extLst>
          </p:cNvPr>
          <p:cNvSpPr>
            <a:spLocks noGrp="1"/>
          </p:cNvSpPr>
          <p:nvPr>
            <p:ph idx="1"/>
            <p:custDataLst>
              <p:tags r:id="rId2"/>
            </p:custDataLst>
          </p:nvPr>
        </p:nvSpPr>
        <p:spPr>
          <a:xfrm>
            <a:off x="1865746" y="1944532"/>
            <a:ext cx="9088581" cy="2785671"/>
          </a:xfrm>
        </p:spPr>
        <p:txBody>
          <a:bodyPr vert="horz" lIns="91440" tIns="45720" rIns="91440" bIns="45720" rtlCol="0" anchor="t">
            <a:normAutofit/>
          </a:bodyPr>
          <a:lstStyle/>
          <a:p>
            <a:pPr marL="0" marR="449580" lvl="1" indent="0" algn="ctr">
              <a:spcBef>
                <a:spcPts val="35"/>
              </a:spcBef>
              <a:buNone/>
              <a:tabLst>
                <a:tab pos="2000885" algn="l"/>
              </a:tabLst>
            </a:pPr>
            <a:r>
              <a:rPr lang="en-CA" sz="3600">
                <a:solidFill>
                  <a:srgbClr val="000000"/>
                </a:solidFill>
                <a:ea typeface="Trebuchet MS" panose="020B0603020202020204" pitchFamily="34" charset="0"/>
                <a:cs typeface="Trebuchet MS" panose="020B0603020202020204" pitchFamily="34" charset="0"/>
              </a:rPr>
              <a:t>Do you know what a quality is? </a:t>
            </a:r>
          </a:p>
          <a:p>
            <a:pPr marL="0" marR="449580" lvl="1" indent="0" algn="ctr">
              <a:spcBef>
                <a:spcPts val="35"/>
              </a:spcBef>
              <a:buNone/>
              <a:tabLst>
                <a:tab pos="2000885" algn="l"/>
              </a:tabLst>
            </a:pPr>
            <a:endParaRPr lang="fr-CA" sz="3600">
              <a:ea typeface="Trebuchet MS" panose="020B0603020202020204" pitchFamily="34" charset="0"/>
              <a:cs typeface="Trebuchet MS" panose="020B0603020202020204" pitchFamily="34" charset="0"/>
            </a:endParaRPr>
          </a:p>
          <a:p>
            <a:pPr marL="0" marR="449580" lvl="1" indent="0" algn="ctr">
              <a:spcBef>
                <a:spcPts val="35"/>
              </a:spcBef>
              <a:buNone/>
              <a:tabLst>
                <a:tab pos="2000885" algn="l"/>
              </a:tabLst>
            </a:pPr>
            <a:endParaRPr lang="fr-CA" sz="3600">
              <a:solidFill>
                <a:srgbClr val="000000"/>
              </a:solidFill>
              <a:ea typeface="Trebuchet MS" panose="020B0603020202020204" pitchFamily="34" charset="0"/>
              <a:cs typeface="Trebuchet MS" panose="020B0603020202020204" pitchFamily="34" charset="0"/>
            </a:endParaRPr>
          </a:p>
          <a:p>
            <a:pPr marL="0" marR="449580" lvl="1" indent="0" algn="ctr">
              <a:spcBef>
                <a:spcPts val="35"/>
              </a:spcBef>
              <a:buNone/>
              <a:tabLst>
                <a:tab pos="2000885" algn="l"/>
              </a:tabLst>
            </a:pPr>
            <a:endParaRPr lang="fr" sz="3600">
              <a:ea typeface="+mn-lt"/>
              <a:cs typeface="+mn-lt"/>
            </a:endParaRPr>
          </a:p>
        </p:txBody>
      </p:sp>
      <p:pic>
        <p:nvPicPr>
          <p:cNvPr id="4" name="Image 3">
            <a:extLst>
              <a:ext uri="{FF2B5EF4-FFF2-40B4-BE49-F238E27FC236}">
                <a16:creationId xmlns:a16="http://schemas.microsoft.com/office/drawing/2014/main" id="{77D172C9-2E3B-43C8-B889-B2B3CC0882D3}"/>
              </a:ext>
            </a:extLst>
          </p:cNvPr>
          <p:cNvPicPr>
            <a:picLocks noChangeAspect="1"/>
          </p:cNvPicPr>
          <p:nvPr>
            <p:custDataLst>
              <p:tags r:id="rId3"/>
            </p:custDataLst>
          </p:nvPr>
        </p:nvPicPr>
        <p:blipFill rotWithShape="1">
          <a:blip r:embed="rId7"/>
          <a:srcRect t="72843"/>
          <a:stretch/>
        </p:blipFill>
        <p:spPr>
          <a:xfrm>
            <a:off x="-120" y="5388077"/>
            <a:ext cx="12191999" cy="1469923"/>
          </a:xfrm>
          <a:prstGeom prst="rect">
            <a:avLst/>
          </a:prstGeom>
        </p:spPr>
      </p:pic>
      <p:pic>
        <p:nvPicPr>
          <p:cNvPr id="7" name="Graphique 6" descr="Bus line drawing">
            <a:extLst>
              <a:ext uri="{FF2B5EF4-FFF2-40B4-BE49-F238E27FC236}">
                <a16:creationId xmlns:a16="http://schemas.microsoft.com/office/drawing/2014/main" id="{E4E93B3F-6942-4C96-AC70-C4C58AED4CE7}"/>
              </a:ext>
            </a:extLst>
          </p:cNvPr>
          <p:cNvPicPr>
            <a:picLocks noChangeAspect="1"/>
          </p:cNvPicPr>
          <p:nvPr>
            <p:custDataLst>
              <p:tags r:id="rId4"/>
            </p:custDataLst>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876937" y="570706"/>
            <a:ext cx="914400" cy="914400"/>
          </a:xfrm>
          <a:prstGeom prst="rect">
            <a:avLst/>
          </a:prstGeom>
        </p:spPr>
      </p:pic>
      <p:sp>
        <p:nvSpPr>
          <p:cNvPr id="5" name="Espace réservé du contenu 2">
            <a:extLst>
              <a:ext uri="{FF2B5EF4-FFF2-40B4-BE49-F238E27FC236}">
                <a16:creationId xmlns:a16="http://schemas.microsoft.com/office/drawing/2014/main" id="{652B6FDC-A2A8-9CF5-4585-42B1FC941017}"/>
              </a:ext>
            </a:extLst>
          </p:cNvPr>
          <p:cNvSpPr txBox="1">
            <a:spLocks/>
          </p:cNvSpPr>
          <p:nvPr>
            <p:custDataLst>
              <p:tags r:id="rId5"/>
            </p:custDataLst>
          </p:nvPr>
        </p:nvSpPr>
        <p:spPr>
          <a:xfrm>
            <a:off x="1865745" y="2602406"/>
            <a:ext cx="9088581" cy="278567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449580" lvl="1" indent="0" algn="ctr">
              <a:spcBef>
                <a:spcPts val="35"/>
              </a:spcBef>
              <a:buFont typeface="Arial" panose="020B0604020202020204" pitchFamily="34" charset="0"/>
              <a:buNone/>
              <a:tabLst>
                <a:tab pos="2000885" algn="l"/>
              </a:tabLst>
            </a:pPr>
            <a:endParaRPr lang="fr-CA" sz="3600">
              <a:ea typeface="Trebuchet MS" panose="020B0603020202020204" pitchFamily="34" charset="0"/>
              <a:cs typeface="Trebuchet MS" panose="020B0603020202020204" pitchFamily="34" charset="0"/>
            </a:endParaRPr>
          </a:p>
          <a:p>
            <a:pPr marL="0" marR="449580" lvl="1" indent="0" algn="ctr">
              <a:lnSpc>
                <a:spcPct val="120000"/>
              </a:lnSpc>
              <a:spcBef>
                <a:spcPts val="35"/>
              </a:spcBef>
              <a:buFont typeface="Arial" panose="020B0604020202020204" pitchFamily="34" charset="0"/>
              <a:buNone/>
              <a:tabLst>
                <a:tab pos="2000885" algn="l"/>
              </a:tabLst>
            </a:pPr>
            <a:r>
              <a:rPr lang="en-CA" sz="3600">
                <a:ea typeface="+mn-lt"/>
                <a:cs typeface="+mn-lt"/>
              </a:rPr>
              <a:t>It's what describes a person, </a:t>
            </a:r>
            <a:br>
              <a:rPr lang="en-CA" sz="3600">
                <a:ea typeface="+mn-lt"/>
                <a:cs typeface="+mn-lt"/>
              </a:rPr>
            </a:br>
            <a:r>
              <a:rPr lang="en-CA" sz="3600">
                <a:ea typeface="+mn-lt"/>
                <a:cs typeface="+mn-lt"/>
              </a:rPr>
              <a:t>what we find special about them, </a:t>
            </a:r>
            <a:br>
              <a:rPr lang="en-CA" sz="3600">
                <a:ea typeface="+mn-lt"/>
                <a:cs typeface="+mn-lt"/>
              </a:rPr>
            </a:br>
            <a:r>
              <a:rPr lang="en-CA" sz="3600">
                <a:ea typeface="+mn-lt"/>
                <a:cs typeface="+mn-lt"/>
              </a:rPr>
              <a:t>what we love about them.</a:t>
            </a:r>
          </a:p>
          <a:p>
            <a:pPr marL="0" marR="449580" lvl="1" indent="0" algn="ctr">
              <a:spcBef>
                <a:spcPts val="35"/>
              </a:spcBef>
              <a:buFont typeface="Arial" panose="020B0604020202020204" pitchFamily="34" charset="0"/>
              <a:buNone/>
              <a:tabLst>
                <a:tab pos="2000885" algn="l"/>
              </a:tabLst>
            </a:pPr>
            <a:endParaRPr lang="fr-CA" sz="3600">
              <a:solidFill>
                <a:srgbClr val="000000"/>
              </a:solidFill>
              <a:ea typeface="Trebuchet MS" panose="020B0603020202020204" pitchFamily="34" charset="0"/>
              <a:cs typeface="Trebuchet MS" panose="020B0603020202020204" pitchFamily="34" charset="0"/>
            </a:endParaRPr>
          </a:p>
          <a:p>
            <a:pPr marL="0" marR="449580" lvl="1" indent="0" algn="ctr">
              <a:spcBef>
                <a:spcPts val="35"/>
              </a:spcBef>
              <a:buFont typeface="Arial" panose="020B0604020202020204" pitchFamily="34" charset="0"/>
              <a:buNone/>
              <a:tabLst>
                <a:tab pos="2000885" algn="l"/>
              </a:tabLst>
            </a:pPr>
            <a:endParaRPr lang="fr" sz="3600">
              <a:ea typeface="+mn-lt"/>
              <a:cs typeface="+mn-lt"/>
            </a:endParaRPr>
          </a:p>
        </p:txBody>
      </p:sp>
      <p:sp>
        <p:nvSpPr>
          <p:cNvPr id="6" name="Espace réservé du numéro de diapositive 5"/>
          <p:cNvSpPr>
            <a:spLocks noGrp="1"/>
          </p:cNvSpPr>
          <p:nvPr>
            <p:ph type="sldNum" sz="quarter" idx="12"/>
          </p:nvPr>
        </p:nvSpPr>
        <p:spPr/>
        <p:txBody>
          <a:bodyPr/>
          <a:lstStyle/>
          <a:p>
            <a:fld id="{0C14EB29-D0B9-4703-B160-0192E9AA575F}" type="slidenum">
              <a:rPr lang="fr-CA" smtClean="0"/>
              <a:t>7</a:t>
            </a:fld>
            <a:endParaRPr lang="fr-CA"/>
          </a:p>
        </p:txBody>
      </p:sp>
    </p:spTree>
    <p:extLst>
      <p:ext uri="{BB962C8B-B14F-4D97-AF65-F5344CB8AC3E}">
        <p14:creationId xmlns:p14="http://schemas.microsoft.com/office/powerpoint/2010/main" val="2700480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84988C-10F1-4027-854E-7577C676619E}"/>
              </a:ext>
            </a:extLst>
          </p:cNvPr>
          <p:cNvSpPr>
            <a:spLocks noGrp="1"/>
          </p:cNvSpPr>
          <p:nvPr>
            <p:ph type="title"/>
            <p:custDataLst>
              <p:tags r:id="rId1"/>
            </p:custDataLst>
          </p:nvPr>
        </p:nvSpPr>
        <p:spPr>
          <a:xfrm>
            <a:off x="524164" y="365124"/>
            <a:ext cx="10515600" cy="1325563"/>
          </a:xfrm>
        </p:spPr>
        <p:txBody>
          <a:bodyPr/>
          <a:lstStyle/>
          <a:p>
            <a:pPr algn="ctr"/>
            <a:r>
              <a:rPr lang="en-CA" b="1">
                <a:solidFill>
                  <a:srgbClr val="00CC99"/>
                </a:solidFill>
              </a:rPr>
              <a:t>OFF-TRAIL Camping</a:t>
            </a:r>
          </a:p>
        </p:txBody>
      </p:sp>
      <p:sp>
        <p:nvSpPr>
          <p:cNvPr id="3" name="Espace réservé du contenu 2">
            <a:extLst>
              <a:ext uri="{FF2B5EF4-FFF2-40B4-BE49-F238E27FC236}">
                <a16:creationId xmlns:a16="http://schemas.microsoft.com/office/drawing/2014/main" id="{AFCB3CAD-3C22-450D-B5C4-2878CEC6D9D1}"/>
              </a:ext>
            </a:extLst>
          </p:cNvPr>
          <p:cNvSpPr>
            <a:spLocks noGrp="1"/>
          </p:cNvSpPr>
          <p:nvPr>
            <p:ph idx="1"/>
            <p:custDataLst>
              <p:tags r:id="rId2"/>
            </p:custDataLst>
          </p:nvPr>
        </p:nvSpPr>
        <p:spPr>
          <a:xfrm>
            <a:off x="5333739" y="1473492"/>
            <a:ext cx="6076922" cy="3779647"/>
          </a:xfrm>
        </p:spPr>
        <p:txBody>
          <a:bodyPr vert="horz" lIns="91440" tIns="45720" rIns="91440" bIns="45720" rtlCol="0" anchor="t">
            <a:normAutofit/>
          </a:bodyPr>
          <a:lstStyle/>
          <a:p>
            <a:pPr marL="0" marR="449580" lvl="1" indent="0" algn="ctr">
              <a:spcBef>
                <a:spcPts val="35"/>
              </a:spcBef>
              <a:buNone/>
              <a:tabLst>
                <a:tab pos="2000885" algn="l"/>
              </a:tabLst>
            </a:pPr>
            <a:endParaRPr lang="fr-CA" sz="3600">
              <a:solidFill>
                <a:srgbClr val="000000"/>
              </a:solidFill>
              <a:ea typeface="Trebuchet MS" panose="020B0603020202020204" pitchFamily="34" charset="0"/>
              <a:cs typeface="Trebuchet MS" panose="020B0603020202020204" pitchFamily="34" charset="0"/>
            </a:endParaRPr>
          </a:p>
          <a:p>
            <a:pPr marL="0" marR="449580" lvl="1" indent="0" algn="ctr">
              <a:spcBef>
                <a:spcPts val="35"/>
              </a:spcBef>
              <a:buNone/>
              <a:tabLst>
                <a:tab pos="2000885" algn="l"/>
              </a:tabLst>
            </a:pPr>
            <a:endParaRPr lang="fr" sz="3600">
              <a:ea typeface="+mn-lt"/>
              <a:cs typeface="+mn-lt"/>
            </a:endParaRPr>
          </a:p>
          <a:p>
            <a:pPr marL="0" marR="449580" lvl="1" indent="0" algn="ctr">
              <a:lnSpc>
                <a:spcPct val="120000"/>
              </a:lnSpc>
              <a:spcBef>
                <a:spcPts val="35"/>
              </a:spcBef>
              <a:buNone/>
              <a:tabLst>
                <a:tab pos="2000885" algn="l"/>
              </a:tabLst>
            </a:pPr>
            <a:r>
              <a:rPr lang="en-CA" sz="3600">
                <a:ea typeface="+mn-lt"/>
                <a:cs typeface="+mn-lt"/>
              </a:rPr>
              <a:t>What are the qualities of Leo and Charlie in the story I read earlier?</a:t>
            </a:r>
          </a:p>
        </p:txBody>
      </p:sp>
      <p:pic>
        <p:nvPicPr>
          <p:cNvPr id="4" name="Image 3">
            <a:extLst>
              <a:ext uri="{FF2B5EF4-FFF2-40B4-BE49-F238E27FC236}">
                <a16:creationId xmlns:a16="http://schemas.microsoft.com/office/drawing/2014/main" id="{77D172C9-2E3B-43C8-B889-B2B3CC0882D3}"/>
              </a:ext>
            </a:extLst>
          </p:cNvPr>
          <p:cNvPicPr>
            <a:picLocks noChangeAspect="1"/>
          </p:cNvPicPr>
          <p:nvPr>
            <p:custDataLst>
              <p:tags r:id="rId3"/>
            </p:custDataLst>
          </p:nvPr>
        </p:nvPicPr>
        <p:blipFill rotWithShape="1">
          <a:blip r:embed="rId6"/>
          <a:srcRect t="72843"/>
          <a:stretch/>
        </p:blipFill>
        <p:spPr>
          <a:xfrm>
            <a:off x="-120" y="5388077"/>
            <a:ext cx="12191999" cy="1469923"/>
          </a:xfrm>
          <a:prstGeom prst="rect">
            <a:avLst/>
          </a:prstGeom>
        </p:spPr>
      </p:pic>
      <p:pic>
        <p:nvPicPr>
          <p:cNvPr id="7" name="Graphique 6" descr="Bus line drawing">
            <a:extLst>
              <a:ext uri="{FF2B5EF4-FFF2-40B4-BE49-F238E27FC236}">
                <a16:creationId xmlns:a16="http://schemas.microsoft.com/office/drawing/2014/main" id="{E4E93B3F-6942-4C96-AC70-C4C58AED4CE7}"/>
              </a:ext>
            </a:extLst>
          </p:cNvPr>
          <p:cNvPicPr>
            <a:picLocks noChangeAspect="1"/>
          </p:cNvPicPr>
          <p:nvPr>
            <p:custDataLst>
              <p:tags r:id="rId4"/>
            </p:custDataLst>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876937" y="570706"/>
            <a:ext cx="914400" cy="914400"/>
          </a:xfrm>
          <a:prstGeom prst="rect">
            <a:avLst/>
          </a:prstGeom>
        </p:spPr>
      </p:pic>
      <p:pic>
        <p:nvPicPr>
          <p:cNvPr id="1026" name="Picture 2">
            <a:extLst>
              <a:ext uri="{FF2B5EF4-FFF2-40B4-BE49-F238E27FC236}">
                <a16:creationId xmlns:a16="http://schemas.microsoft.com/office/drawing/2014/main" id="{2474CFE6-F60A-C566-78C4-9A796E8619A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52236" y="1896268"/>
            <a:ext cx="1802247" cy="44236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6712B19-07E6-8EEF-189B-E673DEE66C9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54483" y="1947753"/>
            <a:ext cx="2007338" cy="4320726"/>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numéro de diapositive 4"/>
          <p:cNvSpPr>
            <a:spLocks noGrp="1"/>
          </p:cNvSpPr>
          <p:nvPr>
            <p:ph type="sldNum" sz="quarter" idx="12"/>
          </p:nvPr>
        </p:nvSpPr>
        <p:spPr/>
        <p:txBody>
          <a:bodyPr/>
          <a:lstStyle/>
          <a:p>
            <a:fld id="{0C14EB29-D0B9-4703-B160-0192E9AA575F}" type="slidenum">
              <a:rPr lang="fr-CA" smtClean="0"/>
              <a:t>8</a:t>
            </a:fld>
            <a:endParaRPr lang="fr-CA"/>
          </a:p>
        </p:txBody>
      </p:sp>
    </p:spTree>
    <p:extLst>
      <p:ext uri="{BB962C8B-B14F-4D97-AF65-F5344CB8AC3E}">
        <p14:creationId xmlns:p14="http://schemas.microsoft.com/office/powerpoint/2010/main" val="516542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FCB3CAD-3C22-450D-B5C4-2878CEC6D9D1}"/>
              </a:ext>
            </a:extLst>
          </p:cNvPr>
          <p:cNvSpPr>
            <a:spLocks noGrp="1"/>
          </p:cNvSpPr>
          <p:nvPr>
            <p:ph idx="1"/>
            <p:custDataLst>
              <p:tags r:id="rId1"/>
            </p:custDataLst>
          </p:nvPr>
        </p:nvSpPr>
        <p:spPr>
          <a:xfrm>
            <a:off x="838200" y="2029055"/>
            <a:ext cx="5066654" cy="2241722"/>
          </a:xfrm>
        </p:spPr>
        <p:txBody>
          <a:bodyPr>
            <a:normAutofit/>
          </a:bodyPr>
          <a:lstStyle/>
          <a:p>
            <a:pPr marL="0" marR="449580" lvl="1" indent="0" algn="ctr">
              <a:spcBef>
                <a:spcPts val="35"/>
              </a:spcBef>
              <a:buNone/>
              <a:tabLst>
                <a:tab pos="2000885" algn="l"/>
              </a:tabLst>
            </a:pPr>
            <a:r>
              <a:rPr lang="en-CA" sz="3600">
                <a:solidFill>
                  <a:srgbClr val="000000"/>
                </a:solidFill>
                <a:effectLst/>
                <a:ea typeface="Trebuchet MS" panose="020B0603020202020204" pitchFamily="34" charset="0"/>
                <a:cs typeface="Trebuchet MS" panose="020B0603020202020204" pitchFamily="34" charset="0"/>
              </a:rPr>
              <a:t>With your team, build a cabin with the materials </a:t>
            </a:r>
            <a:br>
              <a:rPr lang="en-CA" sz="3600">
                <a:solidFill>
                  <a:srgbClr val="000000"/>
                </a:solidFill>
                <a:effectLst/>
                <a:ea typeface="Trebuchet MS" panose="020B0603020202020204" pitchFamily="34" charset="0"/>
                <a:cs typeface="Trebuchet MS" panose="020B0603020202020204" pitchFamily="34" charset="0"/>
              </a:rPr>
            </a:br>
            <a:r>
              <a:rPr lang="en-CA" sz="3600">
                <a:solidFill>
                  <a:srgbClr val="000000"/>
                </a:solidFill>
                <a:effectLst/>
                <a:ea typeface="Trebuchet MS" panose="020B0603020202020204" pitchFamily="34" charset="0"/>
                <a:cs typeface="Trebuchet MS" panose="020B0603020202020204" pitchFamily="34" charset="0"/>
              </a:rPr>
              <a:t>I've given you.</a:t>
            </a:r>
          </a:p>
        </p:txBody>
      </p:sp>
      <p:pic>
        <p:nvPicPr>
          <p:cNvPr id="4" name="Image 3">
            <a:extLst>
              <a:ext uri="{FF2B5EF4-FFF2-40B4-BE49-F238E27FC236}">
                <a16:creationId xmlns:a16="http://schemas.microsoft.com/office/drawing/2014/main" id="{77D172C9-2E3B-43C8-B889-B2B3CC0882D3}"/>
              </a:ext>
            </a:extLst>
          </p:cNvPr>
          <p:cNvPicPr>
            <a:picLocks noChangeAspect="1"/>
          </p:cNvPicPr>
          <p:nvPr>
            <p:custDataLst>
              <p:tags r:id="rId2"/>
            </p:custDataLst>
          </p:nvPr>
        </p:nvPicPr>
        <p:blipFill rotWithShape="1">
          <a:blip r:embed="rId6"/>
          <a:srcRect t="72843"/>
          <a:stretch/>
        </p:blipFill>
        <p:spPr>
          <a:xfrm>
            <a:off x="0" y="5388076"/>
            <a:ext cx="12191999" cy="1469923"/>
          </a:xfrm>
          <a:prstGeom prst="rect">
            <a:avLst/>
          </a:prstGeom>
        </p:spPr>
      </p:pic>
      <p:pic>
        <p:nvPicPr>
          <p:cNvPr id="7" name="Graphique 6" descr="Bus line drawing">
            <a:extLst>
              <a:ext uri="{FF2B5EF4-FFF2-40B4-BE49-F238E27FC236}">
                <a16:creationId xmlns:a16="http://schemas.microsoft.com/office/drawing/2014/main" id="{E4E93B3F-6942-4C96-AC70-C4C58AED4CE7}"/>
              </a:ext>
            </a:extLst>
          </p:cNvPr>
          <p:cNvPicPr>
            <a:picLocks noChangeAspect="1"/>
          </p:cNvPicPr>
          <p:nvPr>
            <p:custDataLst>
              <p:tags r:id="rId3"/>
            </p:custDataLst>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876937" y="570706"/>
            <a:ext cx="914400" cy="914400"/>
          </a:xfrm>
          <a:prstGeom prst="rect">
            <a:avLst/>
          </a:prstGeom>
        </p:spPr>
      </p:pic>
      <p:sp>
        <p:nvSpPr>
          <p:cNvPr id="10" name="Titre 1">
            <a:extLst>
              <a:ext uri="{FF2B5EF4-FFF2-40B4-BE49-F238E27FC236}">
                <a16:creationId xmlns:a16="http://schemas.microsoft.com/office/drawing/2014/main" id="{D2100661-3145-C52C-7166-FD5ACEC166B4}"/>
              </a:ext>
            </a:extLst>
          </p:cNvPr>
          <p:cNvSpPr>
            <a:spLocks noGrp="1"/>
          </p:cNvSpPr>
          <p:nvPr>
            <p:ph type="title"/>
            <p:custDataLst>
              <p:tags r:id="rId4"/>
            </p:custDataLst>
          </p:nvPr>
        </p:nvSpPr>
        <p:spPr>
          <a:xfrm>
            <a:off x="524164" y="365124"/>
            <a:ext cx="10515600" cy="1325563"/>
          </a:xfrm>
        </p:spPr>
        <p:txBody>
          <a:bodyPr/>
          <a:lstStyle/>
          <a:p>
            <a:pPr algn="ctr"/>
            <a:r>
              <a:rPr lang="en-CA" b="1">
                <a:solidFill>
                  <a:srgbClr val="00CC99"/>
                </a:solidFill>
              </a:rPr>
              <a:t>OFF-TRAIL Camping</a:t>
            </a:r>
          </a:p>
        </p:txBody>
      </p:sp>
      <p:pic>
        <p:nvPicPr>
          <p:cNvPr id="5" name="Image 4">
            <a:extLst>
              <a:ext uri="{FF2B5EF4-FFF2-40B4-BE49-F238E27FC236}">
                <a16:creationId xmlns:a16="http://schemas.microsoft.com/office/drawing/2014/main" id="{25460621-13AE-F3DA-CA73-0F850079535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87148" y="2067244"/>
            <a:ext cx="3512513" cy="2723512"/>
          </a:xfrm>
          <a:prstGeom prst="rect">
            <a:avLst/>
          </a:prstGeom>
        </p:spPr>
      </p:pic>
      <p:sp>
        <p:nvSpPr>
          <p:cNvPr id="2" name="Espace réservé du numéro de diapositive 1"/>
          <p:cNvSpPr>
            <a:spLocks noGrp="1"/>
          </p:cNvSpPr>
          <p:nvPr>
            <p:ph type="sldNum" sz="quarter" idx="12"/>
          </p:nvPr>
        </p:nvSpPr>
        <p:spPr/>
        <p:txBody>
          <a:bodyPr/>
          <a:lstStyle/>
          <a:p>
            <a:fld id="{0C14EB29-D0B9-4703-B160-0192E9AA575F}" type="slidenum">
              <a:rPr lang="fr-CA" smtClean="0"/>
              <a:t>9</a:t>
            </a:fld>
            <a:endParaRPr lang="fr-CA"/>
          </a:p>
        </p:txBody>
      </p:sp>
    </p:spTree>
    <p:extLst>
      <p:ext uri="{BB962C8B-B14F-4D97-AF65-F5344CB8AC3E}">
        <p14:creationId xmlns:p14="http://schemas.microsoft.com/office/powerpoint/2010/main" val="287536187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3"/>
</p:tagLst>
</file>

<file path=ppt/tags/tag10.xml><?xml version="1.0" encoding="utf-8"?>
<p:tagLst xmlns:a="http://schemas.openxmlformats.org/drawingml/2006/main" xmlns:r="http://schemas.openxmlformats.org/officeDocument/2006/relationships" xmlns:p="http://schemas.openxmlformats.org/presentationml/2006/main">
  <p:tag name="NUM" val="3"/>
</p:tagLst>
</file>

<file path=ppt/tags/tag11.xml><?xml version="1.0" encoding="utf-8"?>
<p:tagLst xmlns:a="http://schemas.openxmlformats.org/drawingml/2006/main" xmlns:r="http://schemas.openxmlformats.org/officeDocument/2006/relationships" xmlns:p="http://schemas.openxmlformats.org/presentationml/2006/main">
  <p:tag name="NUM" val="4"/>
</p:tagLst>
</file>

<file path=ppt/tags/tag12.xml><?xml version="1.0" encoding="utf-8"?>
<p:tagLst xmlns:a="http://schemas.openxmlformats.org/drawingml/2006/main" xmlns:r="http://schemas.openxmlformats.org/officeDocument/2006/relationships" xmlns:p="http://schemas.openxmlformats.org/presentationml/2006/main">
  <p:tag name="NUM" val="2"/>
</p:tagLst>
</file>

<file path=ppt/tags/tag13.xml><?xml version="1.0" encoding="utf-8"?>
<p:tagLst xmlns:a="http://schemas.openxmlformats.org/drawingml/2006/main" xmlns:r="http://schemas.openxmlformats.org/officeDocument/2006/relationships" xmlns:p="http://schemas.openxmlformats.org/presentationml/2006/main">
  <p:tag name="NUM" val="3"/>
</p:tagLst>
</file>

<file path=ppt/tags/tag14.xml><?xml version="1.0" encoding="utf-8"?>
<p:tagLst xmlns:a="http://schemas.openxmlformats.org/drawingml/2006/main" xmlns:r="http://schemas.openxmlformats.org/officeDocument/2006/relationships" xmlns:p="http://schemas.openxmlformats.org/presentationml/2006/main">
  <p:tag name="NUM" val="4"/>
</p:tagLst>
</file>

<file path=ppt/tags/tag15.xml><?xml version="1.0" encoding="utf-8"?>
<p:tagLst xmlns:a="http://schemas.openxmlformats.org/drawingml/2006/main" xmlns:r="http://schemas.openxmlformats.org/officeDocument/2006/relationships" xmlns:p="http://schemas.openxmlformats.org/presentationml/2006/main">
  <p:tag name="NUM" val="1"/>
</p:tagLst>
</file>

<file path=ppt/tags/tag16.xml><?xml version="1.0" encoding="utf-8"?>
<p:tagLst xmlns:a="http://schemas.openxmlformats.org/drawingml/2006/main" xmlns:r="http://schemas.openxmlformats.org/officeDocument/2006/relationships" xmlns:p="http://schemas.openxmlformats.org/presentationml/2006/main">
  <p:tag name="NUM" val="2"/>
</p:tagLst>
</file>

<file path=ppt/tags/tag17.xml><?xml version="1.0" encoding="utf-8"?>
<p:tagLst xmlns:a="http://schemas.openxmlformats.org/drawingml/2006/main" xmlns:r="http://schemas.openxmlformats.org/officeDocument/2006/relationships" xmlns:p="http://schemas.openxmlformats.org/presentationml/2006/main">
  <p:tag name="NUM" val="3"/>
</p:tagLst>
</file>

<file path=ppt/tags/tag18.xml><?xml version="1.0" encoding="utf-8"?>
<p:tagLst xmlns:a="http://schemas.openxmlformats.org/drawingml/2006/main" xmlns:r="http://schemas.openxmlformats.org/officeDocument/2006/relationships" xmlns:p="http://schemas.openxmlformats.org/presentationml/2006/main">
  <p:tag name="NUM" val="4"/>
</p:tagLst>
</file>

<file path=ppt/tags/tag19.xml><?xml version="1.0" encoding="utf-8"?>
<p:tagLst xmlns:a="http://schemas.openxmlformats.org/drawingml/2006/main" xmlns:r="http://schemas.openxmlformats.org/officeDocument/2006/relationships" xmlns:p="http://schemas.openxmlformats.org/presentationml/2006/main">
  <p:tag name="NUM" val="5"/>
</p:tagLst>
</file>

<file path=ppt/tags/tag2.xml><?xml version="1.0" encoding="utf-8"?>
<p:tagLst xmlns:a="http://schemas.openxmlformats.org/drawingml/2006/main" xmlns:r="http://schemas.openxmlformats.org/officeDocument/2006/relationships" xmlns:p="http://schemas.openxmlformats.org/presentationml/2006/main">
  <p:tag name="NUM" val="3"/>
</p:tagLst>
</file>

<file path=ppt/tags/tag20.xml><?xml version="1.0" encoding="utf-8"?>
<p:tagLst xmlns:a="http://schemas.openxmlformats.org/drawingml/2006/main" xmlns:r="http://schemas.openxmlformats.org/officeDocument/2006/relationships" xmlns:p="http://schemas.openxmlformats.org/presentationml/2006/main">
  <p:tag name="NUM" val="1"/>
</p:tagLst>
</file>

<file path=ppt/tags/tag21.xml><?xml version="1.0" encoding="utf-8"?>
<p:tagLst xmlns:a="http://schemas.openxmlformats.org/drawingml/2006/main" xmlns:r="http://schemas.openxmlformats.org/officeDocument/2006/relationships" xmlns:p="http://schemas.openxmlformats.org/presentationml/2006/main">
  <p:tag name="NUM" val="1"/>
</p:tagLst>
</file>

<file path=ppt/tags/tag22.xml><?xml version="1.0" encoding="utf-8"?>
<p:tagLst xmlns:a="http://schemas.openxmlformats.org/drawingml/2006/main" xmlns:r="http://schemas.openxmlformats.org/officeDocument/2006/relationships" xmlns:p="http://schemas.openxmlformats.org/presentationml/2006/main">
  <p:tag name="NUM" val="2"/>
</p:tagLst>
</file>

<file path=ppt/tags/tag23.xml><?xml version="1.0" encoding="utf-8"?>
<p:tagLst xmlns:a="http://schemas.openxmlformats.org/drawingml/2006/main" xmlns:r="http://schemas.openxmlformats.org/officeDocument/2006/relationships" xmlns:p="http://schemas.openxmlformats.org/presentationml/2006/main">
  <p:tag name="NUM" val="3"/>
</p:tagLst>
</file>

<file path=ppt/tags/tag24.xml><?xml version="1.0" encoding="utf-8"?>
<p:tagLst xmlns:a="http://schemas.openxmlformats.org/drawingml/2006/main" xmlns:r="http://schemas.openxmlformats.org/officeDocument/2006/relationships" xmlns:p="http://schemas.openxmlformats.org/presentationml/2006/main">
  <p:tag name="NUM" val="4"/>
</p:tagLst>
</file>

<file path=ppt/tags/tag25.xml><?xml version="1.0" encoding="utf-8"?>
<p:tagLst xmlns:a="http://schemas.openxmlformats.org/drawingml/2006/main" xmlns:r="http://schemas.openxmlformats.org/officeDocument/2006/relationships" xmlns:p="http://schemas.openxmlformats.org/presentationml/2006/main">
  <p:tag name="NUM" val="5"/>
</p:tagLst>
</file>

<file path=ppt/tags/tag26.xml><?xml version="1.0" encoding="utf-8"?>
<p:tagLst xmlns:a="http://schemas.openxmlformats.org/drawingml/2006/main" xmlns:r="http://schemas.openxmlformats.org/officeDocument/2006/relationships" xmlns:p="http://schemas.openxmlformats.org/presentationml/2006/main">
  <p:tag name="NUM" val="1"/>
</p:tagLst>
</file>

<file path=ppt/tags/tag27.xml><?xml version="1.0" encoding="utf-8"?>
<p:tagLst xmlns:a="http://schemas.openxmlformats.org/drawingml/2006/main" xmlns:r="http://schemas.openxmlformats.org/officeDocument/2006/relationships" xmlns:p="http://schemas.openxmlformats.org/presentationml/2006/main">
  <p:tag name="NUM" val="1"/>
</p:tagLst>
</file>

<file path=ppt/tags/tag28.xml><?xml version="1.0" encoding="utf-8"?>
<p:tagLst xmlns:a="http://schemas.openxmlformats.org/drawingml/2006/main" xmlns:r="http://schemas.openxmlformats.org/officeDocument/2006/relationships" xmlns:p="http://schemas.openxmlformats.org/presentationml/2006/main">
  <p:tag name="NUM" val="2"/>
</p:tagLst>
</file>

<file path=ppt/tags/tag29.xml><?xml version="1.0" encoding="utf-8"?>
<p:tagLst xmlns:a="http://schemas.openxmlformats.org/drawingml/2006/main" xmlns:r="http://schemas.openxmlformats.org/officeDocument/2006/relationships" xmlns:p="http://schemas.openxmlformats.org/presentationml/2006/main">
  <p:tag name="NUM" val="3"/>
</p:tagLst>
</file>

<file path=ppt/tags/tag3.xml><?xml version="1.0" encoding="utf-8"?>
<p:tagLst xmlns:a="http://schemas.openxmlformats.org/drawingml/2006/main" xmlns:r="http://schemas.openxmlformats.org/officeDocument/2006/relationships" xmlns:p="http://schemas.openxmlformats.org/presentationml/2006/main">
  <p:tag name="NUM" val="1"/>
</p:tagLst>
</file>

<file path=ppt/tags/tag30.xml><?xml version="1.0" encoding="utf-8"?>
<p:tagLst xmlns:a="http://schemas.openxmlformats.org/drawingml/2006/main" xmlns:r="http://schemas.openxmlformats.org/officeDocument/2006/relationships" xmlns:p="http://schemas.openxmlformats.org/presentationml/2006/main">
  <p:tag name="NUM" val="4"/>
</p:tagLst>
</file>

<file path=ppt/tags/tag31.xml><?xml version="1.0" encoding="utf-8"?>
<p:tagLst xmlns:a="http://schemas.openxmlformats.org/drawingml/2006/main" xmlns:r="http://schemas.openxmlformats.org/officeDocument/2006/relationships" xmlns:p="http://schemas.openxmlformats.org/presentationml/2006/main">
  <p:tag name="NUM" val="5"/>
</p:tagLst>
</file>

<file path=ppt/tags/tag32.xml><?xml version="1.0" encoding="utf-8"?>
<p:tagLst xmlns:a="http://schemas.openxmlformats.org/drawingml/2006/main" xmlns:r="http://schemas.openxmlformats.org/officeDocument/2006/relationships" xmlns:p="http://schemas.openxmlformats.org/presentationml/2006/main">
  <p:tag name="NUM" val="6"/>
</p:tagLst>
</file>

<file path=ppt/tags/tag4.xml><?xml version="1.0" encoding="utf-8"?>
<p:tagLst xmlns:a="http://schemas.openxmlformats.org/drawingml/2006/main" xmlns:r="http://schemas.openxmlformats.org/officeDocument/2006/relationships" xmlns:p="http://schemas.openxmlformats.org/presentationml/2006/main">
  <p:tag name="NUM" val="2"/>
</p:tagLst>
</file>

<file path=ppt/tags/tag5.xml><?xml version="1.0" encoding="utf-8"?>
<p:tagLst xmlns:a="http://schemas.openxmlformats.org/drawingml/2006/main" xmlns:r="http://schemas.openxmlformats.org/officeDocument/2006/relationships" xmlns:p="http://schemas.openxmlformats.org/presentationml/2006/main">
  <p:tag name="NUM" val="3"/>
</p:tagLst>
</file>

<file path=ppt/tags/tag6.xml><?xml version="1.0" encoding="utf-8"?>
<p:tagLst xmlns:a="http://schemas.openxmlformats.org/drawingml/2006/main" xmlns:r="http://schemas.openxmlformats.org/officeDocument/2006/relationships" xmlns:p="http://schemas.openxmlformats.org/presentationml/2006/main">
  <p:tag name="NUM" val="4"/>
</p:tagLst>
</file>

<file path=ppt/tags/tag7.xml><?xml version="1.0" encoding="utf-8"?>
<p:tagLst xmlns:a="http://schemas.openxmlformats.org/drawingml/2006/main" xmlns:r="http://schemas.openxmlformats.org/officeDocument/2006/relationships" xmlns:p="http://schemas.openxmlformats.org/presentationml/2006/main">
  <p:tag name="NUM" val="2"/>
</p:tagLst>
</file>

<file path=ppt/tags/tag8.xml><?xml version="1.0" encoding="utf-8"?>
<p:tagLst xmlns:a="http://schemas.openxmlformats.org/drawingml/2006/main" xmlns:r="http://schemas.openxmlformats.org/officeDocument/2006/relationships" xmlns:p="http://schemas.openxmlformats.org/presentationml/2006/main">
  <p:tag name="NUM" val="1"/>
</p:tagLst>
</file>

<file path=ppt/tags/tag9.xml><?xml version="1.0" encoding="utf-8"?>
<p:tagLst xmlns:a="http://schemas.openxmlformats.org/drawingml/2006/main" xmlns:r="http://schemas.openxmlformats.org/officeDocument/2006/relationships" xmlns:p="http://schemas.openxmlformats.org/presentationml/2006/main">
  <p:tag name="NUM" val="2"/>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d95c8f1-3cc3-4b75-8c41-c750205dc126">
      <Terms xmlns="http://schemas.microsoft.com/office/infopath/2007/PartnerControls"/>
    </lcf76f155ced4ddcb4097134ff3c332f>
    <TaxCatchAll xmlns="bc2d96f8-f76f-46b3-b2c2-a8ec45c8f18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787C06F5E01764594DD21339AA8897B" ma:contentTypeVersion="17" ma:contentTypeDescription="Crée un document." ma:contentTypeScope="" ma:versionID="4d8da63efe028b5dc7f082350e65bdbb">
  <xsd:schema xmlns:xsd="http://www.w3.org/2001/XMLSchema" xmlns:xs="http://www.w3.org/2001/XMLSchema" xmlns:p="http://schemas.microsoft.com/office/2006/metadata/properties" xmlns:ns2="cd95c8f1-3cc3-4b75-8c41-c750205dc126" xmlns:ns3="bc2d96f8-f76f-46b3-b2c2-a8ec45c8f182" targetNamespace="http://schemas.microsoft.com/office/2006/metadata/properties" ma:root="true" ma:fieldsID="7b4a16b83202d45bd81ed73c28270f5a" ns2:_="" ns3:_="">
    <xsd:import namespace="cd95c8f1-3cc3-4b75-8c41-c750205dc126"/>
    <xsd:import namespace="bc2d96f8-f76f-46b3-b2c2-a8ec45c8f18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95c8f1-3cc3-4b75-8c41-c750205dc12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Balises d’images" ma:readOnly="false" ma:fieldId="{5cf76f15-5ced-4ddc-b409-7134ff3c332f}" ma:taxonomyMulti="true" ma:sspId="d264a842-8adc-43f3-ad4e-91e5e271ce18" ma:termSetId="09814cd3-568e-fe90-9814-8d621ff8fb84" ma:anchorId="fba54fb3-c3e1-fe81-a776-ca4b69148c4d" ma:open="true" ma:isKeyword="false">
      <xsd:complexType>
        <xsd:sequence>
          <xsd:element ref="pc:Terms" minOccurs="0" maxOccurs="1"/>
        </xsd:sequence>
      </xsd:complex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c2d96f8-f76f-46b3-b2c2-a8ec45c8f182" elementFormDefault="qualified">
    <xsd:import namespace="http://schemas.microsoft.com/office/2006/documentManagement/types"/>
    <xsd:import namespace="http://schemas.microsoft.com/office/infopath/2007/PartnerControls"/>
    <xsd:element name="SharedWithUsers" ma:index="16"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Partagé avec détails" ma:internalName="SharedWithDetails" ma:readOnly="true">
      <xsd:simpleType>
        <xsd:restriction base="dms:Note">
          <xsd:maxLength value="255"/>
        </xsd:restriction>
      </xsd:simpleType>
    </xsd:element>
    <xsd:element name="TaxCatchAll" ma:index="20" nillable="true" ma:displayName="Taxonomy Catch All Column" ma:hidden="true" ma:list="{4cdef15d-bc0c-4c46-9001-376561642adc}" ma:internalName="TaxCatchAll" ma:showField="CatchAllData" ma:web="bc2d96f8-f76f-46b3-b2c2-a8ec45c8f18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5A46683-6DDB-4F31-AFED-9D6CED3F1BCB}">
  <ds:schemaRefs>
    <ds:schemaRef ds:uri="http://schemas.microsoft.com/office/infopath/2007/PartnerControls"/>
    <ds:schemaRef ds:uri="http://schemas.microsoft.com/office/2006/documentManagement/types"/>
    <ds:schemaRef ds:uri="bc2d96f8-f76f-46b3-b2c2-a8ec45c8f182"/>
    <ds:schemaRef ds:uri="http://purl.org/dc/elements/1.1/"/>
    <ds:schemaRef ds:uri="http://www.w3.org/XML/1998/namespace"/>
    <ds:schemaRef ds:uri="http://purl.org/dc/terms/"/>
    <ds:schemaRef ds:uri="http://schemas.microsoft.com/office/2006/metadata/properties"/>
    <ds:schemaRef ds:uri="http://purl.org/dc/dcmitype/"/>
    <ds:schemaRef ds:uri="http://schemas.openxmlformats.org/package/2006/metadata/core-properties"/>
    <ds:schemaRef ds:uri="cd95c8f1-3cc3-4b75-8c41-c750205dc126"/>
  </ds:schemaRefs>
</ds:datastoreItem>
</file>

<file path=customXml/itemProps2.xml><?xml version="1.0" encoding="utf-8"?>
<ds:datastoreItem xmlns:ds="http://schemas.openxmlformats.org/officeDocument/2006/customXml" ds:itemID="{A244B8E5-9563-4AB7-8C3A-A1E2A5F777F3}">
  <ds:schemaRefs>
    <ds:schemaRef ds:uri="bc2d96f8-f76f-46b3-b2c2-a8ec45c8f182"/>
    <ds:schemaRef ds:uri="cd95c8f1-3cc3-4b75-8c41-c750205dc12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DF0B419-5C3A-4558-B410-556A5878D15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16</TotalTime>
  <Words>423</Words>
  <Application>Microsoft Macintosh PowerPoint</Application>
  <PresentationFormat>Grand écran</PresentationFormat>
  <Paragraphs>65</Paragraphs>
  <Slides>14</Slides>
  <Notes>1</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14</vt:i4>
      </vt:variant>
    </vt:vector>
  </HeadingPairs>
  <TitlesOfParts>
    <vt:vector size="20" baseType="lpstr">
      <vt:lpstr>Arial</vt:lpstr>
      <vt:lpstr>Calibri</vt:lpstr>
      <vt:lpstr>Calibri Light</vt:lpstr>
      <vt:lpstr>Gambado Sans Forte</vt:lpstr>
      <vt:lpstr>Trebuchet MS</vt:lpstr>
      <vt:lpstr>Thème Office</vt:lpstr>
      <vt:lpstr>Présentation PowerPoint</vt:lpstr>
      <vt:lpstr>The Adventures of Leo and Charlie</vt:lpstr>
      <vt:lpstr>Présentation PowerPoint</vt:lpstr>
      <vt:lpstr>Présentation PowerPoint</vt:lpstr>
      <vt:lpstr>Présentation PowerPoint</vt:lpstr>
      <vt:lpstr>Présentation PowerPoint</vt:lpstr>
      <vt:lpstr>OFF-TRAIL Camping</vt:lpstr>
      <vt:lpstr>OFF-TRAIL Camping</vt:lpstr>
      <vt:lpstr>OFF-TRAIL Camping</vt:lpstr>
      <vt:lpstr>OFF-TRAIL Camping</vt:lpstr>
      <vt:lpstr>List of qualities</vt:lpstr>
      <vt:lpstr>OFF-TRAIL Camping</vt:lpstr>
      <vt:lpstr>Challenge</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Audrey Dupuis translated by George Mack</dc:creator>
  <cp:lastModifiedBy>Audrey April</cp:lastModifiedBy>
  <cp:revision>1</cp:revision>
  <dcterms:created xsi:type="dcterms:W3CDTF">2021-07-12T13:08:33Z</dcterms:created>
  <dcterms:modified xsi:type="dcterms:W3CDTF">2025-02-03T20:26:02Z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0x010100B787C06F5E01764594DD21339AA8897B</vt:lpwstr>
  </property>
  <property fmtid="{D5CDD505-2E9C-101B-9397-08002B2CF9AE}" pid="3" name="MediaServiceImageTags">
    <vt:lpwstr/>
  </property>
</Properties>
</file>