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11"/>
  </p:notesMasterIdLst>
  <p:sldIdLst>
    <p:sldId id="360" r:id="rId6"/>
    <p:sldId id="288" r:id="rId7"/>
    <p:sldId id="281" r:id="rId8"/>
    <p:sldId id="338" r:id="rId9"/>
    <p:sldId id="33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A2428-E4CD-927D-38E4-134DC97485C3}" name="Élisa Thériault" initials="ÉT" userId="S::thee3003@usherbrooke.ca::b307a219-fbde-4a7e-86c3-b56d69c3873f" providerId="AD"/>
  <p188:author id="{C3CE454A-6F3E-7F83-FCF3-B6E3BAFC38B7}" name="emilie.st-onge.cssscclm16" initials="em" userId="S::emilie.st-onge.cssscclm16_ssss.gouv.qc.ca#ext#@usherbrooke.onmicrosoft.com::a11f60fb-00e9-42d5-8403-9f02f14dcfde" providerId="AD"/>
  <p188:author id="{85CB2099-FAF1-91F6-40CE-6982008C998E}" name="Sonia Vachon" initials="SV" userId="S::vacs2901@usherbrooke.ca::af9b6371-4667-4f41-9f47-9d40b5e488aa" providerId="AD"/>
  <p188:author id="{854966DD-7AE1-5CF8-6589-695DCEEB34DF}" name="Valérie Serres (CISSSMC16)" initials="V(" userId="S::valerie.serres.cssshrr16_ssss.gouv.qc.ca#ext#@usherbrooke.onmicrosoft.com::ec111c61-4067-457c-b9e4-592ee8c984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CCA"/>
    <a:srgbClr val="7EE7BA"/>
    <a:srgbClr val="3BD89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7883C-6109-E44E-95BC-DBB693F88E6A}" v="16" dt="2025-02-10T01:41:1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4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lisa Thériault" userId="b307a219-fbde-4a7e-86c3-b56d69c3873f" providerId="ADAL" clId="{514F167E-58D9-4047-AAB9-83C44D1A201B}"/>
    <pc:docChg chg="undo custSel addSld delSld modSld sldOrd">
      <pc:chgData name="Élisa Thériault" userId="b307a219-fbde-4a7e-86c3-b56d69c3873f" providerId="ADAL" clId="{514F167E-58D9-4047-AAB9-83C44D1A201B}" dt="2023-08-08T19:44:32.244" v="2138" actId="29295"/>
      <pc:docMkLst>
        <pc:docMk/>
      </pc:docMkLst>
      <pc:sldChg chg="addSp delSp modSp mod addCm">
        <pc:chgData name="Élisa Thériault" userId="b307a219-fbde-4a7e-86c3-b56d69c3873f" providerId="ADAL" clId="{514F167E-58D9-4047-AAB9-83C44D1A201B}" dt="2023-07-20T16:27:52.111" v="1546"/>
        <pc:sldMkLst>
          <pc:docMk/>
          <pc:sldMk cId="1248579302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Élisa Thériault" userId="b307a219-fbde-4a7e-86c3-b56d69c3873f" providerId="ADAL" clId="{514F167E-58D9-4047-AAB9-83C44D1A201B}" dt="2023-07-20T16:27:52.111" v="1546"/>
              <pc2:cmMkLst xmlns:pc2="http://schemas.microsoft.com/office/powerpoint/2019/9/main/command">
                <pc:docMk/>
                <pc:sldMk cId="1248579302" sldId="273"/>
                <pc2:cmMk id="{E1812FE4-DBA4-A047-926E-635D871410B4}"/>
              </pc2:cmMkLst>
            </pc226:cmChg>
          </p:ext>
        </pc:extLst>
      </pc:sldChg>
      <pc:sldChg chg="ord">
        <pc:chgData name="Élisa Thériault" userId="b307a219-fbde-4a7e-86c3-b56d69c3873f" providerId="ADAL" clId="{514F167E-58D9-4047-AAB9-83C44D1A201B}" dt="2023-07-20T16:34:09.584" v="1689" actId="20578"/>
        <pc:sldMkLst>
          <pc:docMk/>
          <pc:sldMk cId="2564121211" sldId="276"/>
        </pc:sldMkLst>
      </pc:sldChg>
      <pc:sldChg chg="ord">
        <pc:chgData name="Élisa Thériault" userId="b307a219-fbde-4a7e-86c3-b56d69c3873f" providerId="ADAL" clId="{514F167E-58D9-4047-AAB9-83C44D1A201B}" dt="2023-07-20T16:34:11.331" v="1690" actId="20578"/>
        <pc:sldMkLst>
          <pc:docMk/>
          <pc:sldMk cId="1649660406" sldId="278"/>
        </pc:sldMkLst>
      </pc:sldChg>
      <pc:sldChg chg="addSp modSp mod ord">
        <pc:chgData name="Élisa Thériault" userId="b307a219-fbde-4a7e-86c3-b56d69c3873f" providerId="ADAL" clId="{514F167E-58D9-4047-AAB9-83C44D1A201B}" dt="2023-08-08T19:41:08.566" v="1757" actId="1076"/>
        <pc:sldMkLst>
          <pc:docMk/>
          <pc:sldMk cId="1559842715" sldId="281"/>
        </pc:sldMkLst>
      </pc:sldChg>
      <pc:sldChg chg="modSp mod">
        <pc:chgData name="Élisa Thériault" userId="b307a219-fbde-4a7e-86c3-b56d69c3873f" providerId="ADAL" clId="{514F167E-58D9-4047-AAB9-83C44D1A201B}" dt="2023-07-17T20:02:35.546" v="1" actId="1076"/>
        <pc:sldMkLst>
          <pc:docMk/>
          <pc:sldMk cId="3803646926" sldId="282"/>
        </pc:sldMkLst>
      </pc:sldChg>
      <pc:sldChg chg="addSp delSp modSp mod ord">
        <pc:chgData name="Élisa Thériault" userId="b307a219-fbde-4a7e-86c3-b56d69c3873f" providerId="ADAL" clId="{514F167E-58D9-4047-AAB9-83C44D1A201B}" dt="2023-08-08T19:39:36.006" v="1692" actId="207"/>
        <pc:sldMkLst>
          <pc:docMk/>
          <pc:sldMk cId="3937116989" sldId="284"/>
        </pc:sldMkLst>
      </pc:sldChg>
      <pc:sldChg chg="addSp delSp modSp del mod">
        <pc:chgData name="Élisa Thériault" userId="b307a219-fbde-4a7e-86c3-b56d69c3873f" providerId="ADAL" clId="{514F167E-58D9-4047-AAB9-83C44D1A201B}" dt="2023-07-20T15:08:30.971" v="270" actId="2696"/>
        <pc:sldMkLst>
          <pc:docMk/>
          <pc:sldMk cId="919269124" sldId="285"/>
        </pc:sldMkLst>
      </pc:sldChg>
      <pc:sldChg chg="del">
        <pc:chgData name="Élisa Thériault" userId="b307a219-fbde-4a7e-86c3-b56d69c3873f" providerId="ADAL" clId="{514F167E-58D9-4047-AAB9-83C44D1A201B}" dt="2023-07-20T15:15:35.014" v="459" actId="2696"/>
        <pc:sldMkLst>
          <pc:docMk/>
          <pc:sldMk cId="829319124" sldId="286"/>
        </pc:sldMkLst>
      </pc:sldChg>
      <pc:sldChg chg="addSp delSp modSp new del mod">
        <pc:chgData name="Élisa Thériault" userId="b307a219-fbde-4a7e-86c3-b56d69c3873f" providerId="ADAL" clId="{514F167E-58D9-4047-AAB9-83C44D1A201B}" dt="2023-07-20T15:07:16.292" v="248" actId="2696"/>
        <pc:sldMkLst>
          <pc:docMk/>
          <pc:sldMk cId="1576760141" sldId="287"/>
        </pc:sldMkLst>
      </pc:sldChg>
      <pc:sldChg chg="addSp delSp modSp new mod">
        <pc:chgData name="Élisa Thériault" userId="b307a219-fbde-4a7e-86c3-b56d69c3873f" providerId="ADAL" clId="{514F167E-58D9-4047-AAB9-83C44D1A201B}" dt="2023-08-08T19:44:32.244" v="2138" actId="29295"/>
        <pc:sldMkLst>
          <pc:docMk/>
          <pc:sldMk cId="1962888710" sldId="288"/>
        </pc:sldMkLst>
      </pc:sldChg>
      <pc:sldChg chg="addSp delSp modSp add mod">
        <pc:chgData name="Élisa Thériault" userId="b307a219-fbde-4a7e-86c3-b56d69c3873f" providerId="ADAL" clId="{514F167E-58D9-4047-AAB9-83C44D1A201B}" dt="2023-07-20T15:39:09.156" v="468"/>
        <pc:sldMkLst>
          <pc:docMk/>
          <pc:sldMk cId="667714847" sldId="289"/>
        </pc:sldMkLst>
      </pc:sldChg>
      <pc:sldChg chg="addSp delSp modSp add del mod">
        <pc:chgData name="Élisa Thériault" userId="b307a219-fbde-4a7e-86c3-b56d69c3873f" providerId="ADAL" clId="{514F167E-58D9-4047-AAB9-83C44D1A201B}" dt="2023-07-20T15:14:13.645" v="400" actId="2696"/>
        <pc:sldMkLst>
          <pc:docMk/>
          <pc:sldMk cId="2491852121" sldId="289"/>
        </pc:sldMkLst>
      </pc:sldChg>
      <pc:sldChg chg="addSp modSp new mod">
        <pc:chgData name="Élisa Thériault" userId="b307a219-fbde-4a7e-86c3-b56d69c3873f" providerId="ADAL" clId="{514F167E-58D9-4047-AAB9-83C44D1A201B}" dt="2023-07-20T16:33:44.757" v="1688" actId="1035"/>
        <pc:sldMkLst>
          <pc:docMk/>
          <pc:sldMk cId="3134634542" sldId="290"/>
        </pc:sldMkLst>
      </pc:sldChg>
    </pc:docChg>
  </pc:docChgLst>
  <pc:docChgLst>
    <pc:chgData name="emilie.st-onge.cssscclm16" userId="S::emilie.st-onge.cssscclm16_ssss.gouv.qc.ca#ext#@usherbrooke.onmicrosoft.com::a11f60fb-00e9-42d5-8403-9f02f14dcfde" providerId="AD" clId="Web-{30F0F033-73E7-4399-8A6A-80751F073834}"/>
    <pc:docChg chg="addSld modSld sldOrd">
      <pc:chgData name="emilie.st-onge.cssscclm16" userId="S::emilie.st-onge.cssscclm16_ssss.gouv.qc.ca#ext#@usherbrooke.onmicrosoft.com::a11f60fb-00e9-42d5-8403-9f02f14dcfde" providerId="AD" clId="Web-{30F0F033-73E7-4399-8A6A-80751F073834}" dt="2023-07-19T17:47:39.019" v="110" actId="14100"/>
      <pc:docMkLst>
        <pc:docMk/>
      </pc:docMkLst>
      <pc:sldChg chg="modSp ord">
        <pc:chgData name="emilie.st-onge.cssscclm16" userId="S::emilie.st-onge.cssscclm16_ssss.gouv.qc.ca#ext#@usherbrooke.onmicrosoft.com::a11f60fb-00e9-42d5-8403-9f02f14dcfde" providerId="AD" clId="Web-{30F0F033-73E7-4399-8A6A-80751F073834}" dt="2023-07-19T17:45:07.663" v="90"/>
        <pc:sldMkLst>
          <pc:docMk/>
          <pc:sldMk cId="1649660406" sldId="278"/>
        </pc:sldMkLst>
      </pc:sldChg>
      <pc:sldChg chg="addSp modSp">
        <pc:chgData name="emilie.st-onge.cssscclm16" userId="S::emilie.st-onge.cssscclm16_ssss.gouv.qc.ca#ext#@usherbrooke.onmicrosoft.com::a11f60fb-00e9-42d5-8403-9f02f14dcfde" providerId="AD" clId="Web-{30F0F033-73E7-4399-8A6A-80751F073834}" dt="2023-07-19T17:43:33.024" v="60" actId="1076"/>
        <pc:sldMkLst>
          <pc:docMk/>
          <pc:sldMk cId="3803646926" sldId="282"/>
        </pc:sldMkLst>
      </pc:sldChg>
      <pc:sldChg chg="addSp modSp new ord modNotes">
        <pc:chgData name="emilie.st-onge.cssscclm16" userId="S::emilie.st-onge.cssscclm16_ssss.gouv.qc.ca#ext#@usherbrooke.onmicrosoft.com::a11f60fb-00e9-42d5-8403-9f02f14dcfde" providerId="AD" clId="Web-{30F0F033-73E7-4399-8A6A-80751F073834}" dt="2023-07-19T17:47:39.019" v="110" actId="14100"/>
        <pc:sldMkLst>
          <pc:docMk/>
          <pc:sldMk cId="3937116989" sldId="284"/>
        </pc:sldMkLst>
      </pc:sldChg>
    </pc:docChg>
  </pc:docChgLst>
  <pc:docChgLst>
    <pc:chgData name="emilie.st-onge.cssscclm16" userId="S::emilie.st-onge.cssscclm16_ssss.gouv.qc.ca#ext#@usherbrooke.onmicrosoft.com::a11f60fb-00e9-42d5-8403-9f02f14dcfde" providerId="AD" clId="Web-{3FD1DEC7-9D1A-45A2-92B4-826373AFDD67}"/>
    <pc:docChg chg="mod addSld delSld modSld sldOrd">
      <pc:chgData name="emilie.st-onge.cssscclm16" userId="S::emilie.st-onge.cssscclm16_ssss.gouv.qc.ca#ext#@usherbrooke.onmicrosoft.com::a11f60fb-00e9-42d5-8403-9f02f14dcfde" providerId="AD" clId="Web-{3FD1DEC7-9D1A-45A2-92B4-826373AFDD67}" dt="2023-07-19T18:27:58.882" v="266"/>
      <pc:docMkLst>
        <pc:docMk/>
      </pc:docMkLst>
      <pc:sldChg chg="del addCm">
        <pc:chgData name="emilie.st-onge.cssscclm16" userId="S::emilie.st-onge.cssscclm16_ssss.gouv.qc.ca#ext#@usherbrooke.onmicrosoft.com::a11f60fb-00e9-42d5-8403-9f02f14dcfde" providerId="AD" clId="Web-{3FD1DEC7-9D1A-45A2-92B4-826373AFDD67}" dt="2023-07-19T18:27:58.882" v="266"/>
        <pc:sldMkLst>
          <pc:docMk/>
          <pc:sldMk cId="1336960998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8:00:01.500" v="3"/>
              <pc2:cmMkLst xmlns:pc2="http://schemas.microsoft.com/office/powerpoint/2019/9/main/command">
                <pc:docMk/>
                <pc:sldMk cId="1336960998" sldId="267"/>
                <pc2:cmMk id="{2E21D537-FBFA-4CDA-8047-021D93F4B51A}"/>
              </pc2:cmMkLst>
            </pc226:cmChg>
          </p:ext>
        </pc:extLst>
      </pc:sldChg>
      <pc:sldChg chg="addCm">
        <pc:chgData name="emilie.st-onge.cssscclm16" userId="S::emilie.st-onge.cssscclm16_ssss.gouv.qc.ca#ext#@usherbrooke.onmicrosoft.com::a11f60fb-00e9-42d5-8403-9f02f14dcfde" providerId="AD" clId="Web-{3FD1DEC7-9D1A-45A2-92B4-826373AFDD67}" dt="2023-07-19T18:11:19.906" v="160"/>
        <pc:sldMkLst>
          <pc:docMk/>
          <pc:sldMk cId="1649660406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8:11:19.906" v="160"/>
              <pc2:cmMkLst xmlns:pc2="http://schemas.microsoft.com/office/powerpoint/2019/9/main/command">
                <pc:docMk/>
                <pc:sldMk cId="1649660406" sldId="278"/>
                <pc2:cmMk id="{55F71DE8-805B-4C60-9A5E-9E125C2C2810}"/>
              </pc2:cmMkLst>
            </pc226:cmChg>
          </p:ext>
        </pc:extLst>
      </pc:sldChg>
      <pc:sldChg chg="del addCm">
        <pc:chgData name="emilie.st-onge.cssscclm16" userId="S::emilie.st-onge.cssscclm16_ssss.gouv.qc.ca#ext#@usherbrooke.onmicrosoft.com::a11f60fb-00e9-42d5-8403-9f02f14dcfde" providerId="AD" clId="Web-{3FD1DEC7-9D1A-45A2-92B4-826373AFDD67}" dt="2023-07-19T18:27:56.991" v="265"/>
        <pc:sldMkLst>
          <pc:docMk/>
          <pc:sldMk cId="2957698905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7:59:43.594" v="2"/>
              <pc2:cmMkLst xmlns:pc2="http://schemas.microsoft.com/office/powerpoint/2019/9/main/command">
                <pc:docMk/>
                <pc:sldMk cId="2957698905" sldId="280"/>
                <pc2:cmMk id="{4E71B675-8011-463A-92EB-8BC7156CB902}"/>
              </pc2:cmMkLst>
            </pc226:cmChg>
          </p:ext>
        </pc:extLst>
      </pc:sldChg>
      <pc:sldChg chg="modSp">
        <pc:chgData name="emilie.st-onge.cssscclm16" userId="S::emilie.st-onge.cssscclm16_ssss.gouv.qc.ca#ext#@usherbrooke.onmicrosoft.com::a11f60fb-00e9-42d5-8403-9f02f14dcfde" providerId="AD" clId="Web-{3FD1DEC7-9D1A-45A2-92B4-826373AFDD67}" dt="2023-07-19T18:27:05.834" v="264" actId="14100"/>
        <pc:sldMkLst>
          <pc:docMk/>
          <pc:sldMk cId="1559842715" sldId="281"/>
        </pc:sldMkLst>
      </pc:sldChg>
      <pc:sldChg chg="addSp delSp modSp del mod setBg">
        <pc:chgData name="emilie.st-onge.cssscclm16" userId="S::emilie.st-onge.cssscclm16_ssss.gouv.qc.ca#ext#@usherbrooke.onmicrosoft.com::a11f60fb-00e9-42d5-8403-9f02f14dcfde" providerId="AD" clId="Web-{3FD1DEC7-9D1A-45A2-92B4-826373AFDD67}" dt="2023-07-19T18:24:21.205" v="245"/>
        <pc:sldMkLst>
          <pc:docMk/>
          <pc:sldMk cId="3803646926" sldId="282"/>
        </pc:sldMkLst>
      </pc:sldChg>
      <pc:sldChg chg="modSp addCm">
        <pc:chgData name="emilie.st-onge.cssscclm16" userId="S::emilie.st-onge.cssscclm16_ssss.gouv.qc.ca#ext#@usherbrooke.onmicrosoft.com::a11f60fb-00e9-42d5-8403-9f02f14dcfde" providerId="AD" clId="Web-{3FD1DEC7-9D1A-45A2-92B4-826373AFDD67}" dt="2023-07-19T18:24:17.299" v="244" actId="20577"/>
        <pc:sldMkLst>
          <pc:docMk/>
          <pc:sldMk cId="3937116989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ie.st-onge.cssscclm16" userId="S::emilie.st-onge.cssscclm16_ssss.gouv.qc.ca#ext#@usherbrooke.onmicrosoft.com::a11f60fb-00e9-42d5-8403-9f02f14dcfde" providerId="AD" clId="Web-{3FD1DEC7-9D1A-45A2-92B4-826373AFDD67}" dt="2023-07-19T17:59:27.015" v="1"/>
              <pc2:cmMkLst xmlns:pc2="http://schemas.microsoft.com/office/powerpoint/2019/9/main/command">
                <pc:docMk/>
                <pc:sldMk cId="3937116989" sldId="284"/>
                <pc2:cmMk id="{66CFCD2B-6CBB-44C1-8B9A-5472300829DC}"/>
              </pc2:cmMkLst>
            </pc226:cmChg>
          </p:ext>
        </pc:extLst>
      </pc:sldChg>
      <pc:sldChg chg="addSp delSp modSp new ord">
        <pc:chgData name="emilie.st-onge.cssscclm16" userId="S::emilie.st-onge.cssscclm16_ssss.gouv.qc.ca#ext#@usherbrooke.onmicrosoft.com::a11f60fb-00e9-42d5-8403-9f02f14dcfde" providerId="AD" clId="Web-{3FD1DEC7-9D1A-45A2-92B4-826373AFDD67}" dt="2023-07-19T18:15:13.177" v="186"/>
        <pc:sldMkLst>
          <pc:docMk/>
          <pc:sldMk cId="919269124" sldId="285"/>
        </pc:sldMkLst>
      </pc:sldChg>
      <pc:sldChg chg="addSp delSp modSp add replId">
        <pc:chgData name="emilie.st-onge.cssscclm16" userId="S::emilie.st-onge.cssscclm16_ssss.gouv.qc.ca#ext#@usherbrooke.onmicrosoft.com::a11f60fb-00e9-42d5-8403-9f02f14dcfde" providerId="AD" clId="Web-{3FD1DEC7-9D1A-45A2-92B4-826373AFDD67}" dt="2023-07-19T18:21:48.999" v="226"/>
        <pc:sldMkLst>
          <pc:docMk/>
          <pc:sldMk cId="829319124" sldId="286"/>
        </pc:sldMkLst>
      </pc:sldChg>
      <pc:sldChg chg="addSp delSp modSp new del ord">
        <pc:chgData name="emilie.st-onge.cssscclm16" userId="S::emilie.st-onge.cssscclm16_ssss.gouv.qc.ca#ext#@usherbrooke.onmicrosoft.com::a11f60fb-00e9-42d5-8403-9f02f14dcfde" providerId="AD" clId="Web-{3FD1DEC7-9D1A-45A2-92B4-826373AFDD67}" dt="2023-07-19T18:17:23.274" v="196"/>
        <pc:sldMkLst>
          <pc:docMk/>
          <pc:sldMk cId="1328807142" sldId="286"/>
        </pc:sldMkLst>
      </pc:sldChg>
    </pc:docChg>
  </pc:docChgLst>
  <pc:docChgLst>
    <pc:chgData name="Joelle Lepage" userId="0171402b-baed-4880-b438-773c90760392" providerId="ADAL" clId="{D427C859-7ADD-4BC4-9EBB-4DED8F8986D0}"/>
    <pc:docChg chg="modSld">
      <pc:chgData name="Joelle Lepage" userId="0171402b-baed-4880-b438-773c90760392" providerId="ADAL" clId="{D427C859-7ADD-4BC4-9EBB-4DED8F8986D0}" dt="2023-08-11T11:33:11.840" v="16"/>
      <pc:docMkLst>
        <pc:docMk/>
      </pc:docMkLst>
      <pc:sldChg chg="addSp modSp mod delCm">
        <pc:chgData name="Joelle Lepage" userId="0171402b-baed-4880-b438-773c90760392" providerId="ADAL" clId="{D427C859-7ADD-4BC4-9EBB-4DED8F8986D0}" dt="2023-08-11T11:32:44.662" v="15"/>
        <pc:sldMkLst>
          <pc:docMk/>
          <pc:sldMk cId="1248579302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lle Lepage" userId="0171402b-baed-4880-b438-773c90760392" providerId="ADAL" clId="{D427C859-7ADD-4BC4-9EBB-4DED8F8986D0}" dt="2023-08-11T11:32:44.662" v="15"/>
              <pc2:cmMkLst xmlns:pc2="http://schemas.microsoft.com/office/powerpoint/2019/9/main/command">
                <pc:docMk/>
                <pc:sldMk cId="1248579302" sldId="273"/>
                <pc2:cmMk id="{E1812FE4-DBA4-A047-926E-635D871410B4}"/>
              </pc2:cmMkLst>
            </pc226:cmChg>
          </p:ext>
        </pc:extLst>
      </pc:sldChg>
      <pc:sldChg chg="delCm">
        <pc:chgData name="Joelle Lepage" userId="0171402b-baed-4880-b438-773c90760392" providerId="ADAL" clId="{D427C859-7ADD-4BC4-9EBB-4DED8F8986D0}" dt="2023-08-09T18:22:24.546" v="2"/>
        <pc:sldMkLst>
          <pc:docMk/>
          <pc:sldMk cId="1559842715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elle Lepage" userId="0171402b-baed-4880-b438-773c90760392" providerId="ADAL" clId="{D427C859-7ADD-4BC4-9EBB-4DED8F8986D0}" dt="2023-08-09T18:22:24.546" v="2"/>
              <pc2:cmMkLst xmlns:pc2="http://schemas.microsoft.com/office/powerpoint/2019/9/main/command">
                <pc:docMk/>
                <pc:sldMk cId="1559842715" sldId="281"/>
                <pc2:cmMk id="{F74B8BC7-51EE-43F8-898F-D380C4EC8B50}"/>
              </pc2:cmMkLst>
            </pc226:cmChg>
          </p:ext>
        </pc:extLst>
      </pc:sldChg>
      <pc:sldChg chg="addSp modSp delCm modCm">
        <pc:chgData name="Joelle Lepage" userId="0171402b-baed-4880-b438-773c90760392" providerId="ADAL" clId="{D427C859-7ADD-4BC4-9EBB-4DED8F8986D0}" dt="2023-08-11T11:33:11.840" v="16"/>
        <pc:sldMkLst>
          <pc:docMk/>
          <pc:sldMk cId="3937116989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oelle Lepage" userId="0171402b-baed-4880-b438-773c90760392" providerId="ADAL" clId="{D427C859-7ADD-4BC4-9EBB-4DED8F8986D0}" dt="2023-08-09T18:22:19.560" v="1"/>
              <pc2:cmMkLst xmlns:pc2="http://schemas.microsoft.com/office/powerpoint/2019/9/main/command">
                <pc:docMk/>
                <pc:sldMk cId="3937116989" sldId="284"/>
                <pc2:cmMk id="{66CFCD2B-6CBB-44C1-8B9A-5472300829DC}"/>
              </pc2:cmMkLst>
            </pc226:cmChg>
          </p:ext>
        </pc:extLst>
      </pc:sldChg>
    </pc:docChg>
  </pc:docChgLst>
  <pc:docChgLst>
    <pc:chgData name="emilie.st-onge.cssscclm16" userId="S::emilie.st-onge.cssscclm16_ssss.gouv.qc.ca#ext#@usherbrooke.onmicrosoft.com::a11f60fb-00e9-42d5-8403-9f02f14dcfde" providerId="AD" clId="Web-{13443BD0-75BA-405F-9E3F-2904C42809F2}"/>
    <pc:docChg chg="delSld modSld">
      <pc:chgData name="emilie.st-onge.cssscclm16" userId="S::emilie.st-onge.cssscclm16_ssss.gouv.qc.ca#ext#@usherbrooke.onmicrosoft.com::a11f60fb-00e9-42d5-8403-9f02f14dcfde" providerId="AD" clId="Web-{13443BD0-75BA-405F-9E3F-2904C42809F2}" dt="2023-07-19T17:58:29.361" v="26" actId="20577"/>
      <pc:docMkLst>
        <pc:docMk/>
      </pc:docMkLst>
      <pc:sldChg chg="modSp">
        <pc:chgData name="emilie.st-onge.cssscclm16" userId="S::emilie.st-onge.cssscclm16_ssss.gouv.qc.ca#ext#@usherbrooke.onmicrosoft.com::a11f60fb-00e9-42d5-8403-9f02f14dcfde" providerId="AD" clId="Web-{13443BD0-75BA-405F-9E3F-2904C42809F2}" dt="2023-07-19T17:58:29.361" v="26" actId="20577"/>
        <pc:sldMkLst>
          <pc:docMk/>
          <pc:sldMk cId="1559842715" sldId="281"/>
        </pc:sldMkLst>
      </pc:sldChg>
      <pc:sldChg chg="delSp">
        <pc:chgData name="emilie.st-onge.cssscclm16" userId="S::emilie.st-onge.cssscclm16_ssss.gouv.qc.ca#ext#@usherbrooke.onmicrosoft.com::a11f60fb-00e9-42d5-8403-9f02f14dcfde" providerId="AD" clId="Web-{13443BD0-75BA-405F-9E3F-2904C42809F2}" dt="2023-07-19T17:55:50.063" v="20"/>
        <pc:sldMkLst>
          <pc:docMk/>
          <pc:sldMk cId="3803646926" sldId="282"/>
        </pc:sldMkLst>
      </pc:sldChg>
      <pc:sldChg chg="del">
        <pc:chgData name="emilie.st-onge.cssscclm16" userId="S::emilie.st-onge.cssscclm16_ssss.gouv.qc.ca#ext#@usherbrooke.onmicrosoft.com::a11f60fb-00e9-42d5-8403-9f02f14dcfde" providerId="AD" clId="Web-{13443BD0-75BA-405F-9E3F-2904C42809F2}" dt="2023-07-19T17:49:37.953" v="19"/>
        <pc:sldMkLst>
          <pc:docMk/>
          <pc:sldMk cId="1975959946" sldId="283"/>
        </pc:sldMkLst>
      </pc:sldChg>
      <pc:sldChg chg="modSp">
        <pc:chgData name="emilie.st-onge.cssscclm16" userId="S::emilie.st-onge.cssscclm16_ssss.gouv.qc.ca#ext#@usherbrooke.onmicrosoft.com::a11f60fb-00e9-42d5-8403-9f02f14dcfde" providerId="AD" clId="Web-{13443BD0-75BA-405F-9E3F-2904C42809F2}" dt="2023-07-19T17:49:14.937" v="18" actId="20577"/>
        <pc:sldMkLst>
          <pc:docMk/>
          <pc:sldMk cId="3937116989" sldId="284"/>
        </pc:sldMkLst>
      </pc:sldChg>
    </pc:docChg>
  </pc:docChgLst>
  <pc:docChgLst>
    <pc:chgData name="Valérie Serres (CISSSMC16)" userId="S::valerie.serres.cssshrr16_ssss.gouv.qc.ca#ext#@usherbrooke.onmicrosoft.com::ec111c61-4067-457c-b9e4-592ee8c984e0" providerId="AD" clId="Web-{FA5BA6F3-CFEE-C8FF-661E-483A8CABCA06}"/>
    <pc:docChg chg="addSld modSld sldOrd">
      <pc:chgData name="Valérie Serres (CISSSMC16)" userId="S::valerie.serres.cssshrr16_ssss.gouv.qc.ca#ext#@usherbrooke.onmicrosoft.com::ec111c61-4067-457c-b9e4-592ee8c984e0" providerId="AD" clId="Web-{FA5BA6F3-CFEE-C8FF-661E-483A8CABCA06}" dt="2023-07-11T16:07:16.589" v="143" actId="20577"/>
      <pc:docMkLst>
        <pc:docMk/>
      </pc:docMkLst>
      <pc:sldChg chg="delSp ord">
        <pc:chgData name="Valérie Serres (CISSSMC16)" userId="S::valerie.serres.cssshrr16_ssss.gouv.qc.ca#ext#@usherbrooke.onmicrosoft.com::ec111c61-4067-457c-b9e4-592ee8c984e0" providerId="AD" clId="Web-{FA5BA6F3-CFEE-C8FF-661E-483A8CABCA06}" dt="2023-07-11T16:05:40.540" v="131"/>
        <pc:sldMkLst>
          <pc:docMk/>
          <pc:sldMk cId="1649660406" sldId="278"/>
        </pc:sldMkLst>
      </pc:sldChg>
      <pc:sldChg chg="ord">
        <pc:chgData name="Valérie Serres (CISSSMC16)" userId="S::valerie.serres.cssshrr16_ssss.gouv.qc.ca#ext#@usherbrooke.onmicrosoft.com::ec111c61-4067-457c-b9e4-592ee8c984e0" providerId="AD" clId="Web-{FA5BA6F3-CFEE-C8FF-661E-483A8CABCA06}" dt="2023-07-11T16:00:51.535" v="75"/>
        <pc:sldMkLst>
          <pc:docMk/>
          <pc:sldMk cId="2957698905" sldId="280"/>
        </pc:sldMkLst>
      </pc:sldChg>
      <pc:sldChg chg="delSp modSp">
        <pc:chgData name="Valérie Serres (CISSSMC16)" userId="S::valerie.serres.cssshrr16_ssss.gouv.qc.ca#ext#@usherbrooke.onmicrosoft.com::ec111c61-4067-457c-b9e4-592ee8c984e0" providerId="AD" clId="Web-{FA5BA6F3-CFEE-C8FF-661E-483A8CABCA06}" dt="2023-07-11T16:07:16.589" v="143" actId="20577"/>
        <pc:sldMkLst>
          <pc:docMk/>
          <pc:sldMk cId="1559842715" sldId="281"/>
        </pc:sldMkLst>
      </pc:sldChg>
      <pc:sldChg chg="addSp delSp modSp add replId addCm">
        <pc:chgData name="Valérie Serres (CISSSMC16)" userId="S::valerie.serres.cssshrr16_ssss.gouv.qc.ca#ext#@usherbrooke.onmicrosoft.com::ec111c61-4067-457c-b9e4-592ee8c984e0" providerId="AD" clId="Web-{FA5BA6F3-CFEE-C8FF-661E-483A8CABCA06}" dt="2023-07-11T16:04:56.149" v="125" actId="20577"/>
        <pc:sldMkLst>
          <pc:docMk/>
          <pc:sldMk cId="3803646926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alérie Serres (CISSSMC16)" userId="S::valerie.serres.cssshrr16_ssss.gouv.qc.ca#ext#@usherbrooke.onmicrosoft.com::ec111c61-4067-457c-b9e4-592ee8c984e0" providerId="AD" clId="Web-{FA5BA6F3-CFEE-C8FF-661E-483A8CABCA06}" dt="2023-07-11T16:00:44.831" v="74"/>
              <pc2:cmMkLst xmlns:pc2="http://schemas.microsoft.com/office/powerpoint/2019/9/main/command">
                <pc:docMk/>
                <pc:sldMk cId="3803646926" sldId="282"/>
                <pc2:cmMk id="{855FBC33-F823-400B-A440-DD97F4738487}"/>
              </pc2:cmMkLst>
            </pc226:cmChg>
          </p:ext>
        </pc:extLst>
      </pc:sldChg>
      <pc:sldChg chg="addSp delSp modSp add replId">
        <pc:chgData name="Valérie Serres (CISSSMC16)" userId="S::valerie.serres.cssshrr16_ssss.gouv.qc.ca#ext#@usherbrooke.onmicrosoft.com::ec111c61-4067-457c-b9e4-592ee8c984e0" providerId="AD" clId="Web-{FA5BA6F3-CFEE-C8FF-661E-483A8CABCA06}" dt="2023-07-11T16:02:19.771" v="81" actId="14100"/>
        <pc:sldMkLst>
          <pc:docMk/>
          <pc:sldMk cId="1975959946" sldId="283"/>
        </pc:sldMkLst>
      </pc:sldChg>
    </pc:docChg>
  </pc:docChgLst>
  <pc:docChgLst>
    <pc:chgData name="emilie.st-onge.cssscclm16" userId="S::emilie.st-onge.cssscclm16_ssss.gouv.qc.ca#ext#@usherbrooke.onmicrosoft.com::a11f60fb-00e9-42d5-8403-9f02f14dcfde" providerId="AD" clId="Web-{0FAA56BC-CFBB-4FF1-AC63-E38D84D9262A}"/>
    <pc:docChg chg="modSld">
      <pc:chgData name="emilie.st-onge.cssscclm16" userId="S::emilie.st-onge.cssscclm16_ssss.gouv.qc.ca#ext#@usherbrooke.onmicrosoft.com::a11f60fb-00e9-42d5-8403-9f02f14dcfde" providerId="AD" clId="Web-{0FAA56BC-CFBB-4FF1-AC63-E38D84D9262A}" dt="2023-07-19T17:39:41.734" v="7" actId="14100"/>
      <pc:docMkLst>
        <pc:docMk/>
      </pc:docMkLst>
      <pc:sldChg chg="modSp">
        <pc:chgData name="emilie.st-onge.cssscclm16" userId="S::emilie.st-onge.cssscclm16_ssss.gouv.qc.ca#ext#@usherbrooke.onmicrosoft.com::a11f60fb-00e9-42d5-8403-9f02f14dcfde" providerId="AD" clId="Web-{0FAA56BC-CFBB-4FF1-AC63-E38D84D9262A}" dt="2023-07-19T17:39:41.734" v="7" actId="14100"/>
        <pc:sldMkLst>
          <pc:docMk/>
          <pc:sldMk cId="3803646926" sldId="282"/>
        </pc:sldMkLst>
      </pc:sldChg>
    </pc:docChg>
  </pc:docChgLst>
  <pc:docChgLst>
    <pc:chgData name="emilie.st-onge.cssscclm16" userId="S::emilie.st-onge.cssscclm16_ssss.gouv.qc.ca#ext#@usherbrooke.onmicrosoft.com::a11f60fb-00e9-42d5-8403-9f02f14dcfde" providerId="AD" clId="Web-{BF0DE4D4-2E0A-4BDF-ABB4-04E82A544C33}"/>
    <pc:docChg chg="delSld sldOrd">
      <pc:chgData name="emilie.st-onge.cssscclm16" userId="S::emilie.st-onge.cssscclm16_ssss.gouv.qc.ca#ext#@usherbrooke.onmicrosoft.com::a11f60fb-00e9-42d5-8403-9f02f14dcfde" providerId="AD" clId="Web-{BF0DE4D4-2E0A-4BDF-ABB4-04E82A544C33}" dt="2023-07-20T17:19:32.873" v="5"/>
      <pc:docMkLst>
        <pc:docMk/>
      </pc:docMkLst>
      <pc:sldChg chg="del">
        <pc:chgData name="emilie.st-onge.cssscclm16" userId="S::emilie.st-onge.cssscclm16_ssss.gouv.qc.ca#ext#@usherbrooke.onmicrosoft.com::a11f60fb-00e9-42d5-8403-9f02f14dcfde" providerId="AD" clId="Web-{BF0DE4D4-2E0A-4BDF-ABB4-04E82A544C33}" dt="2023-07-20T17:19:32.873" v="5"/>
        <pc:sldMkLst>
          <pc:docMk/>
          <pc:sldMk cId="2564121211" sldId="276"/>
        </pc:sldMkLst>
      </pc:sldChg>
      <pc:sldChg chg="del">
        <pc:chgData name="emilie.st-onge.cssscclm16" userId="S::emilie.st-onge.cssscclm16_ssss.gouv.qc.ca#ext#@usherbrooke.onmicrosoft.com::a11f60fb-00e9-42d5-8403-9f02f14dcfde" providerId="AD" clId="Web-{BF0DE4D4-2E0A-4BDF-ABB4-04E82A544C33}" dt="2023-07-20T17:19:06.747" v="3"/>
        <pc:sldMkLst>
          <pc:docMk/>
          <pc:sldMk cId="1649660406" sldId="278"/>
        </pc:sldMkLst>
      </pc:sldChg>
      <pc:sldChg chg="ord">
        <pc:chgData name="emilie.st-onge.cssscclm16" userId="S::emilie.st-onge.cssscclm16_ssss.gouv.qc.ca#ext#@usherbrooke.onmicrosoft.com::a11f60fb-00e9-42d5-8403-9f02f14dcfde" providerId="AD" clId="Web-{BF0DE4D4-2E0A-4BDF-ABB4-04E82A544C33}" dt="2023-07-20T17:18:22.308" v="1"/>
        <pc:sldMkLst>
          <pc:docMk/>
          <pc:sldMk cId="1559842715" sldId="281"/>
        </pc:sldMkLst>
      </pc:sldChg>
      <pc:sldChg chg="ord">
        <pc:chgData name="emilie.st-onge.cssscclm16" userId="S::emilie.st-onge.cssscclm16_ssss.gouv.qc.ca#ext#@usherbrooke.onmicrosoft.com::a11f60fb-00e9-42d5-8403-9f02f14dcfde" providerId="AD" clId="Web-{BF0DE4D4-2E0A-4BDF-ABB4-04E82A544C33}" dt="2023-07-20T17:19:27.170" v="4"/>
        <pc:sldMkLst>
          <pc:docMk/>
          <pc:sldMk cId="1962888710" sldId="288"/>
        </pc:sldMkLst>
      </pc:sldChg>
      <pc:sldChg chg="del">
        <pc:chgData name="emilie.st-onge.cssscclm16" userId="S::emilie.st-onge.cssscclm16_ssss.gouv.qc.ca#ext#@usherbrooke.onmicrosoft.com::a11f60fb-00e9-42d5-8403-9f02f14dcfde" providerId="AD" clId="Web-{BF0DE4D4-2E0A-4BDF-ABB4-04E82A544C33}" dt="2023-07-20T17:19:01.059" v="2"/>
        <pc:sldMkLst>
          <pc:docMk/>
          <pc:sldMk cId="667714847" sldId="289"/>
        </pc:sldMkLst>
      </pc:sldChg>
    </pc:docChg>
  </pc:docChgLst>
  <pc:docChgLst>
    <pc:chgData name="Audrey April" userId="333fe208-c15a-4089-9e73-21915c0a9d46" providerId="ADAL" clId="{9967883C-6109-E44E-95BC-DBB693F88E6A}"/>
    <pc:docChg chg="undo custSel addSld delSld modSld">
      <pc:chgData name="Audrey April" userId="333fe208-c15a-4089-9e73-21915c0a9d46" providerId="ADAL" clId="{9967883C-6109-E44E-95BC-DBB693F88E6A}" dt="2025-02-10T01:41:33.352" v="119" actId="2696"/>
      <pc:docMkLst>
        <pc:docMk/>
      </pc:docMkLst>
      <pc:sldChg chg="del">
        <pc:chgData name="Audrey April" userId="333fe208-c15a-4089-9e73-21915c0a9d46" providerId="ADAL" clId="{9967883C-6109-E44E-95BC-DBB693F88E6A}" dt="2025-02-04T23:20:20.526" v="2" actId="2696"/>
        <pc:sldMkLst>
          <pc:docMk/>
          <pc:sldMk cId="1248579302" sldId="273"/>
        </pc:sldMkLst>
      </pc:sldChg>
      <pc:sldChg chg="addSp delSp modSp mod">
        <pc:chgData name="Audrey April" userId="333fe208-c15a-4089-9e73-21915c0a9d46" providerId="ADAL" clId="{9967883C-6109-E44E-95BC-DBB693F88E6A}" dt="2025-02-04T23:21:34.760" v="21" actId="478"/>
        <pc:sldMkLst>
          <pc:docMk/>
          <pc:sldMk cId="1559842715" sldId="281"/>
        </pc:sldMkLst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9" creationId="{BD430FFE-71EC-8A6C-7608-EA1015F9DA61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10" creationId="{C0EA6BCF-D334-AD54-BB80-AA81099DFC55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12" creationId="{563D2845-80F8-372C-4EA3-105957D1CCD7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14" creationId="{24860FFC-8D5C-C9C5-5C1B-21939BD56368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16" creationId="{85740563-A3BA-907A-B554-55003DA4C6C8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17" creationId="{AB651CD4-3479-DF54-98B1-E91C77681267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20" creationId="{97785A53-AC65-9EC8-714C-75947238D011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21" creationId="{5F081D4F-3B43-8702-0C37-23D47B7C7414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22" creationId="{F2F3C0C7-5AAF-D02C-C5CB-EFD106D781F6}"/>
          </ac:spMkLst>
        </pc:spChg>
        <pc:spChg chg="add mod">
          <ac:chgData name="Audrey April" userId="333fe208-c15a-4089-9e73-21915c0a9d46" providerId="ADAL" clId="{9967883C-6109-E44E-95BC-DBB693F88E6A}" dt="2025-02-04T23:21:25.271" v="19"/>
          <ac:spMkLst>
            <pc:docMk/>
            <pc:sldMk cId="1559842715" sldId="281"/>
            <ac:spMk id="23" creationId="{28BF2D19-0A14-2E3F-0E70-5F9F12DEC230}"/>
          </ac:spMkLst>
        </pc:spChg>
        <pc:picChg chg="add mod">
          <ac:chgData name="Audrey April" userId="333fe208-c15a-4089-9e73-21915c0a9d46" providerId="ADAL" clId="{9967883C-6109-E44E-95BC-DBB693F88E6A}" dt="2025-02-04T23:20:52.574" v="13"/>
          <ac:picMkLst>
            <pc:docMk/>
            <pc:sldMk cId="1559842715" sldId="281"/>
            <ac:picMk id="5" creationId="{805C99A0-5A03-E552-CB68-8D3D508713D0}"/>
          </ac:picMkLst>
        </pc:picChg>
      </pc:sldChg>
      <pc:sldChg chg="addSp delSp modSp del mod">
        <pc:chgData name="Audrey April" userId="333fe208-c15a-4089-9e73-21915c0a9d46" providerId="ADAL" clId="{9967883C-6109-E44E-95BC-DBB693F88E6A}" dt="2025-02-04T23:21:40.760" v="22" actId="2696"/>
        <pc:sldMkLst>
          <pc:docMk/>
          <pc:sldMk cId="3937116989" sldId="284"/>
        </pc:sldMkLst>
      </pc:sldChg>
      <pc:sldChg chg="addSp delSp modSp mod">
        <pc:chgData name="Audrey April" userId="333fe208-c15a-4089-9e73-21915c0a9d46" providerId="ADAL" clId="{9967883C-6109-E44E-95BC-DBB693F88E6A}" dt="2025-02-04T23:20:34.594" v="7"/>
        <pc:sldMkLst>
          <pc:docMk/>
          <pc:sldMk cId="1962888710" sldId="288"/>
        </pc:sldMkLst>
        <pc:picChg chg="add mod">
          <ac:chgData name="Audrey April" userId="333fe208-c15a-4089-9e73-21915c0a9d46" providerId="ADAL" clId="{9967883C-6109-E44E-95BC-DBB693F88E6A}" dt="2025-02-04T23:20:34.594" v="7"/>
          <ac:picMkLst>
            <pc:docMk/>
            <pc:sldMk cId="1962888710" sldId="288"/>
            <ac:picMk id="11" creationId="{FCCE628B-437D-DE48-D9B0-EA5784CFDFB8}"/>
          </ac:picMkLst>
        </pc:picChg>
      </pc:sldChg>
      <pc:sldChg chg="addSp delSp modSp del mod">
        <pc:chgData name="Audrey April" userId="333fe208-c15a-4089-9e73-21915c0a9d46" providerId="ADAL" clId="{9967883C-6109-E44E-95BC-DBB693F88E6A}" dt="2025-02-05T01:09:47.930" v="103" actId="2696"/>
        <pc:sldMkLst>
          <pc:docMk/>
          <pc:sldMk cId="3134634542" sldId="290"/>
        </pc:sldMkLst>
      </pc:sldChg>
      <pc:sldChg chg="modSp add del mod">
        <pc:chgData name="Audrey April" userId="333fe208-c15a-4089-9e73-21915c0a9d46" providerId="ADAL" clId="{9967883C-6109-E44E-95BC-DBB693F88E6A}" dt="2025-02-10T01:41:33.352" v="119" actId="2696"/>
        <pc:sldMkLst>
          <pc:docMk/>
          <pc:sldMk cId="3756914574" sldId="337"/>
        </pc:sldMkLst>
        <pc:spChg chg="mod">
          <ac:chgData name="Audrey April" userId="333fe208-c15a-4089-9e73-21915c0a9d46" providerId="ADAL" clId="{9967883C-6109-E44E-95BC-DBB693F88E6A}" dt="2025-02-10T01:41:22.857" v="117" actId="1076"/>
          <ac:spMkLst>
            <pc:docMk/>
            <pc:sldMk cId="3756914574" sldId="337"/>
            <ac:spMk id="13" creationId="{9EA39F6F-4439-7360-F4E9-D0686147AD74}"/>
          </ac:spMkLst>
        </pc:spChg>
      </pc:sldChg>
      <pc:sldChg chg="add">
        <pc:chgData name="Audrey April" userId="333fe208-c15a-4089-9e73-21915c0a9d46" providerId="ADAL" clId="{9967883C-6109-E44E-95BC-DBB693F88E6A}" dt="2025-02-04T23:21:05.530" v="14" actId="2890"/>
        <pc:sldMkLst>
          <pc:docMk/>
          <pc:sldMk cId="892354259" sldId="338"/>
        </pc:sldMkLst>
      </pc:sldChg>
      <pc:sldChg chg="addSp delSp modSp new mod">
        <pc:chgData name="Audrey April" userId="333fe208-c15a-4089-9e73-21915c0a9d46" providerId="ADAL" clId="{9967883C-6109-E44E-95BC-DBB693F88E6A}" dt="2025-02-05T01:11:53.966" v="114" actId="1076"/>
        <pc:sldMkLst>
          <pc:docMk/>
          <pc:sldMk cId="1228700661" sldId="339"/>
        </pc:sldMkLst>
        <pc:spChg chg="add mod">
          <ac:chgData name="Audrey April" userId="333fe208-c15a-4089-9e73-21915c0a9d46" providerId="ADAL" clId="{9967883C-6109-E44E-95BC-DBB693F88E6A}" dt="2025-02-05T01:11:51.979" v="113" actId="1076"/>
          <ac:spMkLst>
            <pc:docMk/>
            <pc:sldMk cId="1228700661" sldId="339"/>
            <ac:spMk id="6" creationId="{1387848B-62E9-EC3E-C3C4-DD9EE2ED4773}"/>
          </ac:spMkLst>
        </pc:spChg>
        <pc:picChg chg="add mod">
          <ac:chgData name="Audrey April" userId="333fe208-c15a-4089-9e73-21915c0a9d46" providerId="ADAL" clId="{9967883C-6109-E44E-95BC-DBB693F88E6A}" dt="2025-02-05T01:11:53.966" v="114" actId="1076"/>
          <ac:picMkLst>
            <pc:docMk/>
            <pc:sldMk cId="1228700661" sldId="339"/>
            <ac:picMk id="4" creationId="{087B94E7-13B5-2A25-23B2-ADA9B7399E89}"/>
          </ac:picMkLst>
        </pc:picChg>
        <pc:picChg chg="add mod">
          <ac:chgData name="Audrey April" userId="333fe208-c15a-4089-9e73-21915c0a9d46" providerId="ADAL" clId="{9967883C-6109-E44E-95BC-DBB693F88E6A}" dt="2025-02-05T01:11:21.563" v="104"/>
          <ac:picMkLst>
            <pc:docMk/>
            <pc:sldMk cId="1228700661" sldId="339"/>
            <ac:picMk id="5" creationId="{D6935848-6C7D-5902-D88B-5B5BC648E6C0}"/>
          </ac:picMkLst>
        </pc:picChg>
      </pc:sldChg>
      <pc:sldChg chg="modSp add mod">
        <pc:chgData name="Audrey April" userId="333fe208-c15a-4089-9e73-21915c0a9d46" providerId="ADAL" clId="{9967883C-6109-E44E-95BC-DBB693F88E6A}" dt="2025-02-10T01:41:30.492" v="118"/>
        <pc:sldMkLst>
          <pc:docMk/>
          <pc:sldMk cId="881572039" sldId="360"/>
        </pc:sldMkLst>
        <pc:spChg chg="mod">
          <ac:chgData name="Audrey April" userId="333fe208-c15a-4089-9e73-21915c0a9d46" providerId="ADAL" clId="{9967883C-6109-E44E-95BC-DBB693F88E6A}" dt="2025-02-10T01:41:30.492" v="118"/>
          <ac:spMkLst>
            <pc:docMk/>
            <pc:sldMk cId="881572039" sldId="360"/>
            <ac:spMk id="13" creationId="{9EA39F6F-4439-7360-F4E9-D0686147AD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8E9A-788C-43BD-B824-591E78A3A187}" type="datetimeFigureOut">
              <a:rPr lang="fr-CA" smtClean="0"/>
              <a:t>2025-02-09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A292-FB57-4718-BAAF-0BB271E3FC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73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0528-A449-28B8-2691-983E0A37B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8618BF-113C-8B03-29FE-C12267F87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FA3AFE-5A99-03D0-F652-59C7AB503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B6557-AC4C-5617-5525-2315DFF8B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42458-EA61-BD4A-87B6-C76BC5BDA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8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1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9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9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9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7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39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4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2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4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79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0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2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0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74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hyperlink" Target="https://sante-mentale-jeunesse.usherbrooke.ca/en/hors-piste" TargetMode="External"/><Relationship Id="rId4" Type="http://schemas.openxmlformats.org/officeDocument/2006/relationships/image" Target="../media/image45.jpeg"/><Relationship Id="rId9" Type="http://schemas.openxmlformats.org/officeDocument/2006/relationships/hyperlink" Target="https://www.microsoft.com/en-us/legal/intellectualproper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5" Type="http://schemas.openxmlformats.org/officeDocument/2006/relationships/image" Target="../media/image53.png"/><Relationship Id="rId4" Type="http://schemas.openxmlformats.org/officeDocument/2006/relationships/image" Target="../media/image5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834DD-6E6B-59FC-588C-7174D4B8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7765ECB-990A-F274-B256-9D098817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A39F6F-4439-7360-F4E9-D0686147AD74}"/>
              </a:ext>
            </a:extLst>
          </p:cNvPr>
          <p:cNvSpPr/>
          <p:nvPr/>
        </p:nvSpPr>
        <p:spPr>
          <a:xfrm>
            <a:off x="0" y="5706094"/>
            <a:ext cx="12077205" cy="682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cap="none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the Program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C65250-E853-1F0B-C4E2-D3A5AA838DD0}"/>
              </a:ext>
            </a:extLst>
          </p:cNvPr>
          <p:cNvSpPr txBox="1"/>
          <p:nvPr/>
        </p:nvSpPr>
        <p:spPr>
          <a:xfrm>
            <a:off x="11344294" y="6615293"/>
            <a:ext cx="978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latin typeface="Raleway" pitchFamily="2" charset="77"/>
              </a:rPr>
              <a:t>August 2023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2C88356-1642-B93C-5220-D5921C666275}"/>
              </a:ext>
            </a:extLst>
          </p:cNvPr>
          <p:cNvGrpSpPr/>
          <p:nvPr/>
        </p:nvGrpSpPr>
        <p:grpSpPr>
          <a:xfrm>
            <a:off x="333617" y="124031"/>
            <a:ext cx="11476374" cy="893426"/>
            <a:chOff x="269184" y="117793"/>
            <a:chExt cx="11476374" cy="89342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292B17B4-B795-8E48-7E4E-58981DDAC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00" b="27636"/>
            <a:stretch/>
          </p:blipFill>
          <p:spPr>
            <a:xfrm>
              <a:off x="3524121" y="117793"/>
              <a:ext cx="2113506" cy="89342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0FAD65E-B0CD-A3DD-48FE-83020BB15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" t="21302" r="6251"/>
            <a:stretch/>
          </p:blipFill>
          <p:spPr bwMode="auto">
            <a:xfrm>
              <a:off x="269184" y="241322"/>
              <a:ext cx="2782497" cy="6527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 18" descr="C:\Users\dupa2603\AppData\Local\Microsoft\Windows\INetCache\Content.MSO\295FE466.tmp">
              <a:extLst>
                <a:ext uri="{FF2B5EF4-FFF2-40B4-BE49-F238E27FC236}">
                  <a16:creationId xmlns:a16="http://schemas.microsoft.com/office/drawing/2014/main" id="{D891BEF4-38B6-F3A5-84F2-7FD7EC77A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5983" y="266117"/>
              <a:ext cx="2679575" cy="560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Une image contenant Police, Graphique, symbole, capture d’écran&#10;&#10;Description générée automatiquement">
              <a:extLst>
                <a:ext uri="{FF2B5EF4-FFF2-40B4-BE49-F238E27FC236}">
                  <a16:creationId xmlns:a16="http://schemas.microsoft.com/office/drawing/2014/main" id="{513692DB-5957-A087-E690-20276E7E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508" y="133180"/>
              <a:ext cx="2463801" cy="862799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BD7628E-89EF-29CB-B44B-97E97FFFCC4E}"/>
              </a:ext>
            </a:extLst>
          </p:cNvPr>
          <p:cNvGrpSpPr/>
          <p:nvPr/>
        </p:nvGrpSpPr>
        <p:grpSpPr>
          <a:xfrm>
            <a:off x="0" y="6591543"/>
            <a:ext cx="11370658" cy="266457"/>
            <a:chOff x="-95003" y="5736520"/>
            <a:chExt cx="11370658" cy="266457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B5997887-8580-673A-8E52-6A2052544304}"/>
                </a:ext>
              </a:extLst>
            </p:cNvPr>
            <p:cNvSpPr txBox="1"/>
            <p:nvPr/>
          </p:nvSpPr>
          <p:spPr>
            <a:xfrm>
              <a:off x="623488" y="5772145"/>
              <a:ext cx="106521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kern="100" spc="-20" noProof="0" dirty="0"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 Text is under a </a:t>
              </a:r>
              <a:r>
                <a:rPr lang="en-CA" sz="900" u="sng" kern="100" spc="-20" noProof="0" dirty="0">
                  <a:solidFill>
                    <a:srgbClr val="0563C1"/>
                  </a:solidFill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  <a:hlinkClick r:id="rId8"/>
                </a:rPr>
                <a:t>CC BY-NC 4.0</a:t>
              </a:r>
              <a:r>
                <a:rPr lang="en-CA" sz="900" kern="100" spc="-20" noProof="0" dirty="0"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 licence. Graphics designed under </a:t>
              </a:r>
              <a:r>
                <a:rPr lang="en-CA" sz="900" u="sng" spc="-20" noProof="0" dirty="0">
                  <a:solidFill>
                    <a:srgbClr val="0563C1"/>
                  </a:solidFill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  <a:hlinkClick r:id="rId9"/>
                </a:rPr>
                <a:t>PowerPoint</a:t>
              </a:r>
              <a:r>
                <a:rPr lang="en-CA" sz="900" u="sng" spc="-20" noProof="0" dirty="0">
                  <a:solidFill>
                    <a:srgbClr val="0563C1"/>
                  </a:solidFill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 content licence.</a:t>
              </a:r>
              <a:r>
                <a:rPr lang="en-CA" sz="900" kern="100" spc="-20" noProof="0" dirty="0"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 © </a:t>
              </a:r>
              <a:r>
                <a:rPr lang="en-CA" sz="900" i="1" u="sng" kern="100" spc="-20" noProof="0" dirty="0">
                  <a:solidFill>
                    <a:srgbClr val="0563C1"/>
                  </a:solidFill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  <a:hlinkClick r:id="rId10"/>
                </a:rPr>
                <a:t>OFF-TRAIL program</a:t>
              </a:r>
              <a:r>
                <a:rPr lang="en-CA" sz="900" i="1" kern="100" spc="-20" noProof="0" dirty="0"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CA" sz="900" kern="100" spc="-20" noProof="0" dirty="0"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by </a:t>
              </a:r>
              <a:r>
                <a:rPr lang="en-CA" sz="900" kern="100" spc="-40" noProof="0" dirty="0">
                  <a:effectLst/>
                  <a:latin typeface="Raleway" pitchFamily="2" charset="77"/>
                  <a:ea typeface="Calibri" panose="020F0502020204030204" pitchFamily="34" charset="0"/>
                  <a:cs typeface="Calibri" panose="020F0502020204030204" pitchFamily="34" charset="0"/>
                </a:rPr>
                <a:t>Centre RBC d'expertise universitaire en santé mentale (2025), Université de Sherbrooke.</a:t>
              </a:r>
              <a:endParaRPr lang="en-CA" sz="900" kern="100" spc="-40" noProof="0" dirty="0">
                <a:effectLst/>
                <a:latin typeface="Raleway" pitchFamily="2" charset="77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 2" descr="Une image contenant symbole, Polic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A5417937-1B76-DE4F-3C94-C2B19DCE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003" y="5736520"/>
              <a:ext cx="760792" cy="265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57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54306B4C-6BEB-E7F5-48C2-0B7494F40C87}"/>
              </a:ext>
            </a:extLst>
          </p:cNvPr>
          <p:cNvSpPr/>
          <p:nvPr/>
        </p:nvSpPr>
        <p:spPr>
          <a:xfrm flipH="1">
            <a:off x="-12054" y="342392"/>
            <a:ext cx="12191999" cy="5853195"/>
          </a:xfrm>
          <a:custGeom>
            <a:avLst/>
            <a:gdLst/>
            <a:ahLst/>
            <a:cxnLst/>
            <a:rect l="l" t="t" r="r" b="b"/>
            <a:pathLst>
              <a:path w="4735814" h="4857246">
                <a:moveTo>
                  <a:pt x="0" y="0"/>
                </a:moveTo>
                <a:lnTo>
                  <a:pt x="4735814" y="0"/>
                </a:lnTo>
                <a:lnTo>
                  <a:pt x="4735814" y="4857245"/>
                </a:lnTo>
                <a:lnTo>
                  <a:pt x="0" y="4857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ED9C3A4A-88A3-FCB4-6FDB-42389FF34C1D}"/>
              </a:ext>
            </a:extLst>
          </p:cNvPr>
          <p:cNvSpPr/>
          <p:nvPr/>
        </p:nvSpPr>
        <p:spPr>
          <a:xfrm rot="13566250" flipH="1">
            <a:off x="4866162" y="2448426"/>
            <a:ext cx="513646" cy="1224658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4FE874B7-5741-4166-DB5A-F12B445443EC}"/>
              </a:ext>
            </a:extLst>
          </p:cNvPr>
          <p:cNvSpPr/>
          <p:nvPr/>
        </p:nvSpPr>
        <p:spPr>
          <a:xfrm rot="8221254" flipH="1">
            <a:off x="1042448" y="1517979"/>
            <a:ext cx="513646" cy="7244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B7FB168-ED50-9909-91D9-EDDE3CA792BE}"/>
              </a:ext>
            </a:extLst>
          </p:cNvPr>
          <p:cNvSpPr/>
          <p:nvPr/>
        </p:nvSpPr>
        <p:spPr>
          <a:xfrm>
            <a:off x="5314351" y="1927795"/>
            <a:ext cx="5144183" cy="299491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5724241-DD75-83DB-0273-7A7719E3BA7E}"/>
              </a:ext>
            </a:extLst>
          </p:cNvPr>
          <p:cNvSpPr/>
          <p:nvPr/>
        </p:nvSpPr>
        <p:spPr>
          <a:xfrm>
            <a:off x="451918" y="1294799"/>
            <a:ext cx="3926545" cy="7122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B04DE-83D8-2219-1A7A-B54275D2FFAB}"/>
              </a:ext>
            </a:extLst>
          </p:cNvPr>
          <p:cNvSpPr/>
          <p:nvPr/>
        </p:nvSpPr>
        <p:spPr>
          <a:xfrm>
            <a:off x="0" y="6173215"/>
            <a:ext cx="12192000" cy="68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2E918854-A668-4F46-FE8B-8CD778FDABEC}"/>
              </a:ext>
            </a:extLst>
          </p:cNvPr>
          <p:cNvSpPr/>
          <p:nvPr/>
        </p:nvSpPr>
        <p:spPr>
          <a:xfrm rot="13237628" flipH="1">
            <a:off x="4815360" y="2397624"/>
            <a:ext cx="513646" cy="1224658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7DDB1855-B664-CE69-4DC2-633EAE2CE6CA}"/>
              </a:ext>
            </a:extLst>
          </p:cNvPr>
          <p:cNvSpPr/>
          <p:nvPr/>
        </p:nvSpPr>
        <p:spPr>
          <a:xfrm rot="8221254" flipH="1">
            <a:off x="957780" y="1450244"/>
            <a:ext cx="513646" cy="72445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An image containing a boy and a girl  Description generated automatically">
            <a:extLst>
              <a:ext uri="{FF2B5EF4-FFF2-40B4-BE49-F238E27FC236}">
                <a16:creationId xmlns:a16="http://schemas.microsoft.com/office/drawing/2014/main" id="{28410ADA-E0B5-73B8-30D1-4F812D4E2A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250" y="2048969"/>
            <a:ext cx="5283840" cy="4116050"/>
          </a:xfrm>
          <a:prstGeom prst="rect">
            <a:avLst/>
          </a:prstGeom>
        </p:spPr>
      </p:pic>
      <p:sp>
        <p:nvSpPr>
          <p:cNvPr id="6" name="Bulle narrative : rectangle à coins arrondis 7">
            <a:extLst>
              <a:ext uri="{FF2B5EF4-FFF2-40B4-BE49-F238E27FC236}">
                <a16:creationId xmlns:a16="http://schemas.microsoft.com/office/drawing/2014/main" id="{FD846727-8327-4282-77EB-4CCEBEAA16DB}"/>
              </a:ext>
            </a:extLst>
          </p:cNvPr>
          <p:cNvSpPr/>
          <p:nvPr/>
        </p:nvSpPr>
        <p:spPr>
          <a:xfrm>
            <a:off x="5157761" y="1805922"/>
            <a:ext cx="5172532" cy="2994913"/>
          </a:xfrm>
          <a:prstGeom prst="wedgeRoundRectCallout">
            <a:avLst>
              <a:gd name="adj1" fmla="val -48134"/>
              <a:gd name="adj2" fmla="val -2006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>
                <a:latin typeface="Calibri" panose="020F0502020204030204" pitchFamily="34" charset="0"/>
                <a:cs typeface="Calibri" panose="020F0502020204030204" pitchFamily="34" charset="0"/>
              </a:rPr>
              <a:t>And I’m Charlie! We’re the two main characters in the OFF-TRAIL program stories. Our adventures will set the stage for the topics covered in the workshops. </a:t>
            </a:r>
          </a:p>
        </p:txBody>
      </p:sp>
      <p:sp>
        <p:nvSpPr>
          <p:cNvPr id="7" name="Bulle narrative : rectangle à coins arrondis 11">
            <a:extLst>
              <a:ext uri="{FF2B5EF4-FFF2-40B4-BE49-F238E27FC236}">
                <a16:creationId xmlns:a16="http://schemas.microsoft.com/office/drawing/2014/main" id="{924BEC29-52AC-3D2B-E672-8FBBBAE44CBC}"/>
              </a:ext>
            </a:extLst>
          </p:cNvPr>
          <p:cNvSpPr/>
          <p:nvPr/>
        </p:nvSpPr>
        <p:spPr>
          <a:xfrm>
            <a:off x="384187" y="1185714"/>
            <a:ext cx="3926545" cy="742082"/>
          </a:xfrm>
          <a:prstGeom prst="wedgeRoundRectCallout">
            <a:avLst>
              <a:gd name="adj1" fmla="val -21759"/>
              <a:gd name="adj2" fmla="val 39684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2800">
                <a:latin typeface="Calibri"/>
                <a:cs typeface="Calibri"/>
              </a:rPr>
              <a:t>Hi, I'm Leo…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0A371A-0837-E62B-54BE-A75E11EA0A80}"/>
              </a:ext>
            </a:extLst>
          </p:cNvPr>
          <p:cNvSpPr/>
          <p:nvPr/>
        </p:nvSpPr>
        <p:spPr>
          <a:xfrm>
            <a:off x="0" y="0"/>
            <a:ext cx="12192000" cy="684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0CCBC3-F5E9-BF8A-883D-907DE38991AA}"/>
              </a:ext>
            </a:extLst>
          </p:cNvPr>
          <p:cNvSpPr txBox="1"/>
          <p:nvPr/>
        </p:nvSpPr>
        <p:spPr>
          <a:xfrm>
            <a:off x="5248259" y="6330941"/>
            <a:ext cx="613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C145B74D-6A0D-CF46-9BFB-933D6D9953E9}" type="slidenum">
              <a:rPr lang="en-US" smtClean="0">
                <a:solidFill>
                  <a:srgbClr val="3BD89F"/>
                </a:solidFill>
              </a:rPr>
              <a:pPr algn="r"/>
              <a:t>2</a:t>
            </a:fld>
            <a:endParaRPr lang="en-US">
              <a:solidFill>
                <a:srgbClr val="3BD89F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CE628B-437D-DE48-D9B0-EA5784CFD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" y="6253546"/>
            <a:ext cx="1761066" cy="5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8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5C99A0-5A03-E552-CB68-8D3D50871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" y="6253546"/>
            <a:ext cx="1761066" cy="519786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D430FFE-71EC-8A6C-7608-EA1015F9DA61}"/>
              </a:ext>
            </a:extLst>
          </p:cNvPr>
          <p:cNvSpPr/>
          <p:nvPr/>
        </p:nvSpPr>
        <p:spPr>
          <a:xfrm>
            <a:off x="3935273" y="2919412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0EA6BCF-D334-AD54-BB80-AA81099DFC55}"/>
              </a:ext>
            </a:extLst>
          </p:cNvPr>
          <p:cNvSpPr/>
          <p:nvPr/>
        </p:nvSpPr>
        <p:spPr>
          <a:xfrm>
            <a:off x="7408738" y="2930708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A04811-F0AA-F951-9F60-8F04A154C503}"/>
              </a:ext>
            </a:extLst>
          </p:cNvPr>
          <p:cNvSpPr/>
          <p:nvPr/>
        </p:nvSpPr>
        <p:spPr>
          <a:xfrm>
            <a:off x="2160844" y="4487676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63D2845-80F8-372C-4EA3-105957D1CCD7}"/>
              </a:ext>
            </a:extLst>
          </p:cNvPr>
          <p:cNvSpPr/>
          <p:nvPr/>
        </p:nvSpPr>
        <p:spPr>
          <a:xfrm>
            <a:off x="5643853" y="4487796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D5341CA-0E3D-5636-E6F8-FC62492A41BA}"/>
              </a:ext>
            </a:extLst>
          </p:cNvPr>
          <p:cNvSpPr/>
          <p:nvPr/>
        </p:nvSpPr>
        <p:spPr>
          <a:xfrm>
            <a:off x="482013" y="2919602"/>
            <a:ext cx="3037953" cy="115544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4860FFC-8D5C-C9C5-5C1B-21939BD5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30" y="193302"/>
            <a:ext cx="6216770" cy="1325563"/>
          </a:xfrm>
        </p:spPr>
        <p:txBody>
          <a:bodyPr/>
          <a:lstStyle/>
          <a:p>
            <a:r>
              <a:rPr lang="en-CA" sz="4000" b="1" dirty="0">
                <a:solidFill>
                  <a:srgbClr val="00CC99"/>
                </a:solidFill>
                <a:latin typeface="Calibri"/>
                <a:cs typeface="Calibri"/>
              </a:rPr>
              <a:t>Going off the beaten track… yes, but how?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5740563-A3BA-907A-B554-55003DA4C6C8}"/>
              </a:ext>
            </a:extLst>
          </p:cNvPr>
          <p:cNvSpPr/>
          <p:nvPr/>
        </p:nvSpPr>
        <p:spPr>
          <a:xfrm>
            <a:off x="8256728" y="2693633"/>
            <a:ext cx="5247496" cy="3474631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651CD4-3479-DF54-98B1-E91C77681267}"/>
              </a:ext>
            </a:extLst>
          </p:cNvPr>
          <p:cNvSpPr txBox="1"/>
          <p:nvPr/>
        </p:nvSpPr>
        <p:spPr>
          <a:xfrm>
            <a:off x="2087660" y="1615134"/>
            <a:ext cx="80166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2400" b="1"/>
              <a:t>With the help of 5 workshops </a:t>
            </a:r>
            <a:r>
              <a:rPr lang="en-CA" sz="24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focused on your active participation</a:t>
            </a:r>
            <a:r>
              <a:rPr lang="en-CA" sz="2400" b="1"/>
              <a:t>, which aim to…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17E97D9-D595-5393-0FE0-62DB0DA10680}"/>
              </a:ext>
            </a:extLst>
          </p:cNvPr>
          <p:cNvSpPr txBox="1"/>
          <p:nvPr/>
        </p:nvSpPr>
        <p:spPr>
          <a:xfrm>
            <a:off x="385730" y="2860264"/>
            <a:ext cx="3037954" cy="11237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>
                <a:latin typeface=""/>
              </a:rPr>
              <a:t>Help you cope better with your emotions and your stress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9639AA-C451-2D90-65DB-B2B28B1B363B}"/>
              </a:ext>
            </a:extLst>
          </p:cNvPr>
          <p:cNvSpPr txBox="1"/>
          <p:nvPr/>
        </p:nvSpPr>
        <p:spPr>
          <a:xfrm>
            <a:off x="2087660" y="4410833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785A53-AC65-9EC8-714C-75947238D011}"/>
              </a:ext>
            </a:extLst>
          </p:cNvPr>
          <p:cNvSpPr txBox="1"/>
          <p:nvPr/>
        </p:nvSpPr>
        <p:spPr>
          <a:xfrm>
            <a:off x="3859196" y="2828281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F081D4F-3B43-8702-0C37-23D47B7C7414}"/>
              </a:ext>
            </a:extLst>
          </p:cNvPr>
          <p:cNvSpPr txBox="1"/>
          <p:nvPr/>
        </p:nvSpPr>
        <p:spPr>
          <a:xfrm>
            <a:off x="5547411" y="4410833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2F3C0C7-5AAF-D02C-C5CB-EFD106D781F6}"/>
              </a:ext>
            </a:extLst>
          </p:cNvPr>
          <p:cNvSpPr txBox="1"/>
          <p:nvPr/>
        </p:nvSpPr>
        <p:spPr>
          <a:xfrm>
            <a:off x="3854576" y="3004508"/>
            <a:ext cx="3037954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sz="2000">
                <a:latin typeface=""/>
              </a:rPr>
              <a:t>Get to know yourself better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BF2D19-0A14-2E3F-0E70-5F9F12DEC230}"/>
              </a:ext>
            </a:extLst>
          </p:cNvPr>
          <p:cNvSpPr txBox="1"/>
          <p:nvPr/>
        </p:nvSpPr>
        <p:spPr>
          <a:xfrm>
            <a:off x="7332662" y="2828281"/>
            <a:ext cx="3037954" cy="11554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AB2ABF-0D68-9C2C-A99B-2CEECAC1B579}"/>
              </a:ext>
            </a:extLst>
          </p:cNvPr>
          <p:cNvSpPr txBox="1"/>
          <p:nvPr/>
        </p:nvSpPr>
        <p:spPr>
          <a:xfrm>
            <a:off x="7332662" y="3024787"/>
            <a:ext cx="3037954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sz="2000">
                <a:latin typeface=""/>
              </a:rPr>
              <a:t>Learn to assert yourself among others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AA54A7E-4DC1-C9C2-BBA1-B3C9C1CFB54C}"/>
              </a:ext>
            </a:extLst>
          </p:cNvPr>
          <p:cNvSpPr txBox="1"/>
          <p:nvPr/>
        </p:nvSpPr>
        <p:spPr>
          <a:xfrm>
            <a:off x="2075700" y="4599340"/>
            <a:ext cx="3037954" cy="78319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sz="2000">
                <a:latin typeface=""/>
              </a:rPr>
              <a:t>Face the toughest times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BDB6A2F-D6ED-5356-5C34-7567D3830BC2}"/>
              </a:ext>
            </a:extLst>
          </p:cNvPr>
          <p:cNvSpPr txBox="1"/>
          <p:nvPr/>
        </p:nvSpPr>
        <p:spPr>
          <a:xfrm>
            <a:off x="5554540" y="4787622"/>
            <a:ext cx="3037954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CA" sz="2000">
                <a:latin typeface=""/>
              </a:rPr>
              <a:t>Stay zen</a:t>
            </a:r>
          </a:p>
        </p:txBody>
      </p:sp>
    </p:spTree>
    <p:extLst>
      <p:ext uri="{BB962C8B-B14F-4D97-AF65-F5344CB8AC3E}">
        <p14:creationId xmlns:p14="http://schemas.microsoft.com/office/powerpoint/2010/main" val="155984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C865D-3261-5B98-AD7B-8D579E559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86CFF-5F7E-5DB7-7952-533BCEB540B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BDB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DB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que 6" descr="Handshake with plain fill">
            <a:extLst>
              <a:ext uri="{FF2B5EF4-FFF2-40B4-BE49-F238E27FC236}">
                <a16:creationId xmlns:a16="http://schemas.microsoft.com/office/drawing/2014/main" id="{F5DB0B74-3CFC-9B56-1A2D-1DE1693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5349" y="-671648"/>
            <a:ext cx="8201296" cy="82012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DE06B2-298B-7BA1-22C0-68050C1090D3}"/>
              </a:ext>
            </a:extLst>
          </p:cNvPr>
          <p:cNvSpPr txBox="1"/>
          <p:nvPr/>
        </p:nvSpPr>
        <p:spPr>
          <a:xfrm>
            <a:off x="2360809" y="400305"/>
            <a:ext cx="74703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4000" b="1">
                <a:solidFill>
                  <a:srgbClr val="3BD89F"/>
                </a:solidFill>
                <a:latin typeface="Calibri"/>
                <a:cs typeface="Arial"/>
              </a:rPr>
              <a:t>Participation Contract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865BD3-7A68-B2E2-2326-8A4D64531AA8}"/>
              </a:ext>
            </a:extLst>
          </p:cNvPr>
          <p:cNvSpPr txBox="1"/>
          <p:nvPr/>
        </p:nvSpPr>
        <p:spPr>
          <a:xfrm>
            <a:off x="472010" y="1191792"/>
            <a:ext cx="11247975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 agree to be respectful.</a:t>
            </a:r>
          </a:p>
          <a:p>
            <a:pPr algn="just"/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 </a:t>
            </a:r>
          </a:p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 agree to respect the confidentiality of all information shared. In other words, what's said in the workshops stays in the workshops.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 will speak in the first person (the “I” tense). “I” means you. It’s no one else. This means talking about what </a:t>
            </a:r>
            <a:r>
              <a:rPr lang="en-CA" sz="1600" u="sng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</a:t>
            </a: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 experience, what </a:t>
            </a:r>
            <a:r>
              <a:rPr lang="en-CA" sz="1600" u="sng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</a:t>
            </a: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 feel.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 will share with others only what suits you. In short, nobody's forcing you to talk. (But it feels good to do it, believe us).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You will listen to others, without judging. 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Between meetings, you will put into practice the things you've learned. You will continue to reflect on the topics we've covered and you will try to complete your weekly challenge.</a:t>
            </a:r>
          </a:p>
          <a:p>
            <a:pPr algn="just"/>
            <a:endParaRPr lang="fr-CA" dirty="0">
              <a:latin typeface=""/>
            </a:endParaRPr>
          </a:p>
          <a:p>
            <a:pPr algn="just">
              <a:buFont typeface="Arial"/>
              <a:buChar char="•"/>
            </a:pPr>
            <a:r>
              <a:rPr lang="en-CA" sz="1600" dirty="0">
                <a:solidFill>
                  <a:srgbClr val="404040"/>
                </a:solidFill>
                <a:latin typeface=""/>
                <a:ea typeface="+mn-lt"/>
                <a:cs typeface="+mn-lt"/>
              </a:rPr>
              <a:t>Remember that all around you, there are friends, parents, caregivers and teachers that you can confide in to help you. </a:t>
            </a:r>
          </a:p>
          <a:p>
            <a:pPr marL="285750" indent="-285750">
              <a:buFont typeface="Courier New"/>
              <a:buChar char="o"/>
            </a:pPr>
            <a:endParaRPr lang="fr-CA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21EF9-FFF6-6DA8-8DF7-5145D56FA938}"/>
              </a:ext>
            </a:extLst>
          </p:cNvPr>
          <p:cNvSpPr/>
          <p:nvPr/>
        </p:nvSpPr>
        <p:spPr>
          <a:xfrm>
            <a:off x="170328" y="377686"/>
            <a:ext cx="11851341" cy="543378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5CE5FE-56BF-A80D-2637-85393BB29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" y="6253546"/>
            <a:ext cx="1761066" cy="5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AD1BBD-941C-9FE6-865A-1A8BF758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B94E7-13B5-2A25-23B2-ADA9B739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5" y="38528"/>
            <a:ext cx="12261275" cy="68194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935848-6C7D-5902-D88B-5B5BC648E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7" y="6253546"/>
            <a:ext cx="1761066" cy="51978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87848B-62E9-EC3E-C3C4-DD9EE2ED477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588828" y="6312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45B74D-6A0D-CF46-9BFB-933D6D9953E9}" type="slidenum">
              <a:rPr lang="en-US" smtClean="0">
                <a:solidFill>
                  <a:srgbClr val="0BDB90"/>
                </a:solidFill>
                <a:latin typeface="Arial" panose="020B0604020202020204"/>
              </a:rPr>
              <a:pPr>
                <a:defRPr/>
              </a:pPr>
              <a:t>5</a:t>
            </a:fld>
            <a:endParaRPr lang="en-US" dirty="0">
              <a:solidFill>
                <a:srgbClr val="0BDB9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8700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7" ma:contentTypeDescription="Crée un document." ma:contentTypeScope="" ma:versionID="4d8da63efe028b5dc7f082350e65bdbb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7b4a16b83202d45bd81ed73c28270f5a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75D17D17-13D5-422C-89AB-AE02014B4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989F6-1347-47B6-96E5-DCE90FA65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24F067-4748-4A8A-8260-E67CC03F8005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bc2d96f8-f76f-46b3-b2c2-a8ec45c8f182"/>
    <ds:schemaRef ds:uri="http://purl.org/dc/elements/1.1/"/>
    <ds:schemaRef ds:uri="http://schemas.microsoft.com/office/2006/metadata/properties"/>
    <ds:schemaRef ds:uri="cd95c8f1-3cc3-4b75-8c41-c750205dc1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303</Words>
  <Application>Microsoft Macintosh PowerPoint</Application>
  <PresentationFormat>Grand écran</PresentationFormat>
  <Paragraphs>32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Raleway</vt:lpstr>
      <vt:lpstr>Office Theme</vt:lpstr>
      <vt:lpstr>1_Office Theme</vt:lpstr>
      <vt:lpstr>Présentation PowerPoint</vt:lpstr>
      <vt:lpstr>Présentation PowerPoint</vt:lpstr>
      <vt:lpstr>Going off the beaten track… yes, but how?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Lepage - translated by George Mack</dc:creator>
  <cp:lastModifiedBy>Audrey April</cp:lastModifiedBy>
  <cp:revision>157</cp:revision>
  <dcterms:created xsi:type="dcterms:W3CDTF">2021-06-01T13:10:25Z</dcterms:created>
  <dcterms:modified xsi:type="dcterms:W3CDTF">2025-02-10T01:41:40Z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</Properties>
</file>