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tags/tag7.xml" ContentType="application/vnd.openxmlformats-officedocument.presentationml.tags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tags/tag8.xml" ContentType="application/vnd.openxmlformats-officedocument.presentationml.tags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18"/>
  </p:notesMasterIdLst>
  <p:sldIdLst>
    <p:sldId id="337" r:id="rId6"/>
    <p:sldId id="267" r:id="rId7"/>
    <p:sldId id="277" r:id="rId8"/>
    <p:sldId id="278" r:id="rId9"/>
    <p:sldId id="284" r:id="rId10"/>
    <p:sldId id="279" r:id="rId11"/>
    <p:sldId id="338" r:id="rId12"/>
    <p:sldId id="281" r:id="rId13"/>
    <p:sldId id="282" r:id="rId14"/>
    <p:sldId id="339" r:id="rId15"/>
    <p:sldId id="340" r:id="rId16"/>
    <p:sldId id="33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0CDA81-00C8-8709-4E85-6A97516AC1ED}" name="Joelle Lepage" initials="JL" userId="S::lepj1802@usherbrooke.ca::0171402b-baed-4880-b438-773c90760392" providerId="AD"/>
  <p188:author id="{85CB2099-FAF1-91F6-40CE-6982008C998E}" name="Sonia Vachon" initials="SV" userId="S::vacs2901@usherbrooke.ca::af9b6371-4667-4f41-9f47-9d40b5e488aa" providerId="AD"/>
  <p188:author id="{854966DD-7AE1-5CF8-6589-695DCEEB34DF}" name="Valérie Serres (CISSSMC16)" initials="V(" userId="S::valerie.serres.cssshrr16_ssss.gouv.qc.ca#ext#@usherbrooke.onmicrosoft.com::ec111c61-4067-457c-b9e4-592ee8c984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F3F0"/>
    <a:srgbClr val="86BB7C"/>
    <a:srgbClr val="3BD89F"/>
    <a:srgbClr val="659B88"/>
    <a:srgbClr val="009A7D"/>
    <a:srgbClr val="295749"/>
    <a:srgbClr val="EEA98C"/>
    <a:srgbClr val="E5A487"/>
    <a:srgbClr val="9B9F5A"/>
    <a:srgbClr val="76A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77EDC-6FE6-E84B-BF55-6C4885E9AEDA}" v="6" dt="2025-02-10T01:34:08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8"/>
    <p:restoredTop sz="94687"/>
  </p:normalViewPr>
  <p:slideViewPr>
    <p:cSldViewPr snapToGrid="0">
      <p:cViewPr varScale="1">
        <p:scale>
          <a:sx n="76" d="100"/>
          <a:sy n="76" d="100"/>
        </p:scale>
        <p:origin x="216" y="88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April" userId="333fe208-c15a-4089-9e73-21915c0a9d46" providerId="ADAL" clId="{44177EDC-6FE6-E84B-BF55-6C4885E9AEDA}"/>
    <pc:docChg chg="undo custSel modSld">
      <pc:chgData name="Audrey April" userId="333fe208-c15a-4089-9e73-21915c0a9d46" providerId="ADAL" clId="{44177EDC-6FE6-E84B-BF55-6C4885E9AEDA}" dt="2025-02-10T01:38:00.385" v="108" actId="14100"/>
      <pc:docMkLst>
        <pc:docMk/>
      </pc:docMkLst>
      <pc:sldChg chg="addSp modSp mod">
        <pc:chgData name="Audrey April" userId="333fe208-c15a-4089-9e73-21915c0a9d46" providerId="ADAL" clId="{44177EDC-6FE6-E84B-BF55-6C4885E9AEDA}" dt="2025-02-10T01:38:00.385" v="108" actId="14100"/>
        <pc:sldMkLst>
          <pc:docMk/>
          <pc:sldMk cId="3756914574" sldId="337"/>
        </pc:sldMkLst>
        <pc:spChg chg="add mod">
          <ac:chgData name="Audrey April" userId="333fe208-c15a-4089-9e73-21915c0a9d46" providerId="ADAL" clId="{44177EDC-6FE6-E84B-BF55-6C4885E9AEDA}" dt="2025-02-10T01:37:17.969" v="95" actId="1076"/>
          <ac:spMkLst>
            <pc:docMk/>
            <pc:sldMk cId="3756914574" sldId="337"/>
            <ac:spMk id="2" creationId="{B5997887-8580-673A-8E52-6A2052544304}"/>
          </ac:spMkLst>
        </pc:spChg>
        <pc:spChg chg="mod">
          <ac:chgData name="Audrey April" userId="333fe208-c15a-4089-9e73-21915c0a9d46" providerId="ADAL" clId="{44177EDC-6FE6-E84B-BF55-6C4885E9AEDA}" dt="2025-02-10T01:37:33.755" v="101" actId="404"/>
          <ac:spMkLst>
            <pc:docMk/>
            <pc:sldMk cId="3756914574" sldId="337"/>
            <ac:spMk id="13" creationId="{9EA39F6F-4439-7360-F4E9-D0686147AD74}"/>
          </ac:spMkLst>
        </pc:spChg>
        <pc:spChg chg="mod">
          <ac:chgData name="Audrey April" userId="333fe208-c15a-4089-9e73-21915c0a9d46" providerId="ADAL" clId="{44177EDC-6FE6-E84B-BF55-6C4885E9AEDA}" dt="2025-02-10T01:35:25.637" v="71" actId="1035"/>
          <ac:spMkLst>
            <pc:docMk/>
            <pc:sldMk cId="3756914574" sldId="337"/>
            <ac:spMk id="14" creationId="{10C65250-E853-1F0B-C4E2-D3A5AA838DD0}"/>
          </ac:spMkLst>
        </pc:spChg>
        <pc:grpChg chg="add mod">
          <ac:chgData name="Audrey April" userId="333fe208-c15a-4089-9e73-21915c0a9d46" providerId="ADAL" clId="{44177EDC-6FE6-E84B-BF55-6C4885E9AEDA}" dt="2025-02-10T01:37:52.762" v="106" actId="1076"/>
          <ac:grpSpMkLst>
            <pc:docMk/>
            <pc:sldMk cId="3756914574" sldId="337"/>
            <ac:grpSpMk id="4" creationId="{E2C88356-1642-B93C-5220-D5921C666275}"/>
          </ac:grpSpMkLst>
        </pc:grpChg>
        <pc:grpChg chg="add mod">
          <ac:chgData name="Audrey April" userId="333fe208-c15a-4089-9e73-21915c0a9d46" providerId="ADAL" clId="{44177EDC-6FE6-E84B-BF55-6C4885E9AEDA}" dt="2025-02-10T01:36:30.654" v="83" actId="1076"/>
          <ac:grpSpMkLst>
            <pc:docMk/>
            <pc:sldMk cId="3756914574" sldId="337"/>
            <ac:grpSpMk id="5" creationId="{2BD7628E-89EF-29CB-B44B-97E97FFFCC4E}"/>
          </ac:grpSpMkLst>
        </pc:grpChg>
        <pc:picChg chg="add mod">
          <ac:chgData name="Audrey April" userId="333fe208-c15a-4089-9e73-21915c0a9d46" providerId="ADAL" clId="{44177EDC-6FE6-E84B-BF55-6C4885E9AEDA}" dt="2025-02-10T01:37:17.969" v="95" actId="1076"/>
          <ac:picMkLst>
            <pc:docMk/>
            <pc:sldMk cId="3756914574" sldId="337"/>
            <ac:picMk id="3" creationId="{A5417937-1B76-DE4F-3C94-C2B19DCE41D5}"/>
          </ac:picMkLst>
        </pc:picChg>
        <pc:picChg chg="mod modCrop">
          <ac:chgData name="Audrey April" userId="333fe208-c15a-4089-9e73-21915c0a9d46" providerId="ADAL" clId="{44177EDC-6FE6-E84B-BF55-6C4885E9AEDA}" dt="2025-02-10T01:38:00.385" v="108" actId="14100"/>
          <ac:picMkLst>
            <pc:docMk/>
            <pc:sldMk cId="3756914574" sldId="337"/>
            <ac:picMk id="9" creationId="{F7765ECB-990A-F274-B256-9D0988179984}"/>
          </ac:picMkLst>
        </pc:picChg>
        <pc:picChg chg="mod">
          <ac:chgData name="Audrey April" userId="333fe208-c15a-4089-9e73-21915c0a9d46" providerId="ADAL" clId="{44177EDC-6FE6-E84B-BF55-6C4885E9AEDA}" dt="2025-02-10T01:32:03.865" v="28" actId="1076"/>
          <ac:picMkLst>
            <pc:docMk/>
            <pc:sldMk cId="3756914574" sldId="337"/>
            <ac:picMk id="17" creationId="{292B17B4-B795-8E48-7E4E-58981DDAC462}"/>
          </ac:picMkLst>
        </pc:picChg>
        <pc:picChg chg="mod">
          <ac:chgData name="Audrey April" userId="333fe208-c15a-4089-9e73-21915c0a9d46" providerId="ADAL" clId="{44177EDC-6FE6-E84B-BF55-6C4885E9AEDA}" dt="2025-02-10T01:32:03.865" v="28" actId="1076"/>
          <ac:picMkLst>
            <pc:docMk/>
            <pc:sldMk cId="3756914574" sldId="337"/>
            <ac:picMk id="18" creationId="{60FAD65E-B0CD-A3DD-48FE-83020BB15285}"/>
          </ac:picMkLst>
        </pc:picChg>
        <pc:picChg chg="mod">
          <ac:chgData name="Audrey April" userId="333fe208-c15a-4089-9e73-21915c0a9d46" providerId="ADAL" clId="{44177EDC-6FE6-E84B-BF55-6C4885E9AEDA}" dt="2025-02-10T01:32:05.585" v="30" actId="1076"/>
          <ac:picMkLst>
            <pc:docMk/>
            <pc:sldMk cId="3756914574" sldId="337"/>
            <ac:picMk id="19" creationId="{D891BEF4-38B6-F3A5-84F2-7FD7EC77A96B}"/>
          </ac:picMkLst>
        </pc:picChg>
        <pc:picChg chg="mod">
          <ac:chgData name="Audrey April" userId="333fe208-c15a-4089-9e73-21915c0a9d46" providerId="ADAL" clId="{44177EDC-6FE6-E84B-BF55-6C4885E9AEDA}" dt="2025-02-10T01:31:48.891" v="22" actId="1076"/>
          <ac:picMkLst>
            <pc:docMk/>
            <pc:sldMk cId="3756914574" sldId="337"/>
            <ac:picMk id="21" creationId="{513692DB-5957-A087-E690-20276E7E4D0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8:59.69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220 1 24575,'-4'10'0,"-4"0"0,3-1 0,-2 0 0,4-3 0,2-1 0,-2-1 0,2-2 0,-1 1 0,1-1 0,1 1 0,-3-1 0,3 1 0,-2-1 0,0 1 0,0-1 0,-1 2 0,0 0 0,1 0 0,-2 1 0,4-3 0,-1 2 0,0-2 0,-1 1 0,1-1 0,-2 2 0,2 0 0,-4 4 0,3-2 0,-3 2 0,2-1 0,-2 2 0,1-1 0,0 2 0,1-5 0,1 1 0,0-3 0,1 2 0,0-3 0,1 2 0,-1-3 0,1 2 0,-1 0 0,-2 3 0,0 2 0,-1-1 0,1 1 0,2-2 0,-2-1 0,3 1 0,-3-2 0,3 1 0,-2-1 0,1 2 0,-1 1 0,0 2 0,-1 0 0,0-1 0,0 0 0,2-3 0,-2 2 0,0 3 0,0-3 0,-1 4 0,2-6 0,-1 1 0,1-2 0,0 1 0,1-2 0,-2 3 0,0-3 0,1 1 0,-1-2 0,-2 6 0,2-3 0,-2 3 0,2-3 0,0-2 0,1 1 0,-2 2 0,1-3 0,-1 3 0,3-3 0,-3 2 0,3-2 0,-3 3 0,2-3 0,1 1 0,1-2 0,6-4 0,-4 1 0,5-2 0,-3 0 0,0 2 0,8-5 0,-3 3 0,4-3 0,-6 3 0,-2 1 0,-1-1 0,2 1 0,-2 0 0,1 1 0,0-2 0,-1 2 0,1-2 0,3 0 0,-1 0 0,1-1 0,-5 3 0,0-1 0,-1 2 0,6-2 0,-4 1 0,6-4 0,-6 4 0,1-2 0,-1 2 0,-2 0 0,1-1 0,2-1 0,-1 0 0,3-3 0,0 2 0,6-9 0,-4 7 0,3-5 0,-7 8 0,-2 0 0,0 1 0,0-2 0,-1 3 0,-1-3 0,3-1 0,-2 0 0,2-6 0,0 3 0,1-5 0,4-2 0,0 2 0,-1-3 0,0 7 0,1-11 0,-2 7 0,6-14 0,-5 13 0,1-9 0,-2 7 0,3-14 0,-4 15 0,1-7 0,-4 18 0,-1 1 0,0 2 0,-1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34.63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94 24575,'13'0'0,"-3"0"0,1 1 0,-5 2 0,1 0 0,1 3 0,-4-2 0,3 0 0,-5 0 0,3-2 0,-2 1 0,1-1 0,0 2 0,1 1 0,1-2 0,0 3 0,-2-3 0,0 1 0,-2-3 0,1 0 0,0-2 0,-1 0 0,1-3 0,-3-1 0,3-2 0,-1 1 0,1-8 0,-2 4 0,2-11 0,-1 7 0,1-3 0,0 4 0,-1 4 0,0 1 0,-2 0 0,2 4 0,-2-2 0,1 4 0,0 0 0,2 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2.181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821 0 24575,'-12'51'0,"0"2"0,1-8 0,-1 3 0,1-1 0,-2 15 0,-1 6 0,5-12 0,0 2-492,-8 29 0,1-1 266,10-32 1,1-3 225,-2 8 0,0-1 0,6 31 0,-1-19 0,1 0 0,1 10 0,0 1 0,0-58 0,0-11 0,-2-7 0,15-48 0,-5-15 0,2 11 0,1-5-413,-5-5 1,0-1 412,1-2 0,1 0 491,-3-7 1,-1-5-362,1-4 0,1-7 0,-2 9-130,-1 13 0,0 3 0,1-42 0,-1 11 0,-3 42 0,0-14 0,0 35 0,0 19 887,0 41-887,1 23 0,1 8-492,0-14 0,0 2 0,6 34 0,4 3 0,-1-25 0,4 3 164,7 7 0,5 7 0,0-7-164,1 0 0,0-4 0,8 23 0,-1-8-492,5-14 0,10-21 0,-19-20 1967,13-4-911,-31-40-72,0-45 0,-7 12 0,1-37 0,-7 35 0,-2-14 0,1 23 0,-2 2 0,2 27 983,-2 5 0,-7 43 0,1-10 0,-8 44 0,6-23 0,0-3 0,2 0-63,0-15-920,1 4 0,1-9 0,0-4 0,1-2 0,4-9 0,-3-1 0,-3-7 0,-1-7 0,-8-4 0,-2-11 0,-3-5 0,-11-15 0,-3-4 0,-23-24 0,17 20 0,-1 2 0,-13-8 0,6 19 0,14 11 0,0 3 0,15 11 0,-7 3 0,12 13 0,-10 14 0,13 17-492,-2 19 0,1 6-492,1 16 492,2-21 0,1 0-492,7 4 0,3-3 0,0-17 0,0 3 0,0-42 0,3-46 0,-3-3 472,3-45 512,-3 18 0,0-3 0,-3 13 0,-22-12 0,9 35 983,-20-3 0,15 32 0,-31 6-364,15 19-619,-20 10 0,21 26 491,16-5 1,3 6-1,1 11 1,3 4-1,0 21 1,3-2-1,3-24 1,4-2-1,10 19 1,5-10 491,-2-31-97,18 27-886,-15-57 0,13-46 0,-15 5 0,10-42 0,-15 19 0,-2-38 0,-9 36 0,-2-15 0,-8 48 0,-1 7 0,0 9 0,2 3 0,2 17 0,5 64 0,5-24 0,6 37 0,6-54 0,12-15 0,-4-8 0,7-15 0,-9-14 0,2-55 0,-10 27 0,-1-33 0,-16 47 0,-30-4 0,5 16 0,-19 3 0,21 16 0,-7 4 0,18 3 0,-6 18 0,22-1 0,22 49 0,21-13 0,10 7 0,19-15 0,-6-27 0,2-6 0,21 7 0,-16-8 0,-4-4 0,-2-9 0,8-20 0,-9-17 0,-11 0 0,-8-11 0,-15-2 0,-7 20 0,2-16 0,-16 36 0,0-3 0,4 29 0,-3-9 0,3 18 0,-6-14 0,-2 2 0,5 4 0,-6-4 0,7 3 0,-6-12 0,2 0 0,9 1 0,-1 1 0,10 6 0,-3 0 0,2-1 0,-5-1 0,3-1 0,-9-4 0,2 0 0,-5-3 0,0-1 0,1 2 0,0 1 0,4 7 0,-2-2 0,1 4 0,-4-4 0,8 12 0,-8-12 0,7 7 0,-10-12 0,4 2 0,-4-1 0,2 1 0,-3-1 0,0-1 0,7-1 0,-3-3 0,8 0 0,-8-1 0,2 1 0,-1 2 0,2 2 0,-1 0 0,-1-1 0,-1 0 0,-1-1 0,2 3 0,-3-1 0,1 4 0,-3-5 0,2 5 0,-2-5 0,-1 3 0,1 3 0,-3-4 0,2 8 0,-2-3 0,0 0 0,0-1 0,0-2 0,0-2 0,0 4 0,0-3 0,-8 19 0,3-10 0,-7 13 0,3-14 0,-2 8 0,4-12 0,-1 5 0,6-15 0,-3 2 0,-2 2 0,-2-1 0,0 3 0,2-4 0,-2 2 0,2 0 0,-7 3 0,3 0 0,-13 8 0,11-7 0,-8 1 0,14-7 0,-10 1 0,6-2 0,-14 1 0,9-3 0,-15 3 0,11-4 0,-5 3 0,13-4 0,0 0 0,4 0 0,-2 0 0,1 0 0,11 14 0,-4-7 0,10 10 0,-5-10 0,-3-2 0,3 8 0,-2 10 0,0-7 0,-1 7 0,0-18 0,0 1 0,-1 5 0,-3-6 0,-2 8 0,-2-9 0,0 2 0,1 0 0,-2 1 0,2 0 0,-4 0 0,1 1 0,1-1 0,-15 5 0,13-5 0,-13 3 0,15-6 0,-13 5 0,6-4 0,-6 4 0,8-5 0,-5 3 0,7-4 0,-5 3 0,10-6 0,-13 5 0,10-4 0,-12 4 0,14-4 0,-11 2 0,10-3 0,-8 2 0,11-2 0,-3 0 0,0 0 0,-1-6 0,2 1 0,5-4 0,-3 0 0,2 0 0,-3 2 0,-1 0 0,4 1 0,-4 0 0,2-2 0,1 1 0,-3-1 0,3 0 0,0 3 0,-2-6 0,3 7 0,-4-5 0,3 0 0,-1 2 0,0-2 0,2 1 0,0 2 0,-1-8 0,3 6 0,-3-4 0,1 3 0,0-2 0,-1-4 0,3 4 0,-3-3 0,4 0 0,-2-6 0,1-6 0,-1 5 0,2-10 0,1 15 0,0-14 0,0 8 0,10-24 0,-4 12 0,10-12 0,-5 17 0,1 6 0,5-9 0,19-13 0,-14 12 0,15-7 0,-24 28 0,12-4 0,-14 11 0,8-4 0,-10 9 0,6 3 0,-2 48 0,-1-13 0,-7 31 0,-5-36 0,-4-9 0,-3 6 0,-4 0 0,2-3 0,3-9 0,3-13 0,3 2 0,14-4 0,-3 0 0,16-2 0,-10-1 0,2-2 0,-3-2 0,-1-2 0,0-2 0,-5 1 0,9-6 0,-5-1 0,7-7 0,13-23 0,-2 1 0,11-18 0,-15 20 0,-10 14 0,-6 8 0,-9 14 0,2-1 0,-4 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5.60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124 1 24575,'20'29'0,"4"3"0,1-2 0,2 5 0,4 4 0,-4 0 0,-8-11 0,5 5 0,-11-10 0,6 2 0,-7-3 0,1 3 0,-6-9 0,2 5 0,-5-9 0,1 6 0,0 3-984,-1-1 0,-1-3 0,-3-6 0,2-5 0,-1 5 0,0-4 104,0 3 880,-1 0 0,2-3 0,-2 8 983,2-7 0,-2 6 0,1-5 0,0 5 0,2-2 0,-1 5-97,2-5-886,0 7 0,1-6 0,-1 5 0,0-7 0,-1 6 0,-3-8 0,3 6 0,-3-9 0,2 6 0,-2-3 0,0 1 0,1-1 0,0-2 0,0 4 0,-1-2 0,0-1 0,2 3 0,-2-3 0,1 1 0,-1 3 0,0-6 0,0 6 0,0-5 0,2 2 0,-2 2 0,2-1 0,-1 1 0,-1-2 0,2 0 0,-1-1 0,1 0 0,0 2 0,0-2 0,-1 2 0,0-1 0,-1 0 0,-6 0 0,0-3 0,-2 0 0,-1-1 0,3-2 0,-4 4 0,3-4 0,-2 3 0,2-1 0,-1 0 0,0 1 0,2-1 0,-2 1 0,2 0 0,-1 0 0,1 0 0,-3 1 0,3-2 0,-4 1 0,4-3 0,-2 2 0,-1 0 0,2-3 0,-5 2 0,2-4 0,1 3 0,-1-3 0,0 4 0,2-4 0,-2 3 0,2-3 0,-1 2 0,-4-2 0,2 0 0,1 0 0,1 0 0,0 0 0,0 0 0,-2 0 0,3 0 0,-1 0 0,-1-1 0,3-3 0,-2-1 0,1-4 0,2 1 0,-1-1 0,3 1 0,-3 0 0,3 0 0,-2-2 0,2 3 0,-6-8 0,5 4 0,-3-4 0,6 6 0,-4-6 0,3 6 0,-4-10 0,5 12 0,-3-13 0,3 7 0,-2-5 0,1 6 0,2 2 0,-2 0 0,3 0 0,-2 0 0,2-2 0,0 1 0,0 1 0,0 3 0,0-5 0,0-1 0,0-3 0,0 2 0,0-12 0,0 6 0,4-22 0,-1 17 0,10-33 0,-5 29 0,3-21 0,-2 27 0,1-15 0,-1 17 0,1-7 0,-4 18 0,-3 0 0,0 4 0,2-3 0,0 3 0,-1-2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7.951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296 742 24575,'-24'0'0,"4"0"0,6 0 0,6 0 0,-4 0 0,-1 0 0,6 0 0,-5 0 0,4 0 0,0 0 0,-4 0 0,5 0 0,-3 0 0,1-6 0,3 1 0,-2-5 0,4 3 0,-3 0 0,2-3 0,-4 0 0,4-1 0,-3 1 0,4 4 0,-4-5 0,4 5 0,-3-5 0,2 4 0,0-3 0,-2-1 0,1 0 0,1 1 0,0-5 0,1 6 0,-1-9 0,2 10 0,-1-10 0,2 9 0,-1-8 0,2 9 0,-1-15 0,2 11 0,0-12 0,0 13 0,0-11 0,0 8 0,0-5 0,0 8 0,0-4 0,0-3 0,0-2 0,0 4 0,0 1 0,0 9 0,3-5 0,0 4 0,8-14 0,-3 5 0,3-7 0,-4 10 0,2-5 0,-2 9 0,1-4 0,-5 10 0,2-4 0,1-3 0,0-1 0,-1 0 0,-1 0 0,-1 1 0,1-4 0,2-1 0,-2 5 0,1-2 0,-2 7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19.797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255 518 24575,'-24'0'0,"4"0"0,13 0 0,0 0 0,-4 2 0,3-2 0,-4 2 0,3-1 0,0-1 0,-5 3 0,6-1 0,-5 0 0,4-1 0,-1 1 0,-1-2 0,3 2 0,-1-2 0,1-4 0,-3 0 0,3-3 0,1 1 0,2 1 0,0-3 0,0 0 0,2-4 0,1 5 0,-1-3 0,2 2 0,0 0 0,-1-5 0,2 5 0,-2-7 0,2 9 0,0-8 0,-1 7 0,1-4 0,-2 2 0,2-2 0,0 4 0,0-4 0,0 0 0,0 4 0,0-5 0,0 5 0,0-2 0,0-3 0,0 3 0,2-5 0,0 4 0,0 0 0,1 1 0,2-10 0,0 5 0,2-8 0,-3 9 0,3-7 0,-2 6 0,2-5 0,-4 11 0,5-12 0,-2 9 0,3-6 0,-5 11 0,1 3 0,1-7 0,1 4 0,0-5 0,-1 5 0,-2-1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36.211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1 24575,'7'25'0,"-1"-2"0,-1-16 0,-2 3 0,2-3 0,-1 3 0,1-1 0,-1 0 0,-1-1 0,1-1 0,0 2 0,0 0 0,0-1 0,1 1 0,-2-2 0,1 3 0,0 0 0,0-3 0,1 3 0,-1-3 0,0 2 0,0 1 0,-1-3 0,2 3 0,-2-2 0,0-1 0,1 3 0,-1-3 0,1 3 0,0 0 0,0-1 0,-1 0 0,0 0 0,-1-1 0,2 2 0,-1-2 0,0 0 0,1 2 0,0-3 0,-1 2 0,2 1 0,-3-4 0,3 5 0,-2-5 0,0 3 0,1 1 0,-1-4 0,0 5 0,1-3 0,-1 0 0,1 2 0,-1-4 0,1 5 0,-1-3 0,0 0 0,2 1 0,-2-2 0,1 2 0,0 1 0,-1-3 0,1 3 0,0-3 0,0 2 0,0-1 0,0 0 0,1 1 0,-3-1 0,2 0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49.591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0 1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42.549"/>
    </inkml:context>
    <inkml:brush xml:id="br0">
      <inkml:brushProperty name="width" value="0.2" units="cm"/>
      <inkml:brushProperty name="height" value="0.2" units="cm"/>
      <inkml:brushProperty name="color" value="#90B470"/>
    </inkml:brush>
  </inkml:definitions>
  <inkml:trace contextRef="#ctx0" brushRef="#br0">1 1 24575,'0'0'0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45.090"/>
    </inkml:context>
    <inkml:brush xml:id="br0">
      <inkml:brushProperty name="width" value="0.2" units="cm"/>
      <inkml:brushProperty name="height" value="0.2" units="cm"/>
      <inkml:brushProperty name="color" value="#90B470"/>
    </inkml:brush>
  </inkml:definitions>
  <inkml:trace contextRef="#ctx0" brushRef="#br0">111 310 24575,'-2'-16'0,"2"4"0,-2 5 0,2 3 0,-4-1 0,3 0 0,-2 0 0,1 0 0,2 1 0,-2-1 0,0-1 0,0-1 0,1 1 0,-2 1 0,2-1 0,-1 2 0,0-2 0,-1 2 0,0-1 0,0 1 0,-1-1 0,1 1 0,0-1 0,1 1 0,0-1 0,-1-1 0,1 2 0,0-1 0,-1 1 0,1 0 0,0-1 0,-1 0 0,2 0 0,-2-1 0,2 1 0,-2-2 0,2 4 0,0-2 0,-2 0 0,2 0 0,-2 0 0,2-1 0,-1 2 0,0-3 0,1 3 0,-1-2 0,-1 2 0,1-1 0,1 0 0,-1-2 0,1 3 0,-1-4 0,1 3 0,0 0 0,-2-2 0,3 3 0,-1-2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2.786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112 221 24575,'0'-8'0,"0"2"0,0 2 0,0 2 0,0-3 0,0 1 0,0 0 0,-1 1 0,1 1 0,-1-2 0,1 2 0,0-2 0,-1 1 0,0 0 0,0 0 0,0 1 0,-1-1 0,2 0 0,-2-1 0,2 1 0,-2-1 0,1 1 0,-1 0 0,1-2 0,0 3 0,-1-1 0,1 0 0,0 1 0,1-1 0,-1 1 0,1-2 0,-1 1 0,0-1 0,1 0 0,-1-1 0,-1 2 0,2-2 0,-2-4 0,2 3 0,-3-2 0,3 4 0,-2-4 0,2 3 0,-3-2 0,3 4 0,-2-3 0,1 2 0,-2-5 0,1 2 0,0 0 0,0 3 0,2 1 0,-3 2 0,2 5 0,-3 0 0,3 3 0,0-4 0,1 2 0,0-1 0,0 3 0,0-2 0,0 0 0,0-1 0,0-1 0,0 1 0,0 1 0,0-2 0,0 3 0,0-4 0,0 3 0,0 0 0,0 2 0,0-2 0,0 0 0,0 0 0,0 1 0,0-2 0,0 1 0,0-3 0,0 2 0,0-2 0,0 1 0,0 0 0,0 0 0,0-1 0,-1 2 0,1-1 0,-1 3 0,-1-2 0,2 1 0,-1 0 0,0 3 0,0-2 0,-1 1 0,1-2 0,-1 2 0,1-3 0,-2 6 0,3-6 0,-3 5 0,3-5 0,-2 4 0,2-4 0,-1 1 0,1-3 0,-2 2 0,2-1 0,-1 2 0,1-2 0,0 0 0,0 0 0,-1 2 0,1 0 0,-1 0 0,0-1 0,-1 3 0,0-2 0,-1 5 0,2-4 0,-2 7 0,2-8 0,-3 6 0,4-9 0,-1 4 0,0-3 0,1 1 0,-1-2 0,1 1 0,-1 0 0,0 0 0,0 1 0,0 1 0,1-2 0,-1 4 0,1-5 0,0 3 0,0-3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4.961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0 1 24575,'1'7'0,"0"0"0,1-4 0,-2 1 0,2-1 0,-1 4 0,2-3 0,-2 2 0,1 1 0,0-2 0,-1 2 0,2 1 0,-1-2 0,0 1 0,1-2 0,-2-2 0,0 1 0,1-1 0,-1 0 0,1 0 0,-2 0 0,2 2 0,-2-2 0,2 1 0,-1-1 0,1 1 0,-1-1 0,0 3 0,1-2 0,-2 1 0,2-2 0,0 0 0,-1 0 0,0 0 0,0-1 0,0 3 0,1-2 0,0 1 0,-2-2 0,2 2 0,-2-1 0,2 1 0,-1-1 0,1-1 0,-1 0 0,2 4 0,0-1 0,0 2 0,0-1 0,-2-2 0,1 1 0,1-2 0,-3 2 0,3-1 0,-2 1 0,2 2 0,-2-3 0,3 4 0,-2-4 0,3 7 0,-2-4 0,2 4 0,-2-6 0,3 8 0,-2-4 0,2 7 0,-1-9 0,-1 2 0,0-5 0,-1 2 0,-2-4 0,-1 4 0,0-3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38.53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119 1 24575,'0'15'0,"-3"3"0,1-5 0,-3 0 0,1-2 0,2-4 0,-2 1 0,4-2 0,-1-4 0,0 4 0,-1 0 0,-1 2 0,-1 3 0,1-2 0,-2 0 0,2 0 0,-2 3 0,1-1 0,-5 9 0,4-11 0,-3 7 0,3-9 0,1 1 0,0 1 0,0 1 0,1-2 0,-3 3 0,3-3 0,-2-1 0,2 2 0,2-3 0,-2 1 0,3-1 0,-3-2 0,3 0 0,-1-1 0,1 0 0,0 1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6.028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0 0 24575,'2'15'0,"-1"2"0,6 3 0,-1 6 0,5 1 0,-1 4 0,4-1 0,-7-5 0,5 2 0,-6-5 0,4 2 0,-1 1 0,-2-3 0,4 18 0,-3-17 0,5 17 0,-8-24 0,2 3 0,-5-12 0,1-2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58.606"/>
    </inkml:context>
    <inkml:brush xml:id="br0">
      <inkml:brushProperty name="width" value="0.1" units="cm"/>
      <inkml:brushProperty name="height" value="0.1" units="cm"/>
      <inkml:brushProperty name="color" value="#90B470"/>
    </inkml:brush>
  </inkml:definitions>
  <inkml:trace contextRef="#ctx0" brushRef="#br0">129 0 24575,'0'9'0,"0"-1"0,0-1 0,0-2 0,0 2 0,0-2 0,0 0 0,0-1 0,0-1 0,0-1 0,0 1 0,0 1 0,-2 0 0,2 3 0,-2-1 0,2 0 0,-2-1 0,1 1 0,0-1 0,0 1 0,0-3 0,0 4 0,0-3 0,-1 3 0,2-2 0,-2 2 0,0-2 0,1 1 0,0-3 0,0 2 0,0-2 0,0 1 0,0-1 0,1-1 0,-1 1 0,0 0 0,1-1 0,-1 2 0,1-2 0,-1 1 0,0 0 0,-1 1 0,2-1 0,-2 1 0,2-1 0,-2 1 0,0 1 0,0 2 0,0-1 0,0 3 0,1-5 0,-1 2 0,1-3 0,0 0 0,1 1 0,-2 2 0,2-1 0,-3 1 0,3-1 0,-2 4 0,1-3 0,-1 1 0,2-4 0,-1-1 0,1 1 0,-1 0 0,1 0 0,-2 2 0,1 0 0,-1-1 0,2 0 0,-1 0 0,0-1 0,1 0 0,-1 1 0,1 2 0,-1-2 0,0 1 0,0-2 0,0 2 0,0-1 0,-2 4 0,2-2 0,0-1 0,0-1 0,-1 1 0,1-1 0,-1 3 0,1-4 0,0 1 0,0-2 0,0 4 0,0-3 0,0 4 0,0-5 0,-1 5 0,1-4 0,0 4 0,0-4 0,1 0 0,-1 1 0,-1 1 0,1 1 0,-1 1 0,1-2 0,0 4 0,-2-2 0,2 6 0,-2-7 0,3 2 0,-2-1 0,-1 6 0,1-4 0,-2 6 0,4-9 0,-3 2 0,3-2 0,-2 3 0,2-4 0,-2 2 0,2-5 0,0 0 0,0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0.164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183 375 24575,'0'-21'0,"0"-6"0,0 15 0,0-9 0,-2-1 0,1 8 0,-3-5 0,4 10 0,-3 2 0,3 0 0,-1-4 0,1 2 0,-2-8 0,1 9 0,-1-4 0,1 7 0,0-1 0,0 1 0,0 0 0,0 0 0,-2 0 0,1-1 0,-1 2 0,3-1 0,-3-1 0,3 1 0,-4 1 0,3-2 0,-1 2 0,1-1 0,-1-1 0,1 2 0,0-2 0,0 1 0,1 0 0,-2-1 0,-2 3 0,0 0 0,-2 0 0,2 1 0,-1 1 0,-1-1 0,1 2 0,0-1 0,0 1 0,0-1 0,-2-2 0,3 1 0,-2-1 0,2 0 0,-1 1 0,0-2 0,0 1 0,1 0 0,0 2 0,-2-1 0,2 1 0,-3-1 0,4 1 0,-3 0 0,0 1 0,2-1 0,-3 1 0,22-1 0,-11 1 0,14-1 0,-15 1 0,0 0 0,4 0 0,-3 0 0,3 0 0,-2 0 0,-2 0 0,5 0 0,-4 0 0,2 0 0,0 0 0,-2 0 0,2 0 0,0 0 0,-2 0 0,3 0 0,-3 0 0,1 0 0,1 0 0,-2 0 0,2 0 0,-1 0 0,0 0 0,1 0 0,-2 0 0,2 0 0,-1 0 0,0 0 0,1 0 0,-1 0 0,-1 0 0,2 1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8.647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193 0 24575,'-15'4'0,"1"1"0,2 2 0,4-1 0,-2 2 0,1 0 0,2-2 0,-3 1 0,4-2 0,0 0 0,0-2 0,-2 4 0,0-1 0,0-1 0,1 0 0,2-3 0,1 1 0,-2 0 0,3 0 0,-2 1 0,1 0 0,1 0 0,-1 0 0,1 1 0,0-2 0,-1 3 0,1 0 0,-1-1 0,0-1 0,2 1 0,1-2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12.297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 1 24575,'16'0'0,"9"0"0,-7 0 0,6 1 0,-3 1 0,-5 3 0,14 2 0,-10 0 0,22 6 0,-26-6 0,12 3 0,-19-4 0,1 0 0,-2-1 0,5 5 0,-4-3 0,4 4 0,-6-5 0,1 1 0,-1-2 0,7 4 0,-5-3 0,3 2 0,5 17 0,2-4 0,7 15 0,-3-11 0,1 1 0,-6-9 0,2 5 0,-8-9 0,-2-2 0,-1-1 0,0-1 0,-3-1 0,2 2 0,-4-3 0,2 0 0,-3-3 0,1 1 0,-2-1 0,0 2 0,-2-1 0,0 0 0,0 1 0,0-1 0,0 0 0,0 0 0,-6 0 0,3-2 0,-6-1 0,3-2 0,0 0 0,0 1 0,1-1 0,0 1 0,0 0 0,0 0 0,-1 2 0,1-2 0,0 4 0,2-2 0,0 2 0,0 0 0,-1 4 0,3-4 0,-3 4 0,4-6 0,-1 2 0,11-2 0,-4-1 0,8-1 0,-4-1 0,-1 0 0,1-1 0,0-1 0,-2 0 0,1 0 0,-1-1 0,-3 2 0,5-2 0,-4 1 0,3 0 0,-5 0 0,3 1 0,-4-2 0,5 1 0,-4 0 0,1-1 0,0 1 0,1-1 0,-1 1 0,0 1 0,0-3 0,-1 4 0,2-3 0,-1 1 0,-1 0 0,3-1 0,-2 0 0,1 1 0,-1-1 0,-1 3 0,-20 0 0,9 2 0,-17 1 0,13 0 0,2 0 0,-6 0 0,5 0 0,-4-1 0,8 1 0,-2-1 0,2 0 0,-3-1 0,4 2 0,-2-2 0,2 1 0,-3 1 0,3 0 0,-5 2 0,5-2 0,-1 2 0,2-3 0,19-1 0,-4 1 0,11-1 0,-12 0 0,-2 0 0,-1-1 0,3 3 0,-1-3 0,2 1 0,-3-1 0,-1 0 0,-1 0 0,1 0 0,-2 0 0,2 0 0,-3 0 0,1 0 0,1 0 0,-1-1 0,1-1 0,-2-2 0,1 1 0,-2-1 0,3 1 0,-4 0 0,4 0 0,-1-2 0,-2 3 0,3-3 0,-3 1 0,3-1 0,-2 1 0,1-2 0,0 3 0,-3 0 0,4-2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16.704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224 636 24575,'0'-16'0,"1"2"0,0 5 0,1 4 0,0-4 0,-2 6 0,3-4 0,-3 3 0,1-3 0,0 2 0,-1 0 0,2 0 0,0 0 0,-1-2 0,1 3 0,-2-1 0,3-1 0,-2 1 0,2-1 0,-1 2 0,1-2 0,0 0 0,1-2 0,-1 4 0,1-3 0,-2 4 0,0-2 0,1 0 0,-1 1 0,-1-4 0,0 4 0,0-2 0,0 0 0,0 2 0,-1-2 0,-5 3 0,3-2 0,-5 2 0,4 1 0,-2-1 0,0-1 0,2 1 0,-3-2 0,3 2 0,1-1 0,-3 0 0,3 0 0,-3-1 0,3 0 0,-2 1 0,3-1 0,-1 1 0,2-2 0,-1 0 0,1-3 0,0 2 0,-2 1 0,1 0 0,-1 2 0,-1-5 0,2 3 0,-3-1 0,3 2 0,-2 0 0,2 0 0,-3-4 0,3 5 0,-2-3 0,1 2 0,0 2 0,0-3 0,-1 2 0,1-3 0,-1 1 0,1 1 0,0 0 0,0 1 0,0-2 0,-1 1 0,0 0 0,0 0 0,1 0 0,-1 0 0,-1 0 0,3 1 0,-2-2 0,2 2 0,-1-2 0,0 1 0,0 0 0,0 1 0,1-2 0,0 1 0,0 0 0,1-2 0,0 3 0,0-3 0,0 3 0,0-1 0,0-1 0,0 1 0,0-1 0,0 1 0,0 0 0,0-1 0,0 1 0,0 0 0,-2-1 0,0 1 0,-1 1 0,1-1 0,0 1 0,1-3 0,1 2 0,0 0 0,0-1 0,-2 2 0,-2 0 0,-3 6 0,2 0 0,0 3 0,2-2 0,1 0 0,-4 2 0,3-3 0,-1 3 0,0-1 0,1-2 0,-1 4 0,0-4 0,2 2 0,-4 0 0,4-1 0,-4 0 0,1 2 0,1-3 0,-2 2 0,2-1 0,1-2 0,-3 3 0,2-2 0,0 2 0,-1-1 0,1-1 0,0 2 0,1-1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3.755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43 0 24575,'0'31'0,"0"25"0,0-16 0,-2 12 0,2-23 0,-2-7 0,2-6 0,0-2 0,0-6 0,0-4 0,0 2 0,-2-1 0,0 2 0,-2 0 0,-1 6 0,0-1 0,-2 7 0,3-8 0,0 4 0,1-8 0,1 0 0,1-3 0,12-16 0,-4 5 0,7-12 0,-7 9 0,1-4 0,-1 1 0,1-3 0,-2 6 0,-1 0 0,0 0 0,2-10 0,-2 8 0,2-9 0,-4 11 0,0-1 0,0 0 0,2-5 0,-2 4 0,3-6 0,-4 10 0,0-2 0,0 5 0,-1-5 0,1 4 0,0-4 0,-2 6 0,1-1 0,-1 20 0,0-2 0,0 17 0,0-12 0,0 18 0,0-16 0,0 30 0,0-27 0,0 8 0,0-19 0,0-2 0,0 0 0,0 2 0,0 1 0,-1-1 0,-1-2 0,0 0 0,-1-1 0,-4 9 0,2-7 0,-3 8 0,4-10 0,0 0 0,1-4 0,1 1 0,0-2 0,0 2 0,4-19 0,0 7 0,3-14 0,-2 10 0,2 2 0,-1-2 0,0 1 0,1-5 0,-2 6 0,2-6 0,-3 8 0,1-2 0,0 2 0,-2-1 0,1 2 0,-1-4 0,2 5 0,-2-3 0,1 2 0,-1 2 0,2-3 0,-1 1 0,0 1 0,2-2 0,-2 2 0,2-1 0,-2 1 0,1 0 0,0-2 0,0 3 0,-1-2 0,2 1 0,-2 0 0,1-2 0,0 19 0,-2-11 0,0 13 0,-1-12 0,0 0 0,0 3 0,0-1 0,0 2 0,-1-3 0,0 0 0,-3 2 0,2-3 0,-1 4 0,-1-2 0,0 0 0,2 1 0,-2-4 0,2 4 0,-1-3 0,11-14 0,-6 7 0,8-12 0,-8 11 0,-1 2 0,2-3 0,0-1 0,-2 0 0,1 1 0,-1 2 0,1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06.062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485 0 24575,'0'20'0,"0"-3"0,-3 8 0,-1-6 0,0 5 0,-2-6 0,5-7 0,-4 4 0,3-5 0,-4 8 0,5-11 0,-2 6 0,3-9 0,0 4 0,-2-2 0,1 4 0,-2-4 0,1 4 0,0-5 0,-1 0 0,1-1 0,0 1 0,-2 1 0,2-1 0,-2 0 0,2-1 0,-2 1 0,2 1 0,-2-2 0,1 1 0,-1-1 0,0 0 0,0 0 0,0-1 0,1 1 0,-3 0 0,3-1 0,-1 1 0,-2-1 0,3 0 0,-4 0 0,3 0 0,-1-1 0,-1 2 0,0 0 0,1-1 0,1 2 0,-1-1 0,0 0 0,-2 0 0,4-1 0,-5 3 0,4-2 0,-5 2 0,5-3 0,-1 1 0,0-2 0,1 2 0,-2-2 0,-2 3 0,2-3 0,-1 1 0,1-1 0,-4 1 0,2-1 0,-1 1 0,4-2 0,1 1 0,-3-1 0,1 0 0,-1 2 0,1-3 0,2 1 0,-3 0 0,1-1 0,-3 1 0,0-1 0,1 0 0,-6 0 0,5 0 0,-3 0 0,5 0 0,1 0 0,-1 0 0,3 0 0,-3 0 0,2 2 0,-3-1 0,3 1 0,1-2 0,-2 0 0,1 1 0,-2-1 0,2 2 0,1-1 0,-2 1 0,2 0 0,0 0 0,1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19.755"/>
    </inkml:context>
    <inkml:brush xml:id="br0">
      <inkml:brushProperty name="width" value="0.2" units="cm"/>
      <inkml:brushProperty name="height" value="0.2" units="cm"/>
      <inkml:brushProperty name="color" value="#DD5729"/>
    </inkml:brush>
  </inkml:definitions>
  <inkml:trace contextRef="#ctx0" brushRef="#br0">135 0 24575,'0'16'0,"0"-1"0,0-10 0,0-1 0,-1 3 0,1-3 0,-1 2 0,-1 0 0,0-3 0,-1 4 0,1-4 0,0 3 0,0-1 0,-1-1 0,1 1 0,-1 0 0,0-1 0,1 2 0,0-2 0,1 1 0,0 0 0,-2 0 0,2 0 0,-3 0 0,3-1 0,-3 1 0,0-1 0,1 0 0,-2-1 0,1 0 0,0 1 0,-1-1 0,1 0 0,0 0 0,-1 0 0,1 0 0,-1 0 0,1 1 0,0 0 0,1 0 0,-2 0 0,3 0 0,-3-1 0,1 2 0,0-3 0,0 2 0,1 0 0,-1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33.323"/>
    </inkml:context>
    <inkml:brush xml:id="br0">
      <inkml:brushProperty name="width" value="0.05" units="cm"/>
      <inkml:brushProperty name="height" value="0.05" units="cm"/>
      <inkml:brushProperty name="color" value="#DD5729"/>
    </inkml:brush>
  </inkml:definitions>
  <inkml:trace contextRef="#ctx0" brushRef="#br0">0 0 24575,'0'5'0,"0"0"0,0-2 0,0 0 0,0-1 0,0 0 0,0 1 0,0-1 0,0 0 0,1 0 0,0 0 0,0-1 0,0 1 0,-1 0 0,1 0 0,0 0 0,-1 0 0,2-1 0,-1 1 0,1 0 0,-2 1 0,2-1 0,-1 0 0,1 0 0,-1 0 0,1 1 0,0-1 0,-1 0 0,1 0 0,-2 0 0,2 0 0,-2 1 0,2-1 0,-2 0 0,2 0 0,-2 0 0,2 1 0,-1-1 0,1 0 0,-2 0 0,2 1 0,-2-1 0,2 1 0,-2 0 0,3 0 0,-3-1 0,1 0 0,0 0 0,-1 1 0,2-1 0,-2 0 0,1 0 0,-1 0 0,1 0 0,-1 0 0,1-1 0,-1 1 0,1-1 0,0 1 0,0 0 0,-1 0 0,0 0 0,1 1 0,-1 0 0,1 0 0,0-1 0,-1 1 0,1-1 0,0 0 0,0 0 0,0 1 0,-1-1 0,0 0 0,1-1 0,-1 1 0,1 0 0,-1 0 0,0 0 0,1 0 0,-1 0 0,1 1 0,0-1 0,-1 0 0,1 0 0,-1 1 0,1-2 0,0 1 0,0-1 0,0 0 0,-1 2 0,1-2 0,-1 5 0,0-2 0,0 1 0,0 1 0,0-3 0,0 3 0,0-4 0,0 0 0,0 2 0,0-2 0,0 1 0,0 0 0,0-1 0,0 0 0,0 0 0,0 1 0,0-1 0,0 0 0,0 0 0,0 1 0,0 1 0,0-1 0,0 1 0,0-2 0,0 0 0,0 1 0,0 1 0,0-1 0,0 2 0,0-2 0,0 0 0,0-1 0,0 2 0,1-2 0,-1 2 0,1-3 0,-1 2 0,0-1 0,0 0 0,0 0 0,1 1 0,-1-1 0,1 0 0,-1 0 0,0 1 0,0-1 0,1 1 0,-1 0 0,2 0 0,-2-1 0,1 2 0,-1-1 0,1 1 0,-1-1 0,0-1 0,1 0 0,-1 3 0,1-3 0,-1 3 0,0-3 0,0 0 0,0 0 0,0 3 0,0-3 0,0 4 0,0-4 0,0 1 0,0 0 0,0-1 0,0 0 0,0 0 0,0 1 0,0-1 0,0 0 0,0 0 0,1 0 0,-1 1 0,1-1 0,-1 0 0,0 0 0,0 3 0,0-3 0,0 3 0,0-3 0,0 0 0,0 0 0,0 0 0,0 1 0,0-1 0,0 0 0,1 1 0,-1 0 0,1 0 0,-1 0 0,0-1 0,0 0 0,0 2 0,0-1 0,0 1 0,0-1 0,1-1 0,0 0 0,0 0 0,-1 1 0,0-1 0,0 0 0,0 0 0,1 0 0,-1 0 0,1 1 0,-1-1 0,0 0 0,0 0 0,0 1 0,1-2 0,-1 1 0,1-1 0,0 0 0,-1 1 0,2-1 0,-1 3 0,0 1 0,-1 0 0,0 1 0,0 1 0,0-3 0,0 2 0,0-4 0,0 3 0,0-2 0,0 1 0,0 1 0,0 1 0,0 0 0,0-1 0,0 3 0,0-2 0,0 1 0,0-4 0,0 1 0,0-2 0,0 5 0,0-3 0,0 4 0,0-4 0,0 2 0,0-3 0,0 2 0,0-2 0,0 1 0,0-1 0,0-1 0,0 0 0,0 4 0,0-3 0,0 2 0,0-2 0,1 0 0,-1-1 0,2 4 0,-2-3 0,1 2 0,-1-2 0,1 0 0,-1 0 0,2 1 0,-2 0 0,0 0 0,0-1 0,0 0 0,0 0 0,0 2 0,0-1 0,0 1 0,0-2 0,0 0 0,0 0 0,1 1 0,-1-1 0,1 2 0,-1 0 0,0-1 0,1 0 0,-1-2 0,1 1 0,-1 0 0,0 0 0,0 1 0,0-1 0,0 2 0,0-2 0,0 4 0,0-4 0,0 1 0,0 0 0,0 0 0,0 1 0,0 0 0,0-1 0,0-2 0,0 0 0,0 4 0,0-3 0,0 4 0,0-4 0,0 2 0,0-3 0,0 2 0,0-1 0,0 1 0,0-1 0,0-1 0,0 0 0,0 2 0,0-1 0,0 1 0,0 0 0,0 0 0,0 2 0,0-1 0,0 0 0,0-1 0,0 2 0,0-2 0,0 1 0,0-1 0,0-2 0,0 3 0,0-2 0,0 2 0,0-1 0,0 0 0,0-1 0,0 3 0,0-2 0,0 3 0,0-4 0,0 2 0,0-2 0,0 1 0,0-1 0,0 2 0,0-3 0,0 1 0,0 0 0,0 2 0,0-2 0,0 3 0,0-4 0,0 2 0,0-2 0,0 5 0,0-4 0,0 3 0,0-3 0,0 0 0,0-1 0,0 2 0,0-2 0,0 3 0,0-2 0,0 1 0,0-1 0,0 1 0,0-2 0,0 2 0,0-1 0,0 0 0,0 0 0,0 1 0,0-1 0,0 1 0,0-2 0,-1 0 0,1 1 0,-2 1 0,1-1 0,0 2 0,0-2 0,1 0 0,-1-1 0,0 1 0,1 0 0,-1 0 0,1-1 0,0 1 0,0-1 0,-1 1 0,1 0 0,-1 0 0,0-2 0,0 1 0,0-1 0,1 1 0,-1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41.54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0 24575,'0'7'0,"0"-1"0,0-3 0,0-1 0,0 1 0,0-1 0,0 1 0,0 0 0,0 0 0,0 1 0,0 0 0,1 0 0,0 0 0,0 0 0,0 0 0,0 0 0,1 0 0,-2-1 0,1 0 0,0-1 0,1 1 0,0-1 0,0 1 0,0-1 0,-1 1 0,2 1 0,-1 1 0,1 1 0,-1 0 0,0-1 0,-1 0 0,2-1 0,1 7 0,-1-5 0,0 4 0,-1-5 0,0 0 0,-1-1 0,1 1 0,-2-3 0,1 1 0,-1-1 0,2 1 0,0 1 0,0 2 0,1 1 0,-1 1 0,0-3 0,0 2 0,-1-3 0,0 1 0,0-3 0,0 1 0,1 1 0,-1 2 0,2 0 0,0 6 0,0-5 0,0 2 0,-2-3 0,3 2 0,-3-2 0,4 5 0,-5-5 0,4 2 0,-3-3 0,2 6 0,0-6 0,-2 6 0,0-9 0,1 4 0,-2-4 0,4 9 0,-4-6 0,5 10 0,-3-5 0,3 3 0,-3-3 0,0-5 0,0 1 0,0 0 0,1 1 0,0 2 0,0-3 0,1 11 0,-1-9 0,0 9 0,0-11 0,-2 1 0,1-3 0,0 5 0,0-2 0,2 6 0,-1 3 0,1-3 0,0 2 0,-3-5 0,2-3 0,-2 3 0,1-5 0,-1 1 0,0-4 0,1 9 0,1-2 0,0 6 0,0-4 0,-1 0 0,1-2 0,0 11 0,0-11 0,0 8 0,0-9 0,0 7 0,0-5 0,3 9 0,-3-10 0,2 5 0,-4-9 0,2 1 0,-3-4 0,3 3 0,-1 2 0,4 5 0,-3 0 0,2 2 0,-2-3 0,0 0 0,-2-3 0,1-1 0,-2-5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4:49.678"/>
    </inkml:context>
    <inkml:brush xml:id="br0">
      <inkml:brushProperty name="width" value="0.05" units="cm"/>
      <inkml:brushProperty name="height" value="0.05" units="cm"/>
      <inkml:brushProperty name="color" value="#DD5729"/>
    </inkml:brush>
  </inkml:definitions>
  <inkml:trace contextRef="#ctx0" brushRef="#br0">0 0 24575,'7'0'0,"0"2"0,4 1 0,-4 0 0,7 4 0,-8-5 0,2 3 0,-4-5 0,-1 2 0,-1-2 0,1 1 0,-1 0 0,0 0 0,2 1 0,-2-2 0,4 3 0,-4-1 0,4 0 0,-3 0 0,1 0 0,-1 1 0,1 0 0,-1-1 0,0 0 0,-2 0 0,2-1 0,-2 0 0,3 1 0,-2-2 0,-1 2 0,1-2 0,-1 1 0,1 1 0,-1-1 0,1 0 0,0 1 0,0-2 0,0 2 0,0-2 0,1 2 0,-1-1 0,0 1 0,0-2 0,0 1 0,1 0 0,-1-1 0,0 2 0,0-2 0,0 1 0,1 0 0,-1-1 0,-1 2 0,1-1 0,-1 0 0,2 0 0,-1 0 0,0 0 0,0 0 0,0 0 0,1 0 0,-1 0 0,-1 1 0,1-1 0,-1 1 0,2-2 0,-2 2 0,3 0 0,-2 0 0,2 1 0,-1-2 0,-1 1 0,1-1 0,-2 1 0,1 0 0,0-1 0,0 1 0,1-1 0,-1 1 0,0-1 0,-1 1 0,1-2 0,-1 2 0,2-1 0,-1 1 0,0-2 0,-1 2 0,1-2 0,-1 1 0,2 0 0,1 0 0,0 2 0,0-1 0,1 0 0,0 3 0,-1-3 0,0 2 0,-2-4 0,0 1 0,1 0 0,0 0 0,-2 2 0,2-2 0,-1 1 0,0-2 0,-1 2 0,2-1 0,-2 2 0,3-2 0,-3 1 0,4-1 0,-3 1 0,2 1 0,-1-1 0,0 0 0,-1-1 0,1 1 0,-1-1 0,2 2 0,-1-2 0,1 2 0,-1-1 0,-1-1 0,0 1 0,2 1 0,-1-1 0,1 1 0,-2-3 0,-1 2 0,1-1 0,2 2 0,-2-1 0,3-1 0,-3 1 0,1-1 0,-1 1 0,0 0 0,1-2 0,0 2 0,-1-1 0,2 1 0,-2-1 0,1 1 0,0-2 0,-1 3 0,0-3 0,-1 1 0,1 0 0,1 1 0,-1-1 0,0 1 0,0-2 0,1 2 0,-1-2 0,0 2 0,0 0 0,0-1 0,1 1 0,-1-2 0,0 2 0,3 0 0,-1 1 0,0 0 0,1 0 0,-3-1 0,2-1 0,0 2 0,-1-1 0,2 1 0,-2-1 0,0 1 0,-1-2 0,2 1 0,-2-2 0,0 2 0,0-2 0,-1 1 0,2-1 0,0 0 0,0 0 0,-1 1 0,2 2 0,-1-1 0,2 1 0,-3 0 0,0-1 0,2 0 0,-2 1 0,2-1 0,-2 0 0,1 2 0,0-3 0,1 3 0,-1-2 0,0 0 0,-2 0 0,2 0 0,-1 0 0,0 1 0,0-3 0,-1 2 0,1-1 0,0 1 0,1-1 0,-1 1 0,0 0 0,0-1 0,0 1 0,1-2 0,-1 2 0,0-1 0,0 2 0,1-2 0,-2 1 0,3-1 0,-2 1 0,1 1 0,-1-1 0,-1-1 0,2 1 0,1 1 0,-1 0 0,3 2 0,-3-3 0,2 0 0,-3 1 0,1-1 0,0 0 0,1 1 0,-2-1 0,1 1 0,-1-2 0,0 3 0,1-2 0,0 0 0,-2 0 0,1 0 0,-1 0 0,3 1 0,-2-1 0,1 2 0,-1-2 0,1 0 0,-1-1 0,0 2 0,0-2 0,0 1 0,-1-1 0,1 1 0,-1 0 0,2 0 0,-1 0 0,1-1 0,-2 1 0,1 0 0,0-1 0,-1 1 0,1-2 0,-2 2 0,2-2 0,-1 2 0,1-2 0,1 2 0,-2 0 0,1-1 0,-1 1 0,3 0 0,-1 1 0,1 0 0,-1-2 0,-1 1 0,0 0 0,4 2 0,-3-1 0,2 0 0,-2-1 0,-1-1 0,1 2 0,2 0 0,-1-1 0,1 1 0,-2-2 0,0 0 0,-2 1 0,2 0 0,-2 0 0,2 0 0,-2 0 0,1 1 0,0-1 0,0 0 0,0-1 0,-2 1 0,1-1 0,0 0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00.573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0 98 24575,'2'-9'0,"-1"1"0,4-5 0,-2 7 0,4-9 0,-4 13 0,1-5 0,-2 6 0,0-1 0,-1-1 0,0 1 0,1 0 0,-1-2 0,2 2 0,-2-2 0,1 3 0,-2-1 0,2 2 0,-2-2 0,1 1 0,0-1 0,0 1 0,1-1 0,0 1 0,0-1 0,-1 2 0,1-1 0,-1 0 0,1 1 0,-1-1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07.110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823 0 24575,'-8'0'0,"2"0"0,-3 0 0,4 0 0,-1 0 0,2 0 0,0 1 0,1 0 0,-2 2 0,2-3 0,0 3 0,1-2 0,-1 1 0,1 0 0,-1-2 0,1 2 0,-1-2 0,2 2 0,-1-2 0,0 2 0,-1-1 0,3 1 0,-3-2 0,2 1 0,-1 0 0,0-1 0,1 2 0,-1-1 0,1 1 0,-1-2 0,0 1 0,1 0 0,-1-1 0,1 2 0,-1-2 0,0 1 0,-1 0 0,1-1 0,0 3 0,-1-3 0,0 2 0,0-2 0,-1 2 0,2-2 0,-2 1 0,2 0 0,0 0 0,0 1 0,-1-2 0,2 2 0,-1-2 0,1 1 0,-1-1 0,0 1 0,1-1 0,-1 1 0,0 0 0,0-1 0,0 2 0,-1-2 0,1 2 0,0-1 0,0-1 0,0 1 0,-1 0 0,1 0 0,0 0 0,0-1 0,-1 1 0,0 0 0,0-1 0,0 2 0,1-2 0,0 1 0,-1-1 0,1 1 0,0 0 0,0 0 0,-1-1 0,2 1 0,-1-1 0,-1 2 0,0-2 0,-1 2 0,1-2 0,1 1 0,0-1 0,0 1 0,-2 0 0,2 0 0,-2 0 0,2-1 0,0 1 0,0-1 0,-1 1 0,1-1 0,0 1 0,0 0 0,-1-1 0,0 1 0,0-1 0,0 0 0,0 0 0,0 0 0,0 0 0,1 1 0,0 0 0,-1 0 0,1-1 0,0 0 0,0 0 0,0 1 0,-1-1 0,3 2 0,-3-2 0,1 1 0,0 0 0,0-1 0,0 1 0,-1 0 0,1 0 0,0 0 0,0-1 0,-1 1 0,1-1 0,0 1 0,-1-1 0,1 1 0,-1-1 0,0 1 0,0-1 0,1 0 0,0 0 0,-1 0 0,-1 0 0,1 0 0,-1 1 0,2-1 0,-1 1 0,1-1 0,-1 0 0,0 0 0,0 0 0,1 0 0,-1 0 0,1 0 0,0 0 0,0 1 0,-1 0 0,1 0 0,0-1 0,0 0 0,-3 0 0,2 0 0,-1 0 0,2 0 0,0 0 0,-1 0 0,1 0 0,0 0 0,-1 1 0,1-1 0,0 1 0,0-1 0,-1 0 0,1 0 0,0 1 0,0-1 0,-1 1 0,1-1 0,0 0 0,0 0 0,1 2 0,0 0 0,-1 0 0,1-1 0,-2-1 0,0 0 0,1 0 0,-1 0 0,0 0 0,0 0 0,1 0 0,0 0 0,-1 0 0,1 0 0,0 0 0,0 0 0,-1 0 0,1 0 0,0 0 0,0 0 0,-1 0 0,1 0 0,0 0 0,-1 0 0,1 0 0,-2 0 0,1 0 0,-2 0 0,3 0 0,-1 0 0,0 0 0,0 0 0,1 0 0,-1 1 0,1-1 0,0 1 0,0-1 0,-1 0 0,1 0 0,0 0 0,-1 0 0,1 1 0,0-1 0,-1 1 0,0-1 0,-1 0 0,1 1 0,-2 0 0,3 0 0,-1-1 0,0 1 0,1-1 0,0 1 0,-2-1 0,2 0 0,-1 0 0,1 1 0,1-1 0,-2 1 0,-1-1 0,0 0 0,-1 0 0,2 0 0,-4 0 0,4 0 0,-2 0 0,2-1 0,0 1 0,1-1 0,0 1 0,-1 0 0,0 0 0,0 0 0,0 0 0,1 0 0,0 0 0,-1 0 0,0 0 0,0 0 0,0 0 0,1 0 0,-2 0 0,2 0 0,-2 0 0,1 0 0,0 0 0,-1-1 0,1 1 0,0-2 0,1 2 0,0 0 0,-2 0 0,2 0 0,-1 0 0,0 0 0,1 0 0,0 0 0,0 0 0,-1 0 0,1 0 0,0 0 0,0 0 0,-1 0 0,1 0 0,0 0 0,0 0 0,-1 0 0,1 0 0,-1 0 0,0 0 0,0 0 0,0 0 0,1 0 0,0 0 0,-2-1 0,2 1 0,-1-1 0,0 1 0,1 0 0,0 0 0,0 0 0,-1-1 0,1 1 0,0-1 0,0 1 0,0 0 0,-1 0 0,2-1 0,-1 1 0,1-1 0,-1 1 0,-1 0 0,1-1 0,0 0 0,0 0 0,0 1 0,-1 0 0,1 0 0,1-1 0,-1 1 0,1-1 0,-1 1 0,0 0 0,-1 0 0,1 0 0,0 0 0,1 1 0,0 0 0,0 0 0,1 1 0,-1 0 0,1 0 0,0 0 0,0 0 0,0 0 0,0 0 0,0 0 0,0 1 0,0-1 0,0 0 0,0 0 0,0 0 0,0 0 0,0 0 0,0 1 0,0-1 0,0 0 0,-1-1 0,1 1 0,-1-1 0,0 1 0,0 0 0,1 0 0,-1-1 0,0 1 0,-1 0 0,2 0 0,-1-1 0,1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11.685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1 79 24575,'13'0'0,"-2"0"0,12 0 0,-8 0 0,11 0 0,-14 0 0,2 0 0,3 0 0,-7 0 0,4 0 0,-11 0 0,0 0 0,0 0 0,0 0 0,1 0 0,-1 0 0,2 0 0,0 0 0,-1 0 0,3 0 0,-5 0 0,4 0 0,-2 0 0,-1 0 0,1 0 0,-1 0 0,0 0 0,2 0 0,-2 0 0,3 0 0,-3 0 0,4 0 0,-4 0 0,2 0 0,-2 0 0,5 0 0,-3 0 0,5 0 0,-3 0 0,1 0 0,1 0 0,6 0 0,-6 0 0,10 0 0,-13 0 0,6 0 0,-7 0 0,9 0 0,-7 0 0,5 0 0,-7 0 0,0 0 0,-1 0 0,4 0 0,-3 0 0,2 0 0,-4 0 0,-1 0 0,1 0 0,0 0 0,-2-1 0,-5 1 0,-1-1 0,-8 1 0,1 0 0,-3 0 0,-1 0 0,0 0 0,0 0 0,-1 0 0,1 0 0,0 0 0,0 0 0,-7 0 0,6 0 0,-7 0 0,11-1 0,-5-1 0,7 1 0,-1-2 0,4 3 0,-4-3 0,3 2 0,-6-2 0,8 0 0,-3 2 0,4-1 0,-1 0 0,2 0 0,0 1 0,3-1 0,1 0 0,1 0 0,2 1 0,2-1 0,4 2 0,2-3 0,11 1 0,-3 1 0,6-2 0,-3 2 0,-4 0 0,-1 1 0,9 0 0,-14 0 0,10 0 0,-15 0 0,3-1 0,-2 1 0,3-3 0,-4 3 0,3-2 0,-3 0 0,1 1 0,-2-1 0,2 0 0,-1 1 0,2-1 0,-3 0 0,0 1 0,-1-1 0,1-1 0,-1 2 0,2-1 0,-2 1 0,-2 0 0,0 0 0,1 0 0,0 1 0,0-1 0,-10 1 0,3 1 0,-10 1 0,5 2 0,-3-1 0,2 3 0,-13 4 0,1-2 0,-2 3 0,5-5 0,7-3 0,0 0 0,1 0 0,-10 1 0,10-1 0,-9-1 0,13 0 0,0-2 0,1 0 0,-5 0 0,6 0 0,-4 0 0,7 1 0,-2 0 0,2 1 0,0 0 0,0-1 0,0 1 0,-1-2 0,1 1 0,1 0 0,-2 0 0,1 1 0,1-2 0,4 1 0,0-1 0,2 0 0,-3 0 0,0 0 0,0 0 0,1 0 0,-1 0 0,0 0 0,0 0 0,0 0 0,0 0 0,1 0 0,-1 0 0,0 0 0,0 1 0,0-1 0,0 1 0,0-1 0,0 1 0,0-1 0,-1 1 0,1-1 0,0 0 0,0 0 0,-1 1 0,1-1 0,-1 1 0,1 0 0,0 0 0,-1 0 0,2-1 0,0 1 0,0-1 0,-1 1 0,0-1 0,1 1 0,1-1 0,-1 2 0,2-1 0,-3 0 0,2 0 0,-2 0 0,1-1 0,0 0 0,0 0 0,-1 1 0,1-1 0,-1 1 0,0-1 0,2 0 0,2 0 0,-1 1 0,2-1 0,-3 2 0,1-2 0,-3 0 0,4 0 0,-3 0 0,1 0 0,-2 0 0,0 0 0,2 0 0,-1 0 0,1 0 0,-2 0 0,1 0 0,-1 0 0,0 0 0,0 0 0,0 0 0,1 0 0,-1 0 0,0 0 0,0 0 0,0 0 0,1 0 0,0 0 0,-1 0 0,3 0 0,-2 0 0,1 0 0,0 0 0,-1 0 0,0 0 0,0 0 0,0 0 0,0 0 0,0 0 0,1 0 0,-1 1 0,1-1 0,-2 1 0,0-1 0,1 1 0,0-1 0,-1 1 0,2-1 0,-2 0 0,0 0 0,0 0 0,2 0 0,-2 0 0,2 0 0,-1 0 0,0 0 0,-2 0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35.345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274 67 24575,'-8'0'0,"-3"0"0,2 0 0,-1 0 0,-12 6 0,12-3 0,-8 5 0,12-4 0,0-1 0,0 0 0,2 1 0,-1-2 0,2 0 0,0 1 0,1-2 0,-1 1 0,2-3 0,5-3 0,1-2 0,6-2 0,4-4 0,-2 5 0,5-5 0,-7 6 0,-1-1 0,-2 2 0,-3 2 0,1-1 0,-2 2 0,-1-1 0,-1 3 0,1-2 0,-1 1 0,2-2 0,-1 2 0,2-2 0,-2 0 0,0 2 0,-1-1 0,2 1 0,-3-2 0,3 1 0,-2 0 0,1-1 0,-1 2 0,-2 1 0,-2 2 0,-2 0 0,-4 1 0,3-1 0,-2 0 0,2 1 0,-1-1 0,0 0 0,-2 1 0,2-2 0,-1 2 0,2-1 0,0-1 0,-2 1 0,-1 0 0,1 0 0,0 1 0,0-2 0,-2 3 0,2-3 0,-5 3 0,6-1 0,-4-1 0,5 0 0,-1 0 0,2-2 0,0 2 0,1-2 0,0 1 0,0-1 0,1 0 0,0 0 0,1-1 0,0 0 0,1-1 0,1-2 0,1 2 0,7-5 0,-2 3 0,7-3 0,-5 4 0,0-1 0,-3 1 0,-1 1 0,0 0 0,-1 1 0,0 0 0,-2 1 0,0-1 0,1 1 0,0-1 0,0 1 0,-1-1 0,1 0 0,-1 0 0,0 0 0,0 0 0,0 1 0,-1-2 0,1 2 0,-1-2 0,2 2 0,-1-2 0,0 2 0,0-1 0,-6 3 0,3-1 0,-6 1 0,4-1 0,-3 1 0,0 0 0,-1 0 0,2 0 0,1-1 0,0 1 0,-4-1 0,4 2 0,-4-2 0,5 0 0,0 0 0,-1-1 0,1 2 0,-1 0 0,-2 0 0,3-1 0,-1 1 0,1-1 0,-1 1 0,1-1 0,-1 0 0,2 1 0,-1-2 0,1 1 0,-2 0 0,1 0 0,-2 1 0,2-2 0,0 1 0,0-1 0,-2 1 0,3-1 0,-4 1 0,4 0 0,-2-1 0,2 1 0,-1-1 0,0 0 0,1 1 0,0 0 0,1 0 0,-2-1 0,0 0 0,1 1 0,-2-1 0,2 1 0,0-1 0,0 1 0,-2-1 0,2 1 0,-3 0 0,3 0 0,-2 0 0,2-1 0,-1 1 0,0-1 0,-1 1 0,1-1 0,0 0 0,1 0 0,1 1 0,0 0 0,3 0 0,0 0 0,2-1 0,-1 0 0,1-2 0,2 0 0,5-2 0,-1 1 0,3 0 0,3 0 0,-3 2 0,12-1 0,-12 2 0,10 0 0,-10 0 0,1 0 0,-2 0 0,-4 0 0,2 0 0,-2 2 0,-1-2 0,0 1 0,-1-1 0,0 1 0,0 0 0,-2 0 0,3-1 0,-4 0 0,4 0 0,-5 0 0,4 0 0,-2 0 0,3 0 0,-2 0 0,2-1 0,-3 0 0,1 0 0,-3 0 0,0 1 0,0 1 0,-1 2 0,-1 6 0,-3-1 0,-4 8 0,1-7 0,-5 4 0,2-2 0,-6 2 0,3-2 0,-7 4 0,10-9 0,-2 3 0,5-4 0,0-2 0,0 1 0,-1 1 0,3-3 0,-2 3 0,4-2 0,-3 2 0,3-3 0,-1 2 0,3-4 0,5-2 0,0-1 0,14-8 0,-9 5 0,10-4 0,-11 6 0,1-2 0,-2 2 0,4-4 0,-4 2 0,8-7 0,-10 5 0,7-4 0,-9 6 0,3-2 0,-4 4 0,3-3 0,-4 4 0,2 0 0,-2 1 0,1-2 0,0 2 0,0-1 0,-1 1 0,-3 1 0,-1 2 0,-5 1 0,-2 1 0,0-1 0,-1 1 0,0 0 0,2 0 0,-4 0 0,-4 2 0,3-1 0,-4 3 0,1 0 0,5 0 0,-3 1 0,6-4 0,1 1 0,2-2 0,-1 1 0,4-1 0,-2 0 0,4 0 0,-1-2 0,4 0 0,4-1 0,2 0 0,4 0 0,0-2 0,3-1 0,-2 0 0,2-3 0,4-1 0,-7 1 0,3 0 0,-8 2 0,-1 1 0,-1 1 0,1-2 0,-2 3 0,0-3 0,-3 4 0,1-2 0,-1 2 0,0-2 0,-1 1 0,-2 5 0,-7 3 0,-1 5 0,-4 0 0,1 3 0,4-6 0,-3 2 0,6-3 0,-2-2 0,0 2 0,-1 0 0,1 1 0,-3-1 0,4-1 0,0-2 0,1-1 0,2-1 0,-1 0 0,1 0 0,1-1 0,0-1 0,2 1 0,3-5 0,0 0 0,5-2 0,-2 0 0,2 2 0,4-6 0,-3 4 0,3-2 0,-7 2 0,0 2 0,-1-1 0,2 1 0,-4 0 0,4 0 0,-4 1 0,2 0 0,-3 0 0,1 2 0,-1-2 0,2 1 0,0-1 0,0 0 0,-1 1 0,2-1 0,-2 1 0,3-3 0,-3 3 0,1-1 0,-2 0 0,2 0 0,-2 1 0,1 0 0,-1 0 0,-3 5 0,0-3 0,-4 4 0,2-2 0,-2-1 0,-2 2 0,1-1 0,-4 2 0,7-2 0,-5-1 0,5 0 0,1-1 0,-1 1 0,0 2 0,0-3 0,-1 3 0,1-3 0,2 0 0,0 1 0,-5 1 0,3-1 0,-3 2 0,3-3 0,2 1 0,0-2 0,-2 1 0,3 0 0,-1 0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39.277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1 0 24575,'4'3'0,"1"1"0,-2-2 0,2 1 0,-2 0 0,1 0 0,-2-2 0,-1 1 0,1-1 0,0 1 0,0 1 0,0-2 0,-1 1 0,1-1 0,-1 0 0,0 1 0,1-2 0,0 2 0,0-1 0,0 2 0,0-1 0,0 0 0,0 0 0,-1 0 0,1 0 0,0 0 0,0 1 0,0-2 0,-1 2 0,1 0 0,0-1 0,-1 0 0,1 0 0,-1 0 0,1 1 0,-1-1 0,1 0 0,0 0 0,-1 1 0,1-1 0,-1 0 0,0 0 0,1 1 0,0 0 0,0-1 0,0 2 0,-1-2 0,1 0 0,1 1 0,-2 0 0,2-1 0,-3 0 0,2 0 0,0 1 0,0 0 0,0 0 0,0-1 0,0 0 0,0 0 0,-2 0 0,2 0 0,-1-1 0,0 1 0,1 0 0,0 0 0,0 0 0,0 1 0,1 1 0,0-1 0,0 4 0,0-4 0,-2 1 0,0-2 0,-1 1 0,0 1 0,1 1 0,0 0 0,2 0 0,0 2 0,1-1 0,-1 0 0,1-1 0,-3-1 0,2-1 0,-1 1 0,0-2 0,-1 0 0,0 0 0,2 2 0,-2-2 0,2 1 0,-2 1 0,1 0 0,1-1 0,-2 2 0,1-3 0,-2 1 0,2-1 0,-2-1 0,1 1 0,-1 0 0,0 0 0,0 0 0,0 1 0,0-1 0,0 0 0,0 0 0,0 0 0,0 1 0,0-1 0,0 0 0,0 0 0,0 3 0,0-2 0,0 1 0,0-1 0,0 1 0,0-1 0,0 1 0,0-2 0,0 0 0,0 0 0,0 1 0,0-1 0,0 0 0,0 0 0,0 0 0,0 0 0,0 0 0,0 1 0,0-1 0,0-1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45.235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25 1 24575,'0'11'0,"0"-1"0,0-2 0,0-4 0,0 3 0,0-5 0,0 2 0,0-2 0,0 1 0,-1 1 0,0 1 0,-1 0 0,1 0 0,-2 0 0,1 1 0,-1-2 0,1 3 0,0-4 0,0 1 0,0-2 0,1 3 0,0-2 0,0 1 0,1-2 0,0 0 0,0 0 0,0 0 0,0 1 0,0 2 0,0-2 0,0 4 0,0-4 0,0 0 0,0-1 0,0 1 0,0-1 0,0 0 0,0 0 0,0 1 0,0-1 0,0 0 0,0 0 0,0 0 0,0 2 0,0-2 0,0 2 0,0-2 0,0 2 0,0-1 0,0 1 0,0-2 0,0 1 0,0-1 0,0 0 0,0 0 0,0 0 0,0 1 0,0-1 0,0 0 0,0 0 0,0 1 0,0-1 0,0 0 0,0 0 0,0 0 0,1 1 0,-1-1 0,2 0 0,-2 0 0,2 3 0,0-2 0,0 2 0,-1-2 0,1 1 0,-1-1 0,1 1 0,-1-1 0,1 1 0,0-1 0,-1 0 0,0-1 0,0 2 0,1-1 0,-1 1 0,0-1 0,0-1 0,0 0 0,2 3 0,-3-3 0,3 3 0,-3-3 0,2 0 0,-1 0 0,-1 1 0,1-1 0,0 1 0,-1 0 0,1 0 0,0-2 0,-1 2 0,1-1 0,-1 1 0,1-2 0,0 1 0,0-2 0,0 2 0,1-1 0,-2 2 0,2-2 0,-1 1 0,2 0 0,-1 1 0,0 0 0,0-1 0,1 0 0,-2 1 0,1-2 0,-2 1 0,3-1 0,-2 1 0,3 1 0,-2-2 0,1 2 0,0-3 0,0 3 0,-1-2 0,1 1 0,-1-2 0,1 2 0,0-2 0,0 1 0,-1-1 0,0 0 0,0 0 0,0 0 0,0 0 0,-1-1 0,0-1 0,-1-1 0,0-1 0,0 1 0,0-2 0,0 0 0,0 1 0,0-1 0,0 2 0,-1-1 0,0 2 0,-5-5 0,3 5 0,-4-3 0,5 3 0,-3-1 0,1 1 0,-3-3 0,1 1 0,1 0 0,0 1 0,2 1 0,-2 0 0,1-2 0,0 2 0,-1-2 0,3 3 0,1-1 0,0 1 0,3 5 0,0-2 0,1 5 0,0-2 0,0-1 0,-1-1 0,1 2 0,-3-3 0,1 1 0,-1 0 0,0-1 0,0 0 0,0 0 0,1 2 0,-1-2 0,1 1 0,-1 0 0,0-1 0,1 0 0,1 1 0,-1 0 0,1 1 0,-2-1 0,2-1 0,-2 0 0,2-1 0,0 1 0,0 0 0,0-1 0,-1 1 0,0 0 0,-1 0 0,1-1 0,0 0 0,1-1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51.029"/>
    </inkml:context>
    <inkml:brush xml:id="br0">
      <inkml:brushProperty name="width" value="0.05" units="cm"/>
      <inkml:brushProperty name="height" value="0.05" units="cm"/>
      <inkml:brushProperty name="color" value="#CE5025"/>
    </inkml:brush>
  </inkml:definitions>
  <inkml:trace contextRef="#ctx0" brushRef="#br0">4 14 24575,'0'9'0,"0"-1"0,0 2 0,0-2 0,0-1 0,0-2 0,0-1 0,0 1 0,0 1 0,0 1 0,0 1 0,0 6 0,0-4 0,-2 8 0,2-10 0,-1 2 0,1-5 0,0 2 0,0-1 0,0 3 0,0-4 0,1 1 0,0-3 0,0 0 0,1-1 0,-1 1 0,1-2 0,-1 0 0,1-1 0,0 0 0,0 0 0,0-1 0,1-2 0,-1 0 0,2-2 0,0-2 0,1-1 0,1-3 0,-1-1 0,1-2 0,-1 0 0,0-2 0,-1 1 0,-1 0 0,0 2 0,-1-1 0,-1 4 0,-1 0 0,0 3 0,0 0 0,0 1 0,0 2 0,0 0 0,0 1 0,0 10 0,2-1 0,-2 7 0,3-1 0,-3 5 0,1-3 0,-1 12 0,0-12 0,0 4 0,2-8 0,-2-2 0,1 0 0,2 5 0,-3-5 0,4 7 0,-4-11 0,2 5 0,-1-7 0,0 3 0,-1-3 0,1 0 0,0-1 0,1-1 0,-1-8 0,0 0 0,-1-7 0,0 3 0,0 0 0,0-2 0,0 2 0,0-8 0,0 7 0,0-3 0,0 6 0,0-1 0,0 3 0,0 0 0,0 4 0,1 3 0,1 5 0,-1 2 0,1 4 0,0-2 0,1 2 0,1 2 0,-1-1 0,1 3 0,-1-6 0,0 2 0,1-2 0,-1 1 0,2-1 0,2 4 0,-1-3 0,2 3 0,-3-5 0,2 4 0,-2-6 0,0 3 0,-3-6 0,0 0 0,-4-7 0,0 1 0,-2-9 0,0 3 0,1-2 0,-1 0 0,1 0 0,0 0 0,2 1 0,-2-6 0,3 7 0,-2-4 0,2 6 0,0 4 0,0-2 0,0 3 0,0 3 0,0 2 0,0 7 0,0 1 0,0 1 0,4 11 0,-1-11 0,2 12 0,-1-15 0,-1 2 0,3-2 0,0 3 0,-1-2 0,5 4 0,-6-6 0,3 2 0,-2-3 0,-2 0 0,1 0 0,1-1 0,-4-2 0,2-1 0,-2 0 0,0-7 0,-1-1 0,-3-8 0,0-1 0,-3 2 0,2 3 0,0 2 0,1 0 0,1 2 0,-2-2 0,3 6 0,0-3 0,0 3 0,1 2 0,2 3 0,1 2 0,1 2 0,0-2 0,2 2 0,-1-1 0,2 0 0,-4-1 0,0-3 0,0 2 0,-1-1 0,0-2 0,-1 2 0,1-2 0,-1 2 0,-1-1 0,2 0 0,-2 0 0,2 0 0,-2 1 0,1-1 0,0 1 0,-1 0 0,2 0 0,-2-1 0,3 2 0,-2-1 0,2 1 0,-3-1 0,2-1 0,-2 0 0,3 3 0,-2-3 0,1 3 0,-1-3 0,-1 0 0,1 2 0,1 1 0,0 0 0,1 1 0,-1-3 0,0 1 0,0-1 0,-1 2 0,1-2 0,-1 2 0,1-3 0,-1 0 0,1 0 0,-2 1 0,2-1 0,-1 0 0,1-1 0,0 0 0,-1 0 0,1-1 0,-1 1 0,1-1 0,0-1 0,-1-1 0,-1-2 0,0 0 0,0-1 0,0-1 0,0 1 0,-3-5 0,0 3 0,-2-1 0,0 1 0,3 3 0,-1 1 0,2-1 0,-2 2 0,1-3 0,-1 1 0,1-1 0,-1 0 0,1 0 0,-1 0 0,2 1 0,-1-1 0,-1 1 0,2 0 0,-2-2 0,1 4 0,1-2 0,-1 2 0,1-1 0,-1 0 0,0-1 0,2 1 0,-2-2 0,0 3 0,-1-6 0,0 4 0,0-4 0,1 6 0,0-2 0,1 2 0,-1-2 0,0 1 0,-1-3 0,3 4 0,-3-3 0,1 3 0,-1-4 0,1 3 0,-1-3 0,2 5 0,0-2 0,0 2 0,1 0 0,3 3 0,-2 2 0,4 1 0,-3-2 0,0 0 0,2 0 0,-2 0 0,1 0 0,0 0 0,0 0 0,0 2 0,1-3 0,-1 3 0,1-1 0,0-1 0,-1 1 0,-1-2 0,2 2 0,-1-1 0,1 1 0,-1-1 0,-1-1 0,0 0 0,3 2 0,-3-1 0,3 4 0,-3-4 0,-1 1 0,1-2 0,1 3 0,-2-3 0,2 3 0,-3-3 0,1 0 0,0 1 0,1 1 0,0-1 0,-1 1 0,1-2 0,-1 1 0,1 0 0,-1 1 0,1-1 0,0 0 0,0-1 0,0 1 0,-2-1 0,1 1 0,0 0 0,-1 0 0,1-1 0,0 0 0,-1 0 0,2 2 0,-1-2 0,1 3 0,-2-3 0,1 1 0,0 0 0,-1 0 0,2-1 0,-2 3 0,2-3 0,-1 3 0,0-3 0,-1 5 0,0-4 0,0 4 0,0-5 0,0 1 0,0 2 0,0-3 0,0 2 0,0-3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35:59.458"/>
    </inkml:context>
    <inkml:brush xml:id="br0">
      <inkml:brushProperty name="width" value="0.05" units="cm"/>
      <inkml:brushProperty name="height" value="0.05" units="cm"/>
      <inkml:brushProperty name="color" value="#DD5729"/>
    </inkml:brush>
  </inkml:definitions>
  <inkml:trace contextRef="#ctx0" brushRef="#br0">397 16 24575,'0'7'0,"0"0"0,0 1 0,0-2 0,0 12 0,0-9 0,0 9 0,0-11 0,0 1 0,0-1 0,0-1 0,0-1 0,0-1 0,0 1 0,0-3 0,0 1 0,0 0 0,0-1 0,0 0 0,0 0 0,0 0 0,0 0 0,0 1 0,0-1 0,0 1 0,0 0 0,0 0 0,-1-1 0,1 0 0,-1-1 0,1-5 0,0-2 0,0-3 0,0-5 0,0 4 0,0-5 0,0 5 0,-1-2 0,0 0 0,0-2 0,1 4 0,0-2 0,0 7 0,0-1 0,0 4 0,0-2 0,0 1 0,0-1 0,0 1 0,0 1 0,0 0 0,0 0 0,0 0 0,0 0 0,-1 0 0,0 1 0,-1 2 0,0 1 0,-1 1 0,2 1 0,-1 1 0,-1 4 0,0-3 0,-1 6 0,2-5 0,-1 2 0,0-2 0,1 0 0,-1-1 0,0 1 0,1-3 0,0 0 0,-1-1 0,-1 4 0,2-4 0,-2 2 0,3-2 0,0-1 0,0-1 0,4-8 0,-3 3 0,4-8 0,-1 5 0,-1 1 0,3-7 0,-3 7 0,3-5 0,-5 6 0,2-1 0,-1 3 0,1-3 0,-2 3 0,1-1 0,0 2 0,0 0 0,0 1 0,0-3 0,-1 1 0,1-2 0,0 3 0,-1 0 0,1-1 0,-4 6 0,2-2 0,-3 4 0,2-3 0,-1 1 0,0-1 0,-1-1 0,1 1 0,0-2 0,1 3 0,-2-3 0,1 1 0,0 0 0,-2-1 0,1 2 0,-1-2 0,-1 3 0,3-3 0,-3 2 0,4-2 0,-2 1 0,2 0 0,0-1 0,0 1 0,-1 0 0,1 0 0,0 0 0,0 0 0,-1-1 0,1 2 0,0-2 0,-1 2 0,0-2 0,0 2 0,1-2 0,-1 1 0,2 0 0,-1 0 0,2 1 0,-2-2 0,1 2 0,-3-1 0,2 0 0,-1 1 0,0 0 0,1-1 0,0 1 0,-2-1 0,2 1 0,-1 1 0,0-1 0,1-1 0,0 1 0,-2-1 0,2 2 0,-1-1 0,0-1 0,2 1 0,-1-2 0,1 1 0,0 0 0,-1-1 0,0 1 0,1 0 0,-1 0 0,2 1 0,-2-2 0,2 2 0,-3-2 0,2 2 0,-2-1 0,2 1 0,-1-2 0,-2 3 0,2-3 0,-2 3 0,1-1 0,-1 1 0,-1 0 0,1 1 0,-1-1 0,1 0 0,0-1 0,1 2 0,2-2 0,-3 2 0,2-1 0,0-1 0,-2 1 0,3-1 0,-1-1 0,0 1 0,0 0 0,-1 0 0,2 0 0,-1-1 0,-1 1 0,1-1 0,1 1 0,-1-1 0,1 1 0,-2-1 0,1 0 0,0 1 0,-1-1 0,1 2 0,0-2 0,-3 3 0,3-2 0,-3 2 0,3-3 0,1 1 0,-1-2 0,0 2 0,1 0 0,-1-1 0,1 0 0,-3-1 0,1 0 0,-2 1 0,0 2 0,2 0 0,-2 0 0,2-1 0,1-1 0,-2 1 0,1 2 0,-1-2 0,1 2 0,0-2 0,1 0 0,0-1 0,0 2 0,-1-1 0,0 2 0,0-1 0,0 0 0,2-1 0,-2 1 0,2 0 0,-2-1 0,3 0 0,-1-2 0,1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8:55.302"/>
    </inkml:context>
    <inkml:brush xml:id="br0">
      <inkml:brushProperty name="width" value="0.2" units="cm"/>
      <inkml:brushProperty name="height" value="0.2" units="cm"/>
      <inkml:brushProperty name="color" value="#5E96AC"/>
    </inkml:brush>
  </inkml:definitions>
  <inkml:trace contextRef="#ctx0" brushRef="#br0">457 186 24575,'-29'0'0,"3"0"0,-1 0 0,9 0 0,-3 0 0,4 0 0,3 0 0,-2 0 0,5 0 0,1 0 0,2 0 0,0 0 0,0 0 0,-1 0 0,-6 0 0,4 2 0,-3-2 0,6 1 0,1-1 0,-1 0 0,-8 0 0,6 0 0,-6 0 0,9 0 0,1 0 0,1 0 0,21 0 0,-6 0 0,19 0 0,-12 0 0,3 0 0,16-1 0,-13 0 0,12 0 0,-21 1 0,2 0 0,-5 0 0,0 0 0,-1 0 0,-2 0 0,-2 0 0,-1 0 0,-10 10 0,1-5 0,-7 10 0,2-7 0,2-1 0,-2 1 0,2 0 0,-2 1 0,1-2 0,-3 4 0,5-5 0,-4 5 0,5-6 0,-1 0 0,1-2 0,-5 1 0,4-3 0,-4 1 0,5-2 0,1 1 0,-2 0 0,1 0 0,0-1 0,4 7 0,2-3 0,2 6 0,1-5 0,-1 0 0,1 3 0,0-3 0,2 7 0,-3-7 0,3 6 0,-4-7 0,2 2 0,-2-2 0,1 0 0,0 2 0,0-2 0,-1 2 0,0-2 0,0 2 0,0-1 0,-1 1 0,1-1 0,-1-1 0,4 1 0,-2-2 0,2 0 0,-1 0 0,-1 0 0,2 0 0,-1 1 0,0-2 0,2 1 0,-2 0 0,2-1 0,-1 0 0,0 0 0,1-1 0,1 2 0,-1-2 0,0 1 0,-2 0 0,1 0 0,0 0 0,0 0 0,1 0 0,-1-1 0,-1 2 0,3-1 0,-3 0 0,1 0 0,2 1 0,-3-1 0,3 0 0,1 2 0,-3-3 0,2 2 0,-3-1 0,1-1 0,-1 2 0,1-1 0,1 0 0,-1-1 0,-1 1 0,1 0 0,1-1 0,0 1 0,0-1 0,-1 0 0,2-1 0,-2 0 0,3 0 0,-4 0 0,-2-8 0,-2 1 0,-6-9 0,-4-1 0,0 0 0,-3 0 0,4 1 0,-3 0 0,-3-6 0,5 7 0,-2-2 0,6 8 0,2 1 0,0 1 0,0-4 0,3 5 0,-2-3 0,3 5 0,0 0 0,13 2 0,-4 3 0,10 3 0,-8 3 0,0 2 0,0-2 0,0 3 0,-2-1 0,0 0 0,0 2 0,4 2 0,-2-1 0,4 5 0,-7-9 0,4 2 0,-8-6 0,3 1 0,-5-3 0,3 0 0,-2-12 0,0 1 0,-2-11 0,-1 6 0,-1-1 0,-3-10 0,0 15 0,-1-8 0,4 15 0,0 1 0,-4 10 0,3-3 0,-4 10 0,4-5 0,1-2 0,-3 13 0,3-10 0,-3 8 0,4-12 0,-1-2 0,1-1 0,-9-16 0,6 4 0,-9-15 0,7 7 0,-8-15 0,3 13 0,-4-11 0,6 17 0,2 0 0,1 1 0,1 0 0,1 2 0,0-5 0,1 5 0,0-5 0,1 5 0,1-4 0,0 4 0,1-5 0,4 3 0,-1 0 0,4 1 0,1 0 0,-2 3 0,2-1 0,-4 5 0,-1 1 0,1 0 0,-1-1 0,5-2 0,-3 2 0,1-2 0,-5 3 0,3 0 0,-1-1 0,1 0 0,0 0 0,-1 0 0,-1-1 0,2-1 0,-3 0 0,1-1 0,-1 1 0,-1 0 0,1 0 0,0 0 0,-1-1 0,1 2 0,0-3 0,-1 2 0,0 0 0,1-1 0,0 3 0,-14 2 0,8 0 0,-14 3 0,13-2 0,-4 0 0,0 0 0,0 0 0,0 0 0,1 0 0,2 0 0,-1 0 0,-1 0 0,1 0 0,-3 0 0,6 0 0,-3 0 0,2 0 0,1 0 0,-2 2 0,2 0 0,-1 1 0,0-1 0,1 0 0,-1 1 0,0-1 0,0 0 0,1 0 0,-1 1 0,0-1 0,0 1 0,-1 0 0,1-1 0,0 1 0,0-2 0,1 1 0,-2 1 0,-1-1 0,3 0 0,-2 0 0,1-1 0,0 2 0,-1-2 0,0 1 0,1-2 0,-4 3 0,4-2 0,-3 0 0,4 2 0,-5-1 0,4 0 0,-5 1 0,6-2 0,0 2 0,-3-1 0,1 1 0,-1-1 0,2-1 0,-1 2 0,0-2 0,0 2 0,2-3 0,-1 3 0,-2-2 0,2 2 0,-2-2 0,3 1 0,-1 0 0,-2-1 0,4 2 0,-4-2 0,3 1 0,-1-1 0,-1 2 0,1-2 0,0 1 0,-1-2 0,2 3 0,-2-3 0,0 2 0,2-2 0,-2 1 0,2 1 0,-2-2 0,0 2 0,3-2 0,-4 2 0,2 0 0,-2-1 0,1 1 0,2-1 0,-1 1 0,0-2 0,-2 2 0,3 0 0,-2-1 0,1 2 0,0-2 0,-1 2 0,2-2 0,-1 1 0,0 0 0,0 1 0,-1-1 0,2 0 0,-1 1 0,18-2 0,-9 0 0,14-1 0,-13 0 0,0-1 0,2 0 0,-1-1 0,1 2 0,0-3 0,-2 2 0,5-2 0,-4 1 0,5-2 0,-7 1 0,3 1 0,-3 0 0,6-1 0,-4 0 0,3 0 0,-4 1 0,2 0 0,-2 1 0,6-2 0,-5 2 0,6-2 0,-6 2 0,7-2 0,-7 2 0,5-2 0,-4 2 0,-2-1 0,2 0 0,-2 2 0,1-3 0,-1 3 0,11-4 0,-8 3 0,8-2 0,-9 0 0,3 2 0,-4-2 0,6 1 0,-6 0 0,4 0 0,-4 1 0,2 0 0,-3 0 0,5 0 0,0-2 0,-1 0 0,2 2 0,-4-3 0,0 4 0,6-5 0,-5 3 0,4-2 0,-6 3 0,-1-1 0,0 1 0,3-2 0,-2 3 0,4-4 0,-6 4 0,1-1 0,0 0 0,0 1 0,1-2 0,-2 0 0,1 1 0,0-1 0,-1 9 0,-1-1 0,-2 8 0,-1-4 0,0 0 0,-1 8 0,0-8 0,0 6 0,1-4 0,0-5 0,0 7 0,0-5 0,0 1 0,0-2 0,0 0 0,0-1 0,0 1 0,0-2 0,0 0 0,0-1 0,0 0 0,0 0 0,0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44.94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170 1 24575,'-2'16'0,"-5"12"0,1-10 0,-3 11 0,2-11 0,4-4 0,-1-4 0,1-3 0,2-4 0,-2 1 0,3-2 0,0 2 0,-1 0 0,-2 8 0,0-4 0,-3 6 0,2-3 0,0-2 0,1 1 0,-1 0 0,2-5 0,-2 5 0,3-5 0,-2 2 0,1 0 0,-2 3 0,2 0 0,-2 0 0,0 0 0,1-3 0,0 0 0,1-2 0,1-2 0,-4 11 0,3-8 0,-4 7 0,4-7 0,0 0 0,0-2 0,1 2 0,0-3 0,1 5 0,-1 0 0,-3 5 0,-1 3 0,-7 14 0,7-13 0,-4 8 0,7-18 0,0-1 0,1-2 0,1 1 0,0-3 0,0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01.305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0 0 24575,'5'3'0,"-1"-2"0,-2 1 0,0-1 0,-1 2 0,1-2 0,0 1 0,1-1 0,-2 1 0,1 1 0,1 1 0,0-1 0,1 1 0,-1-2 0,-1 3 0,0-2 0,2 3 0,0-1 0,1 0 0,-2 0 0,0-3 0,-1 1 0,0 0 0,0 1 0,0-2 0,0 2 0,-2-2 0,2 1 0,-1 0 0,1 1 0,0-1 0,-1 0 0,-1-1 0,2 4 0,-1-3 0,2 2 0,-1-2 0,-1 0 0,0-1 0,1 2 0,-2-2 0,1 0 0,0 2 0,1-2 0,-1 3 0,1-3 0,-1 4 0,2-3 0,-1 2 0,-1-2 0,1 0 0,-1-1 0,2 3 0,-3-3 0,2 3 0,-1-4 0,-1 1 0,1-1 0,0 0 0,0 1 0,1-1 0,-2 0 0,2 1 0,-2 0 0,2-1 0,-2 1 0,2-1 0,-2 1 0,2 0 0,-1 0 0,0-2 0,0 2 0,1-1 0,-1 0 0,0 1 0,1-2 0,-1 2 0,1 0 0,1 0 0,-1 0 0,0 0 0,0-1 0,0 1 0,2 0 0,-2 0 0,1 0 0,-1 0 0,1 0 0,-1 1 0,0-1 0,-1 1 0,1-3 0,-1 2 0,1-1 0,0 2 0,-2-1 0,2-1 0,-1 1 0,1-1 0,0 1 0,0 0 0,0 0 0,0 0 0,0 0 0,-2 0 0,1-1 0,0 0 0,-1 1 0,1-1 0,0 1 0,-1 1 0,2-2 0,-2 1 0,2-2 0,-1 1 0,1-2 0,-1-1 0,0-1 0,1 1 0,-2 0 0,1 1 0,0 0 0,-1-2 0,2 1 0,-1-3 0,2 2 0,-1-3 0,0 3 0,1-3 0,-2 4 0,1-3 0,-2 3 0,1 0 0,-1-1 0,0 1 0,1 0 0,-1 0 0,1-1 0,-1 1 0,1-1 0,0 0 0,0 0 0,0 2 0,-1 0 0,1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05.022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0 139 24575,'9'-1'0,"-4"1"0,2-2 0,-5 1 0,3-2 0,-1 3 0,1-3 0,-1 1 0,0 1 0,-1-2 0,2 3 0,-1-2 0,1 2 0,1-3 0,1 2 0,0 0 0,-1-2 0,-3 3 0,1-1 0,-1 0 0,1 1 0,-1-1 0,0 0 0,1 0 0,0-1 0,1 1 0,-2 0 0,1 1 0,-2-2 0,3 2 0,-3-2 0,2 1 0,-1-1 0,0 2 0,-1-2 0,0 2 0,0-2 0,1 2 0,-1-1 0,0 0 0,0-1 0,1 1 0,-1 0 0,0 0 0,0 1 0,2-2 0,-1 1 0,1-2 0,-1 2 0,-1-1 0,0 2 0,2-2 0,-2 1 0,1-1 0,0 2 0,-1-2 0,0 2 0,0-2 0,0 2 0,1-2 0,0 0 0,0 1 0,-1-1 0,0 2 0,0-1 0,0 0 0,0 1 0,-1-1 0,1 0 0,0 1 0,1-2 0,-1 1 0,0-1 0,0 1 0,1-2 0,1 0 0,0 0 0,1 0 0,-1 0 0,0 0 0,2 1 0,-4 0 0,2 1 0,-3-1 0,1 2 0,-1-2 0,1 2 0,-1-2 0,1 2 0,-2-2 0,2 1 0,0-1 0,0 2 0,0-1 0,0 0 0,3 0 0,-1-2 0,2 1 0,-1-1 0,-1 1 0,-1 1 0,1-2 0,-1 3 0,1 0 0,-3 1 0,-1 1 0,0 1 0,-1-1 0,-1 1 0,0 0 0,1 0 0,-1-2 0,1 1 0,-1-1 0,0 2 0,1-1 0,-1 1 0,-2 1 0,0 1 0,0 1 0,0-1 0,0 0 0,2 0 0,-3-1 0,2 1 0,-1 0 0,2-2 0,0 0 0,1-1 0,-2 2 0,1-1 0,-2 2 0,4-2 0,-4 1 0,4-1 0,-2 1 0,1-1 0,-2 1 0,2 0 0,-1 0 0,2 0 0,-3 5 0,1-3 0,-1 3 0,1-4 0,2 0 0,-2 0 0,0 5 0,1-5 0,-2 4 0,3-5 0,-1 1 0,0-1 0,1 3 0,-1-4 0,0 6 0,0-5 0,0 4 0,0-5 0,1 7 0,-1-6 0,0 5 0,1-6 0,-1 1 0,1-2 0,0 5 0,0-2 0,-2 4 0,2-4 0,-1-1 0,1-1 0,0-1 0,0 0 0,0 0 0,0 1 0,0 1 0,0-1 0,0 1 0,0-1 0,0 2 0,0-2 0,0 5 0,0-5 0,0 1 0,0-1 0,-1 1 0,1-1 0,-1 1 0,1-2 0,0 2 0,0-2 0,-1 2 0,1-1 0,-1 0 0,1 0 0,0-1 0,0 0 0,0-1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09.308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87 1 24575,'0'6'0,"0"0"0,0-3 0,0 0 0,0 2 0,0-2 0,0 1 0,0 0 0,0-2 0,0 3 0,0 1 0,0-1 0,-1 5 0,0-6 0,0 2 0,0-4 0,1 0 0,-1 0 0,1 1 0,-1-1 0,1 3 0,-2-2 0,1 4 0,0-4 0,0 0 0,1-1 0,-3 2 0,2 0 0,-2 1 0,2 0 0,0-1 0,-1-1 0,0 3 0,0-3 0,1 1 0,0-2 0,1 0 0,-1 1 0,-1 1 0,1-1 0,-1 2 0,2-2 0,-1 0 0,1-1 0,0 0 0,-1 0 0,1 0 0,-1-1 0,1 1 0,-1 0 0,-1 3 0,1-3 0,-1 4 0,2-4 0,-1 2 0,0-2 0,0 1 0,-1 0 0,1 2 0,0-1 0,-1 1 0,1 0 0,-2 3 0,3-3 0,-4 4 0,3-5 0,-2 1 0,2 0 0,-3 6 0,3-5 0,-2 5 0,1-7 0,1 1 0,-1-1 0,1 2 0,0-2 0,0 1 0,0-3 0,0 2 0,0-2 0,1 0 0,0 0 0,0 0 0,0 1 0,-1-1 0,1 0 0,-1 0 0,1 1 0,0-1 0,0 0 0,0 0 0,0 0 0,0 0 0,0 0 0,1 0 0,1-2 0,-1-2 0,4-1 0,-3 1 0,3-1 0,-3 1 0,0 1 0,0 0 0,1-1 0,-1 1 0,1-1 0,0 1 0,0-1 0,-1 0 0,3-1 0,-3 3 0,4-3 0,-4 1 0,1 1 0,0-1 0,0 1 0,0 0 0,1-3 0,-2 4 0,2-2 0,-2 1 0,2 0 0,-1-2 0,1 2 0,-1 0 0,-1 1 0,0-1 0,1 0 0,0-1 0,1 1 0,-1 0 0,0 1 0,-1-2 0,3 1 0,-3-1 0,4 0 0,-3 2 0,0-1 0,-1 0 0,2 0 0,-1-1 0,1 0 0,-1 1 0,0 0 0,0 0 0,2 0 0,-2-1 0,1 1 0,0-1 0,-2 1 0,1 0 0,0-1 0,-1 1 0,1-1 0,0 2 0,0-1 0,-2 0 0,2 1 0,-1-2 0,2 0 0,-1 1 0,0 0 0,-1 1 0,2-1 0,-1 1 0,2-2 0,-3 1 0,0-1 0,0 2 0,5-3 0,-4 2 0,4-1 0,-5 1 0,2 1 0,-2-1 0,1 0 0,0 0 0,-1 1 0,0-2 0,0 2 0,1-1 0,1 0 0,-1 1 0,1-2 0,-2 2 0,1-1 0,-1 0 0,2-1 0,-1 1 0,1-1 0,-1 2 0,-1-1 0,0 0 0,4-1 0,-3 1 0,2 0 0,-3 1 0,1-1 0,-1 1 0,0-2 0,0 2 0,1-1 0,-1 1 0,-1-2 0,1 2 0,0-1 0,0 0 0,1 1 0,-3-1 0,1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8:40.461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439 0 24575,'-7'0'0,"1"0"0,-5 0 0,5 0 0,-5 0 0,6 0 0,0 0 0,2 0 0,-1 0 0,2 0 0,-2 0 0,1 0 0,0 1 0,-1-1 0,1 1 0,-1 0 0,1 0 0,0 0 0,1-1 0,-1 1 0,0-1 0,-1 2 0,1-1 0,-1 0 0,2 2 0,-2-2 0,1 0 0,-1 0 0,1 0 0,1-1 0,0 1 0,-3 0 0,3 1 0,-4 0 0,1-1 0,2 1 0,-2-2 0,2 1 0,0-1 0,-2 0 0,3 1 0,-1 0 0,-1 0 0,-2 0 0,2-1 0,-3 2 0,4-2 0,-1 2 0,1-1 0,-4 1 0,4-2 0,-2 2 0,2-2 0,0 1 0,0-1 0,-2 1 0,2 0 0,-3 1 0,4-2 0,-1 1 0,0 0 0,-1 0 0,1 0 0,-1 2 0,2-3 0,-1 2 0,1-2 0,-1 2 0,0-1 0,0 2 0,0-2 0,0 1 0,1-2 0,-3 2 0,3-1 0,-2 1 0,2-1 0,0 0 0,0-1 0,-2 2 0,2-2 0,-3 2 0,3-2 0,-1 1 0,0 0 0,0 0 0,0 1 0,-1-2 0,2 1 0,-2 0 0,2 0 0,-2 0 0,2 0 0,-3 1 0,3-1 0,-1 1 0,0-1 0,1-1 0,0 2 0,-2-1 0,2 1 0,-3 0 0,3-2 0,-4 2 0,3-1 0,-1 1 0,2 0 0,-1-2 0,1 2 0,-2-1 0,1 1 0,-2 1 0,2-2 0,0 1 0,0-2 0,0 2 0,1-1 0,-4 2 0,3-1 0,-1-1 0,1 0 0,0 0 0,2 1 0,-1 0 0,2-1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8:41.928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20 7 24575,'7'10'0,"-1"-1"0,16 19 0,-8-13 0,14 20 0,-14-20 0,1 6 0,0-4 0,-4-1 0,3-1 0,-6-3 0,-1-3 0,-3 0 0,2 0 0,-3-4 0,1 2 0,-2-5 0,-1 0 0,-7-9 0,-9-12 0,0 0 0,-7-8 0,9 14 0,-1-4 0,2 4 0,-1-3 0,3 3 0,-1 0 0,-2-3 0,3 4 0,-2-5 0,4 9 0,2 0 0,1 3 0,0-2 0,1 2 0,0 0 0,3 2 0,0 5 0,1 3 0,1 5 0,2 4 0,4 0 0,1 2 0,0 0 0,1 0 0,0-1 0,1 4 0,-2-8 0,1 4 0,-5-10 0,-1 1 0,0-3 0,0 0 0,-2 0 0,1-1 0,-2-1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14.719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126 86 24575,'0'10'0,"0"-1"0,0 4 0,0-3 0,0 7 0,0-2 0,0-1 0,1-1 0,0-3 0,2-5 0,1 0 0,-1 1 0,1-3 0,1 4 0,-3-4 0,2 1 0,-2-3 0,-1 0 0,0-5 0,-6-15 0,3 5 0,-5-11 0,3 8 0,0-4 0,-3-1 0,3 1 0,-1 3 0,2 2 0,-3-1 0,3 6 0,-2 2 0,2 5 0,-1 3 0,1 0 0,-1 1 0,2 0 0,-1 2 0,2 2 0,-3 17 0,3-5 0,-1 20 0,2-17 0,0 6 0,0-8 0,0 2 0,0-5 0,0 3 0,0-10 0,0 1 0,0-6 0,1 3 0,0-1 0,1 0 0,1 1 0,-1-1 0,-1-1 0,2 2 0,-2-3 0,1 3 0,-2-3 0,0 0 0,0 1 0,0-1 0,0 0 0,-1-1 0,-1 0 0,-6-1 0,2-4 0,-3-2 0,3-4 0,0-2 0,0 0 0,1-2 0,1 1 0,1-1 0,0 4 0,0 0 0,0 0 0,-2-5 0,1 5 0,-2-4 0,4 9 0,-1-1 0,2 4 0,-1 1 0,0 3 0,2 4 0,1 3 0,2 3 0,1 0 0,3 2 0,-3-1 0,2 1 0,-2-2 0,0 0 0,-1 0 0,1 0 0,-1-1 0,1-2 0,-3-4 0,0 0 0,-1-3 0,1 1 0,0-11 0,0 0 0,-1-12 0,0 5 0,0-8 0,0 6 0,0-6 0,0 1 0,0 4 0,0 1 0,0 3 0,2-2 0,0 6 0,1-1 0,-1 7 0,-1-1 0,1 4 0,1-1 0,-1 3 0,0 3 0,1 3 0,0 5 0,2 7 0,2 0 0,0 1 0,1 0 0,-1-3 0,2 4 0,-1-2 0,13 16 0,-10-20 0,7 12 0,-13-23 0,0 1 0,0-3 0,0-3 0,-1-5 0,2-18 0,-4 2 0,3-16 0,-5 15 0,3-25 0,-1 27 0,0-17 0,0 28 0,-2 3 0,0 2 0,0 3 0,3 10 0,0 1 0,3 11 0,0-1 0,2 2 0,-1-4 0,3 3 0,-3-3 0,3 2 0,7 8 0,-8-13 0,11 7 0,-14-16 0,1 0 0,-3-4 0,-1 0 0,-1-8 0,1-4 0,-2-13 0,2-6 0,1-14 0,2-3 0,0 7 0,-1 7 0,-2 22 0,-1 3 0,0 5 0,1 5 0,0 8 0,-1 2 0,2 11 0,0 1 0,1 10 0,1-4 0,-1 2 0,0-11 0,0-3 0,-2-5 0,2-3 0,-3-4 0,1-3 0,0-1 0,-1 0 0,4-3 0,-3-3 0,2-3 0,-1-3 0,1-8 0,0 4 0,0 0 0,-1 5 0,-3 5 0,1 5 0,0 4 0,0 4 0,1 5 0,0-1 0,0 0 0,1 2 0,0-6 0,-1 0 0,0-6 0,-1 0 0,0-2 0,1-1 0,0-6 0,4-7 0,-4-2 0,5-7 0,-3 5 0,5-18 0,-3 17 0,0-11 0,-2 19 0,-3 3 0,1 2 0,-2 0 0,0 3 0,-1 0 0,0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26.237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0 34 24575,'6'-1'0,"0"1"0,-5-2 0,2 1 0,-1-1 0,0-1 0,0 2 0,0-1 0,1 1 0,-1-2 0,0 1 0,1 1 0,-1-1 0,0 2 0,-1-2 0,1 1 0,-1-1 0,2 2 0,-1-2 0,0 2 0,-1-2 0,1 2 0,-1-1 0,2 1 0,-1 0 0,0 0 0,0 0 0,0 0 0,1 0 0,-1 0 0,0 0 0,0 0 0,1 0 0,-1 0 0,0-1 0,0 0 0,1 0 0,-1 1 0,1 0 0,0 0 0,0 0 0,-1 0 0,0 0 0,0 0 0,0 0 0,1 0 0,-1 0 0,0 0 0,0 0 0,0 0 0,0 0 0,0 0 0,1 0 0,-1 0 0,0 0 0,0 0 0,0 0 0,0 0 0,0 0 0,0 0 0,1 0 0,-1 0 0,0 0 0,0 0 0,0 0 0,0 0 0,1 0 0,-2 1 0,1 0 0,-1 0 0,1 0 0,1 0 0,-1 1 0,0-1 0,1 1 0,0 0 0,0 0 0,-1-1 0,1 1 0,-1-2 0,0 2 0,1-1 0,0 2 0,0-1 0,-1-1 0,0 1 0,1-2 0,-1 2 0,0-2 0,-1 2 0,1-1 0,-1 1 0,2-2 0,-1 2 0,1-2 0,1 2 0,0-2 0,1 3 0,-3-3 0,3 2 0,-2-1 0,2 1 0,-2-1 0,1 0 0,-2 1 0,1-2 0,-2 2 0,1 0 0,-1-1 0,0 1 0,1-2 0,-1 2 0,2-2 0,-2 2 0,1-2 0,-2 2 0,2-1 0,-2 1 0,2-2 0,-2 2 0,2-2 0,0 2 0,0-2 0,-1 2 0,1-1 0,-1 1 0,1-1 0,1 0 0,-2 1 0,1-2 0,-1 2 0,2 0 0,-1 0 0,0 0 0,0 0 0,1 1 0,0-2 0,-2 1 0,2-2 0,-1 2 0,0-1 0,0 2 0,1-1 0,0 0 0,1 0 0,0 1 0,-1-2 0,0 1 0,0-2 0,-2 2 0,1-2 0,-1 1 0,0 0 0,1 0 0,0 1 0,0-1 0,0 0 0,0 1 0,0-2 0,0 2 0,0-1 0,-1 1 0,1-1 0,0 0 0,0 1 0,0-1 0,1 2 0,-1-1 0,3 0 0,-4-1 0,3 1 0,-2 0 0,1 0 0,0 0 0,1 1 0,-2-1 0,2 0 0,-2 0 0,0-1 0,0 1 0,1 0 0,-1-1 0,0 1 0,0-2 0,3 2 0,-3-1 0,3 1 0,-3 0 0,0-2 0,1 2 0,0-1 0,1 1 0,-1 0 0,0-1 0,-2 0 0,2-1 0,-1 2 0,1-2 0,-1 1 0,1 0 0,-1-1 0,2 2 0,-1-1 0,1 0 0,-2 0 0,1-1 0,-2 1 0,0-1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27.779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68 41 24575,'19'-9'0,"-5"3"0,1 2 0,-4 0 0,-5 4 0,0-3 0,-4 3 0,0 0 0,0 0 0,1 0 0,-1 1 0,0 1 0,0 0 0,1 0 0,-1 0 0,1 2 0,0-2 0,0 3 0,-1-3 0,1 3 0,-1-3 0,2 4 0,-1-4 0,1 2 0,-4-4 0,-4-3 0,-2 0 0,-2-2 0,1 1 0,-1-2 0,-1-1 0,3 1 0,-2 0 0,5 2 0,-1 2 0,2 0 0,0 0 0,-1 0 0,1 2 0,0-2 0,0 2 0,-1-1 0,1 1 0,0 0 0,0 0 0,0 0 0,-1 0 0,-1 0 0,1 0 0,-3 0 0,2 0 0,-1 0 0,0 0 0,-6 0 0,5 0 0,-5 0 0,4 0 0,-1 0 0,1 0 0,-1 0 0,4 0 0,-1 0 0,4 0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34.610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0 1 24575,'4'3'0,"-1"1"0,-1-1 0,1 0 0,-1-1 0,0 1 0,1 0 0,-1-1 0,0 2 0,0-2 0,0 0 0,0 1 0,-1-1 0,1 0 0,0 1 0,1 0 0,-2 0 0,1-1 0,0 2 0,1-2 0,0 2 0,-2-1 0,1-1 0,-2 0 0,2 0 0,0 0 0,-1 0 0,1-1 0,-2 1 0,2-1 0,0 4 0,1-2 0,0 1 0,-2-2 0,1 0 0,-1 0 0,1 1 0,-1-1 0,1 1 0,0 0 0,0 0 0,0-1 0,0 4 0,0-3 0,1 2 0,-3-1 0,2-2 0,-1 2 0,3 1 0,-2 0 0,2 2 0,-3-4 0,1 2 0,-1-3 0,2 1 0,-2 1 0,1 0 0,-1-1 0,1 1 0,0-2 0,1 2 0,-3-1 0,3 1 0,-2-1 0,1-2 0,-2 1 0,3 1 0,-3 0 0,3 2 0,-1-2 0,-1 0 0,1-1 0,-1 2 0,1-2 0,2 4 0,-3-4 0,3 3 0,-4-3 0,3 3 0,-3-3 0,3 3 0,-2-3 0,1 0 0,-2 0 0,3 4 0,-3-3 0,5 5 0,-5-5 0,3 1 0,-2-2 0,2 2 0,-2-2 0,2 2 0,-1-1 0,0 1 0,0-1 0,-1 3 0,1-3 0,1 2 0,-1-1 0,-1-1 0,1 1 0,0 1 0,0-1 0,-1 2 0,2-3 0,-2 0 0,0 1 0,2 2 0,-2-2 0,2 4 0,-2-5 0,0 1 0,0-2 0,0 2 0,-1-2 0,2 3 0,-1-3 0,1 1 0,-2 0 0,2 1 0,-2-1 0,2 1 0,-2-2 0,2 1 0,-1-1 0,0 3 0,0-2 0,1 4 0,-1-5 0,0 2 0,-1-1 0,1 1 0,-1 0 0,1 0 0,0-2 0,-1 2 0,1-2 0,0 1 0,-1 0 0,1 0 0,-1-1 0,1 0 0,0 1 0,1 0 0,-2-1 0,2 3 0,-2-3 0,2 2 0,-2-2 0,3 2 0,-3-1 0,2 3 0,-2-4 0,2 1 0,-1 0 0,0 0 0,0 0 0,-1 2 0,1-2 0,0 1 0,-1-1 0,2 1 0,-2-1 0,1 2 0,0-2 0,0 0 0,0-1 0,0 3 0,-1-3 0,2 5 0,-1-4 0,0 1 0,0-1 0,0 0 0,0 1 0,1 0 0,-2 0 0,2-1 0,-1 0 0,0 0 0,-1-1 0,0 2 0,0-1 0,0 1 0,2 1 0,-2-1 0,3 0 0,-2-2 0,1 1 0,-1-1 0,1 0 0,-1 2 0,1-2 0,1 4 0,-2-3 0,2 2 0,-2-2 0,1-1 0,-2 0 0,2 1 0,-1 0 0,2 1 0,-1-1 0,-1 0 0,1 0 0,-1 2 0,2-2 0,-2 2 0,1-2 0,-1 0 0,0-1 0,1 2 0,0-2 0,-1 3 0,1-3 0,-2 1 0,2-1 0,0 2 0,-1-3 0,1 3 0,-2-2 0,1-1 0,0 1 0,0 2 0,1-2 0,0 1 0,-1-1 0,0 1 0,1-1 0,-2 0 0,2-1 0,-2 1 0,2-1 0,0 1 0,0-2 0,-1 2 0,1-2 0,-1 2 0,1-2 0,0 2 0,1-1 0,0 1 0,0 0 0,-1-2 0,0 1 0,1 0 0,-1-1 0,0 1 0,0-1 0,1 1 0,-1-1 0,1 1 0,0-1 0,-1 1 0,0 0 0,1 1 0,0-2 0,2 1 0,-3-1 0,0 0 0,-1 1 0,1-1 0,-1 1 0,3-1 0,-3 1 0,2-1 0,-2 1 0,4 0 0,-3 0 0,3 0 0,-4 0 0,1-1 0,-1 1 0,1 0 0,1-1 0,-1 1 0,0 0 0,0-1 0,0 1 0,1 0 0,-1-1 0,1 2 0,0-1 0,0 0 0,-1 0 0,2-1 0,-2 2 0,2-2 0,-1 1 0,0-1 0,-1 1 0,3 0 0,-2 1 0,2 0 0,-2-2 0,0 1 0,-1-1 0,4 1 0,-3 1 0,5-1 0,-5 1 0,2-2 0,-2 1 0,1 0 0,-1-1 0,1 1 0,-1-1 0,0 1 0,-1 0 0,2 1 0,-2-2 0,2 2 0,-1-2 0,0 2 0,-1-2 0,3 1 0,-2-1 0,1 1 0,-2 0 0,0 0 0,1-1 0,1 1 0,-1 0 0,2 0 0,-2 1 0,0-1 0,-1 1 0,1-1 0,0 0 0,1 1 0,-1-2 0,0 2 0,-1-1 0,4 2 0,-2-3 0,2 3 0,-1-1 0,-3-1 0,3 1 0,0 0 0,-1 0 0,0 1 0,-2-3 0,0 2 0,1-1 0,1 2 0,-1-2 0,2 2 0,-2-1 0,0-1 0,-1 0 0,2 1 0,0 1 0,1-1 0,0 0 0,-3-1 0,2 1 0,0 1 0,0-3 0,0 3 0,0-2 0,-2 1 0,0-1 0,0 0 0,1 1 0,0-1 0,-1 1 0,2-1 0,-3 0 0,1 0 0,-1 1 0,1 0 0,0 0 0,0 1 0,-1-1 0,1 0 0,-1 0 0,1 1 0,-1-2 0,1 1 0,0 0 0,-1 1 0,1 1 0,0-2 0,0 2 0,-2-2 0,2 1 0,-2 0 0,1 0 0,0-1 0,-1 0 0,1 0 0,-1 1 0,0-1 0,1-1 0,0 1 0,0-1 0,-1 1 0,1-1 0,0 1 0,-1 0 0,0 0 0,0-1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37.154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96 1 24575,'-6'0'0,"0"0"0,3 0 0,-1 0 0,1 1 0,1 0 0,-2 1 0,2-1 0,0 0 0,-1 0 0,1 0 0,0 1 0,0-2 0,-3 2 0,2-1 0,-1 1 0,1 0 0,1-2 0,1 2 0,-1-2 0,2 2 0,-2-2 0,1 2 0,-2-2 0,1 2 0,0-1 0,0 1 0,-1-2 0,1 2 0,0-2 0,0 2 0,-1-2 0,1 2 0,0-2 0,0 1 0,0 0 0,1-1 0,0 2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46.66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0 24575,'0'10'0,"0"2"0,0 3 0,1-4 0,-1 5 0,3-9 0,-1 5 0,1-1 0,0 0 0,0 1 0,0-3 0,1 4 0,-1-3 0,3 6 0,-3-6 0,2 0 0,-2-1 0,-1-3 0,2 2 0,-2-2 0,1 3 0,0 1 0,0 1 0,0-1 0,0-2 0,-2-2 0,2-1 0,0 3 0,0 0 0,1 1 0,-1-1 0,4 10 0,-1-5 0,1 7 0,-2-9 0,-1-2 0,0 2 0,3 7 0,-1-3 0,0 2 0,-2-4 0,2 3 0,-2-4 0,3 6 0,-3-10 0,1 3 0,-2-5 0,1 0 0,-1 0 0,2 5 0,0 0 0,6 8 0,-4-4 0,1 0 0,-3-4 0,0 3 0,-1-5 0,1 3 0,-3-8 0,-1 3 0,-1-5 0,0 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40.461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1 1 24575,'0'8'0,"1"1"0,0-1 0,1-3 0,0 0 0,-2-3 0,1 0 0,-1 2 0,0-2 0,1 1 0,-1 0 0,1-1 0,0 0 0,0 2 0,1-2 0,-1 2 0,0-1 0,1 0 0,-2-1 0,3 0 0,-3 0 0,1-1 0,0 1 0,-1 1 0,2-1 0,-1 1 0,2 0 0,-1 0 0,-1-1 0,1 1 0,-2 0 0,3 1 0,-1-1 0,1 0 0,-1-1 0,1 0 0,-1 1 0,2 1 0,-1-1 0,2 2 0,-2-3 0,-1 1 0,0-2 0,0 2 0,1-1 0,2 2 0,-2-3 0,2 3 0,-3-2 0,1 0 0,0 1 0,1-1 0,-1-1 0,0 1 0,-1-1 0,4 3 0,-2-3 0,2 3 0,-3-4 0,0 1 0,-1-1 0,-1 1 0,1-1 0,-1 1 0,1 0 0,1-1 0,-2 2 0,2 0 0,-2-1 0,2 1 0,-2-1 0,-1 1 0,1-1 0,-1 1 0,1 0 0,0 1 0,0-1 0,0 2 0,0-2 0,0 0 0,0 0 0,0 1 0,0-1 0,-1 0 0,1 0 0,-1 0 0,1 1 0,-1-1 0,1 0 0,-1 0 0,0 1 0,1-2 0,-1 1 0,2 1 0,0 0 0,-1 1 0,1-1 0,-2 0 0,2 0 0,0 3 0,0-3 0,0 5 0,0-5 0,-1 2 0,0-3 0,1 2 0,0 0 0,1 1 0,-2-2 0,0 1 0,1-2 0,-1 4 0,2-3 0,-1 3 0,-1-3 0,1 1 0,0-1 0,0 1 0,0 0 0,1 3 0,-1-3 0,0 2 0,1-3 0,-1 1 0,0-1 0,2 2 0,-2-2 0,2 2 0,-2-2 0,1 2 0,0-1 0,0 1 0,0-2 0,-1 0 0,0 1 0,4 2 0,-3-1 0,5 2 0,-5-3 0,2-1 0,-3 0 0,1 1 0,0-1 0,0 4 0,0-4 0,-1 1 0,-1-2 0,2 4 0,-2-3 0,1 3 0,-1-4 0,-1 0 0,2 0 0,-1 2 0,2-2 0,-1 2 0,0-1 0,0 0 0,1-1 0,-1 1 0,0-1 0,1 1 0,0 0 0,0-1 0,-1 0 0,2-1 0,-3 2 0,2-1 0,-2-1 0,2 1 0,-1-2 0,2 2 0,-2 0 0,2-1 0,-3 0 0,2-1 0,-1 0 0,5 1 0,-3-1 0,6 1 0,-6 0 0,0 0 0,-2 0 0,1-1 0,-1 0 0,0 0 0,0 0 0,0 0 0,0 0 0,1 0 0,-1 0 0,0 0 0,-1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47.285"/>
    </inkml:context>
    <inkml:brush xml:id="br0">
      <inkml:brushProperty name="width" value="0.05" units="cm"/>
      <inkml:brushProperty name="height" value="0.05" units="cm"/>
      <inkml:brushProperty name="color" value="#568DA6"/>
    </inkml:brush>
  </inkml:definitions>
  <inkml:trace contextRef="#ctx0" brushRef="#br0">6 281 24575,'7'0'0,"-1"0"0,14 0 0,-6 0 0,11-1 0,1-1 0,-3-1 0,12-1 0,-14-1 0,5 0 0,-9 0 0,0-1 0,-1-1 0,7-5 0,-9 3 0,8-2 0,-13 5 0,8-2 0,-6 3 0,10-5 0,-9 5 0,2 0 0,-8 2 0,0 2 0,-4 1 0,-10 1 0,-1 1 0,-7 2 0,0 1 0,0 2 0,-1-1 0,-11 4 0,9-3 0,-6 3 0,8-5 0,-1 0 0,3-2 0,-17 6 0,13-3 0,-15 6 0,19-5 0,-3 0 0,8-3 0,-5 3 0,5-3 0,-7 2 0,9-4 0,-4 1 0,7-3 0,-3 0 0,4 0 0,0 0 0,3-2 0,6 0 0,4-5 0,6 2 0,5-3 0,2-1 0,4-1 0,-4 1 0,13-5 0,-11 4 0,9-2 0,-10 1 0,-4 4 0,0-1 0,6-2 0,-9 2 0,6 0 0,-11 2 0,-2 3 0,3-3 0,9-2 0,-7 1 0,13-4 0,-17 5 0,1 0 0,-6 2 0,0 3 0,-1-1 0,0 1 0,-1-1 0,0 0 0,1 1 0,1-4 0,0 3 0,0-1 0,-2 2 0,-1 1 0,-1-2 0,3 1 0,-2-2 0,4 1 0,-3 0 0,2 0 0,-3 1 0,0 0 0,1 1 0,0-2 0,-1 1 0,2-1 0,-2 0 0,2 0 0,-1 1 0,1 0 0,-2-1 0,1 1 0,2-2 0,6-3 0,-1 1 0,3-1 0,-7 2 0,-1 3 0,-1-3 0,-1 3 0,0 0 0,-1 0 0,0 1 0,-1-1 0,1 1 0,0-2 0,0 0 0,0 0 0,0 0 0,0 1 0,0-1 0,0 1 0,-2-1 0,2 2 0,-2-2 0,2 2 0,-1-1 0,0 0 0,1 0 0,0 0 0,0 1 0,0-1 0,0 1 0,3-1 0,-4 2 0,2 0 0,-3 3 0,0-1 0,0 2 0,0 6 0,0-3 0,0 4 0,0-4 0,0-2 0,-1 3 0,-2 1 0,2-1 0,-3 2 0,2-3 0,0-1 0,0 1 0,0 0 0,2-2 0,-3 3 0,3-5 0,-1 1 0,0-1 0,1 0 0,-2 0 0,0 3 0,1-3 0,0 1 0,0-3 0,0 0 0,0 0 0,1 1 0,-1-1 0,1 0 0,-1 2 0,0-1 0,1 2 0,-1-3 0,0 1 0,0 0 0,0 1 0,1 0 0,-1 1 0,1-2 0,-1 1 0,1-2 0,0 0 0,-1 0 0,1 1 0,-2-1 0,1 0 0,-1 0 0,0 1 0,0 0 0,-2-1 0,-3 2 0,1-1 0,-3-1 0,2 1 0,-5 2 0,3-2 0,-5 5 0,5-5 0,0 2 0,3-2 0,-4-1 0,4 1 0,-5-2 0,4 2 0,-1-2 0,-1 1 0,-8 3 0,6-4 0,-6 4 0,10-5 0,-4 3 0,4-2 0,-10 3 0,8-3 0,-4 3 0,7-3 0,1 1 0,1 0 0,-3-2 0,3 1 0,-6 0 0,3-1 0,-2 2 0,1-2 0,-10 1 0,6-1 0,-7 1 0,8 1 0,0-2 0,2 2 0,-7 1 0,6 0 0,-5 1 0,8-3 0,-2 2 0,4-2 0,-5 2 0,4-1 0,-5 1 0,5-1 0,-1 1 0,2 0 0,-2-1 0,2 0 0,3 0 0,7-3 0,4 0 0,3-3 0,2-1 0,37-18 0,-28 13 0,28-11 0,-39 15 0,-2 3 0,0-3 0,2 2 0,-3-1 0,7-3 0,-6 1 0,5-3 0,-3 4 0,10-10 0,-7 7 0,7-5 0,-12 7 0,2 0 0,-1-2 0,13-9 0,-9 6 0,9-8 0,-17 13 0,1 0 0,-2 1 0,0 0 0,0 2 0,0-2 0,-4 3 0,4-5 0,-2 3 0,5-7 0,-5 7 0,2-4 0,-3 6 0,0-1 0,-2 2 0,1 2 0,-8-1 0,1 3 0,-8 2 0,3 1 0,-14 13 0,7-7 0,-8 9 0,10-11 0,4-1 0,1 0 0,1-3 0,1 0 0,-1-1 0,1 0 0,0-1 0,1 0 0,-1 2 0,2-2 0,-7 3 0,7-3 0,-3 0 0,3 0 0,-3 2 0,3-3 0,-1 2 0,5-4 0,1 0 0,0-1 0,9-3 0,0 1 0,7-1 0,-1 1 0,-1 0 0,2 0 0,-2-1 0,-1 0 0,-2 0 0,-3 2 0,-1 0 0,-2 1 0,0-2 0,-2 1 0,1 0 0,0-1 0,2 0 0,-3 0 0,2-1 0,-1 2 0,0 1 0,0-1 0,0 1 0,-2-1 0,2 0 0,-2-1 0,3 0 0,-2 1 0,0-1 0,1 1 0,-1-1 0,0 1 0,0-2 0,1 3 0,-1-4 0,0 2 0,2-1 0,-2 1 0,3-1 0,-3 1 0,1 1 0,0-1 0,6-2 0,2-5 0,3 1 0,-2-1 0,-3 5 0,-3 1 0,0 1 0,-4 1 0,1-1 0,0 2 0,0-4 0,1 2 0,-1-2 0,1 2 0,2-3 0,-3 3 0,1 1 0,-3 0 0,1 2 0,-1-1 0,2 0 0,-1 0 0,-1-1 0,1 2 0,-1-1 0,0 1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8:59:58.778"/>
    </inkml:context>
    <inkml:brush xml:id="br0">
      <inkml:brushProperty name="width" value="0.05" units="cm"/>
      <inkml:brushProperty name="height" value="0.05" units="cm"/>
      <inkml:brushProperty name="color" value="#5E96AC"/>
    </inkml:brush>
  </inkml:definitions>
  <inkml:trace contextRef="#ctx0" brushRef="#br0">83 291 24575,'0'8'0,"0"-1"0,0 3 0,0-3 0,0 4 0,0-1 0,0-4 0,0 3 0,0-4 0,0-2 0,0 1 0,0-2 0,0 0 0,1 0 0,-1-6 0,1-1 0,-1-6 0,0-1 0,0-4 0,-1-18 0,0 12 0,-1-9 0,0 17 0,-1 3 0,0 3 0,-2-2 0,2 6 0,-1-3 0,2 7 0,0 0 0,1 8 0,1-2 0,0 8 0,0-4 0,0 2 0,0 0 0,0 5 0,0-3 0,0 8 0,0-8 0,0 3 0,0-6 0,0 1 0,0-3 0,0 1 0,0-5 0,0 0 0,0-3 0,0-10 0,0-1 0,0-7 0,0 2 0,0 2 0,0-3 0,0 5 0,1 2 0,1 6 0,0 2 0,0 0 0,0 3 0,1 4 0,0 1 0,0 4 0,1 0 0,-1-1 0,2 5 0,-2-7 0,1 3 0,-1-5 0,2 4 0,-2-5 0,1 3 0,-1-6 0,-1-1 0,0 1 0,2-2 0,-2 0 0,1-1 0,1 0 0,0 0 0,1 0 0,4 0 0,-1 0 0,4 0 0,-4 0 0,1 0 0,0 0 0,1 1 0,-3-1 0,4 3 0,-6-3 0,2 1 0,-4-1 0,7 0 0,-4 0 0,4 0 0,-5 0 0,-2 1 0,2-1 0,-1 2 0,-1-2 0,0 2 0,-2 0 0,-4-1 0,-6 1 0,-1-2 0,-6 2 0,2-2 0,2 0 0,-4 0 0,-4-2 0,3 0 0,-5-2 0,7 0 0,2 0 0,2 2 0,-5-2 0,8 4 0,-5-4 0,9 3 0,1 0 0,2-1 0,-1 1 0,1-1 0,1 1 0,3 0 0,5 0 0,2 0 0,6 0 0,-4 0 0,9 1 0,-7 0 0,9 0 0,-12 0 0,3 0 0,-6 0 0,1 0 0,-2 0 0,0-1 0,-3 1 0,0-1 0,-4 1 0,-4 0 0,-2 0 0,-1 0 0,-1 0 0,0 0 0,0 0 0,0 0 0,3 0 0,0 0 0,1 0 0,-2 0 0,2 0 0,3 0 0,6 0 0,2 0 0,3 0 0,5 0 0,-7 0 0,4 0 0,-8 0 0,0 0 0,-2 0 0,1 0 0,-2-1 0,-8-1 0,1 1 0,-9-1 0,7 1 0,-1-1 0,1 0 0,0 0 0,3-1 0,-3-1 0,5 0 0,-2-1 0,1 0 0,0-1 0,1 2 0,-1-2 0,4 4 0,3 1 0,2 0 0,9 1 0,-2 0 0,5 0 0,-5 0 0,0 0 0,0 0 0,-1 0 0,-1 0 0,-2 0 0,1 1 0,-2-1 0,0 1 0,-3-1 0,3 0 0,-4 0 0,2 0 0,-2 0 0,-1 0 0,0 0 0,0 1 0,-1-1 0,2 1 0,2-1 0,0 0 0,0-1 0,-1 1 0,-1-2 0,0 2 0,-1-1 0,-1 0 0,1 0 0,0 0 0,0 0 0,0 1 0,-1-2 0,1 2 0,-2-2 0,2 2 0,-1-2 0,2 1 0,-1-1 0,0 1 0,-1-1 0,1 1 0,-2-1 0,2 2 0,0-1 0,0 1 0,0 0 0,0 0 0,1 0 0,-1 0 0,0 0 0,0 0 0,3 2 0,-2 1 0,3 0 0,-4 1 0,3 0 0,-2-1 0,1 3 0,-3-4 0,4 3 0,-4-4 0,2 2 0,1-3 0,-1 2 0,1 0 0,0-1 0,-3 0 0,-4-1 0,-1 0 0,-5 0 0,2 0 0,-8-3 0,5 0 0,-13-5 0,11 1 0,-3-1 0,5 3 0,1 1 0,3 0 0,-3 1 0,4 1 0,0 0 0,1 1 0,0 0 0,-1 0 0,0 1 0,-1-2 0,-2 0 0,2 1 0,0-1 0,1 0 0,-1-1 0,1 0 0,-5-2 0,5 2 0,-2 0 0,3 0 0,-3-1 0,2-1 0,-2 0 0,5 2 0,-1 1 0,0-1 0,-1 1 0,0 0 0,2 1 0,-1-1 0,2 0 0,-2-1 0,1 0 0,-1 1 0,0-2 0,1 2 0,-1-2 0,1 2 0,1-2 0,-1 3 0,1-2 0,-1 2 0,2-1 0,-2 1 0,1-1 0,-1-1 0,-1 1 0,1 0 0,0-1 0,0 1 0,0 0 0,1 0 0,-1-1 0,0 1 0,-1 0 0,2-1 0,-1 2 0,1-1 0,-3 0 0,2 0 0,-2-1 0,2 3 0,1-2 0,-1 2 0,0-2 0,1 0 0,-2 0 0,2 0 0,-3 1 0,3-1 0,-1 1 0,2-1 0,-2 2 0,2-2 0,-2 1 0,1-2 0,-1 1 0,0 1 0,2-1 0,-2 1 0,2-2 0,-2 1 0,2 0 0,-3 1 0,3-1 0,-2 0 0,2 0 0,-2 1 0,1-2 0,-2 1 0,1-1 0,1 1 0,-1 1 0,1-1 0,-1 0 0,0 0 0,2 0 0,-2 1 0,2-2 0,-2 2 0,2-1 0,-2 0 0,2 0 0,-2-1 0,1 1 0,0 0 0,0 1 0,1-1 0,-2 0 0,2 0 0,-2 0 0,1-1 0,0 0 0,0 1 0,1-3 0,-1 3 0,0-3 0,1 2 0,-2-2 0,1 2 0,0-2 0,0 2 0,1 0 0,-1 0 0,1-1 0,-1-1 0,1 0 0,-1 0 0,0 1 0,0-1 0,-1 0 0,2 1 0,-1 0 0,0 2 0,1 0 0,-1-1 0,-1 1 0,2 0 0,-2 1 0,1 0 0,0 2 0,0 2 0,1 1 0,0 2 0,1-1 0,0-2 0,2 2 0,-1-1 0,1 1 0,-1 0 0,3 3 0,-2-3 0,1 2 0,-1-4 0,-2 0 0,1 1 0,1 1 0,-1 0 0,1 0 0,-1-2 0,-2 0 0,2-2 0,-1 3 0,2-3 0,0 4 0,-1-4 0,2 3 0,-2-2 0,1 2 0,0-1 0,-1 1 0,0-3 0,-2 1 0,2 0 0,1 1 0,-2 0 0,2 0 0,-2-1 0,1 0 0,0-1 0,-2 1 0,2 0 0,-2-1 0,1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14.143"/>
    </inkml:context>
    <inkml:brush xml:id="br0">
      <inkml:brushProperty name="width" value="0.05" units="cm"/>
      <inkml:brushProperty name="height" value="0.05" units="cm"/>
      <inkml:brushProperty name="color" value="#467C90"/>
    </inkml:brush>
  </inkml:definitions>
  <inkml:trace contextRef="#ctx0" brushRef="#br0">210 1 24575,'0'5'0,"0"0"0,-1 1 0,1-2 0,-1 0 0,1 0 0,0-2 0,0 2 0,0-2 0,-2 1 0,2 0 0,-1 2 0,1-3 0,-1 4 0,1-2 0,-1 1 0,1-2 0,0 3 0,0-3 0,-1 4 0,0-5 0,0 3 0,1-1 0,-1 5 0,1-4 0,-2 4 0,2-7 0,-1 1 0,1 0 0,0-1 0,0 0 0,0 0 0,-1 1 0,0-1 0,0 0 0,0 2 0,1-1 0,-1 2 0,0-1 0,0-1 0,0-1 0,1 1 0,-1 2 0,1 0 0,-2 0 0,2 0 0,-1-2 0,0 0 0,1 3 0,-3-3 0,3 5 0,-1-6 0,1 4 0,-1-3 0,1 2 0,-1-2 0,1 4 0,0-4 0,-1 1 0,1-1 0,-1 1 0,1 0 0,0 1 0,-1-2 0,0 1 0,0-2 0,0 5 0,1-3 0,-1 2 0,1-1 0,0-3 0,-1 3 0,1-2 0,-2 1 0,2-1 0,-1 2 0,1-3 0,-1 3 0,1-1 0,-1 0 0,1 0 0,-3 5 0,3-5 0,-1 6 0,0-7 0,1 1 0,-2 1 0,1 3 0,1-2 0,-1 5 0,1-6 0,0 1 0,-1-1 0,0 3 0,0-3 0,0 3 0,1-4 0,-1 1 0,1-3 0,-1 1 0,1-1 0,-1 2 0,-2 1 0,3 2 0,-4 2 0,1 1 0,0-3 0,1 2 0,-1-5 0,2 1 0,0-3 0,-3 6 0,4-4 0,-4 4 0,3-5 0,0 1 0,-2 1 0,1 1 0,0-2 0,-1 4 0,2-5 0,-1 1 0,0 0 0,1 0 0,-2 2 0,1 1 0,-1-2 0,2 0 0,-1-2 0,1 1 0,-1-1 0,2 1 0,-2-1 0,2-1 0,-2 0 0,0 2 0,1-2 0,0 2 0,0-2 0,1 0 0,-1 1 0,1-1 0,-1 0 0,1 0 0,-2 0 0,1 1 0,0-1 0,0 0 0,1 1 0,-2-1 0,2 1 0,-1 0 0,1 0 0,-1-1 0,-1 3 0,0-3 0,0 4 0,0-2 0,0 1 0,1 0 0,-2 3 0,1-3 0,0 5 0,-1-6 0,1 4 0,0-3 0,-1 3 0,1-2 0,-2 4 0,2-6 0,1 1 0,0-3 0,-1 1 0,2 0 0,-1 0 0,0-1 0,1 1 0,-2-1 0,1 2 0,-1-1 0,1 2 0,0-3 0,1 1 0,-1-2 0,0 1 0,1 0 0,-2-1 0,2 1 0,-1-1 0,1 2 0,-1-2 0,1 1 0,-2-1 0,1 1 0,-1 0 0,0 0 0,1 1 0,0-1 0,-1 0 0,2 0 0,-1 0 0,1-1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22.628"/>
    </inkml:context>
    <inkml:brush xml:id="br0">
      <inkml:brushProperty name="width" value="0.05" units="cm"/>
      <inkml:brushProperty name="height" value="0.05" units="cm"/>
      <inkml:brushProperty name="color" value="#467C90"/>
    </inkml:brush>
  </inkml:definitions>
  <inkml:trace contextRef="#ctx0" brushRef="#br0">214 0 24575,'0'5'0,"0"-1"0,0 0 0,0 0 0,0 1 0,-1-1 0,1 0 0,-1 0 0,1-1 0,0 1 0,-1-2 0,0 4 0,0-2 0,1 2 0,-1-1 0,1-1 0,-1 0 0,1-1 0,0 0 0,0-1 0,0 0 0,0 0 0,-1 1 0,1 0 0,-1 0 0,0-1 0,0 1 0,0-1 0,0 0 0,1 0 0,-1 2 0,0 1 0,1-1 0,-2 0 0,1-2 0,0 0 0,1 1 0,-1-1 0,1 0 0,-2 0 0,2 0 0,-2 2 0,1-1 0,-1 2 0,2-2 0,-2 3 0,1-4 0,0 1 0,1 0 0,-1-1 0,1 0 0,-1 0 0,1 1 0,-1 0 0,1 1 0,-2 1 0,1-2 0,1 1 0,-1-2 0,1 0 0,-1 3 0,1-3 0,-1 4 0,0-4 0,1 2 0,-1-2 0,0 2 0,0-1 0,0 3 0,0-4 0,1 1 0,-1 0 0,0 0 0,1-1 0,-1 3 0,0-3 0,0 2 0,0-2 0,0 1 0,1 0 0,-1 1 0,0-1 0,0 2 0,0-1 0,-2 3 0,3-2 0,-2 1 0,2-3 0,-3 3 0,3-4 0,-2 3 0,2-3 0,-1 3 0,1-3 0,0 2 0,0-2 0,-1 1 0,0 0 0,0 0 0,1-1 0,0 0 0,0 1 0,-1 0 0,1-1 0,-1 1 0,1-1 0,0 1 0,0-1 0,0 0 0,0 0 0,0 1 0,0-1 0,0 0 0,-1 0 0,1 2 0,-1-2 0,1 2 0,-1-2 0,1 1 0,-2 0 0,1 1 0,0-2 0,0 3 0,1-3 0,-1 2 0,1-2 0,-1 1 0,1 0 0,-1 1 0,0-2 0,0 2 0,0-2 0,1 2 0,-1-1 0,1 1 0,-1-1 0,1-1 0,0 0 0,-1 2 0,1-1 0,-2 4 0,1-4 0,-1 1 0,2-2 0,-1 2 0,0-2 0,1 3 0,-1-3 0,0 1 0,1 1 0,-3 3 0,2-1 0,0 1 0,0-4 0,-1 1 0,2-2 0,-2 4 0,2-3 0,-2 2 0,1-3 0,0 2 0,1-2 0,-1 1 0,1 0 0,-1 1 0,1-1 0,-1 0 0,1-1 0,-1 3 0,0-3 0,1 3 0,-1-3 0,0 1 0,0 0 0,-1 1 0,2-2 0,-1 2 0,0-1 0,1 0 0,-3 2 0,3-2 0,-1 1 0,0 0 0,1-2 0,-2 1 0,1 0 0,-1 0 0,2 0 0,-2 3 0,1-4 0,-1 4 0,0-2 0,2 0 0,-2 0 0,-1 4 0,0-3 0,1 2 0,1-3 0,-1 0 0,2-1 0,-2 2 0,2-3 0,-1 0 0,1 0 0,0 0 0,0 2 0,0-1 0,-1 2 0,-1 1 0,1-1 0,0-1 0,1-2 0,-1 1 0,1-1 0,-3 1 0,3 0 0,-3 1 0,3 0 0,-3-1 0,1 1 0,0-1 0,1 0 0,0 0 0,0-2 0,0 1 0,-1-1 0,0 3 0,1-2 0,-2 1 0,1 0 0,1-1 0,-1 0 0,2 2 0,-2-2 0,0 1 0,1 0 0,-1-1 0,2 0 0,-2 0 0,2 0 0,-2 0 0,1-1 0,-1 0 0,2 1 0,-2-1 0,2 1 0,-2-1 0,2 1 0,-1-1 0,1 1 0,0 0 0,1 0 0,-1 0 0,2 0 0,-2 0 0,2 1 0,-2-1 0,2-1 0,-1 1 0,0-1 0,1 1 0,0-1 0,0 1 0,0 0 0,0-1 0,0 0 0,0 0 0,1-1 0,-1 0 0,0 0 0,0 0 0,0 0 0,-1 1 0,1-1 0,-1 1 0,2-1 0,-1 0 0,0 0 0,0 0 0,0 0 0,0 0 0,0 0 0,-1 1 0,1-1 0,0 1 0,0-1 0,0 0 0,-1 1 0,1-1 0,-1 1 0,1-1 0,0 0 0,0 1 0,0 0 0,-1 0 0,1-1 0,0 0 0,1 1 0,-1-1 0,0 1 0,0-1 0,1 1 0,0-1 0,0 1 0,-1-1 0,0 0 0,0 1 0,1-1 0,-2 1 0,2-1 0,-1 0 0,1 0 0,-1 0 0,0 1 0,1 0 0,-1 0 0,0-1 0,0 0 0,0 0 0,0 0 0,0 0 0,1 0 0,-1 0 0,0 0 0,1 0 0,0 0 0,1 0 0,1 1 0,-1-1 0,1 1 0,-1-1 0,4 0 0,-4 1 0,6-1 0,-5 1 0,4-1 0,-2 0 0,-2 0 0,2 0 0,0 0 0,-2 0 0,1 0 0,-3 0 0,0 0 0,-1 0 0,2 0 0,-1 0 0,2 0 0,-2 0 0,-1 1 0,-1-1 0,-1 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37.800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1 1 24575,'2'4'0,"0"1"0,1-2 0,0-1 0,-1 2 0,1-1 0,-1-1 0,1 2 0,-2-2 0,1-1 0,-1 1 0,2-1 0,-1 2 0,0-2 0,-1 1 0,1-1 0,0 3 0,0-2 0,0 2 0,0-2 0,1 1 0,-1-2 0,0 1 0,0 1 0,2 0 0,-2-2 0,1 2 0,0-1 0,-1-1 0,0 1 0,0-1 0,1 1 0,1 2 0,-1-3 0,1 2 0,-3-2 0,2 2 0,-1-2 0,0 1 0,0-2 0,-1 2 0,3-1 0,-3 2 0,2-2 0,-1 0 0,1 0 0,-1 0 0,3 2 0,-3-1 0,1-1 0,0 1 0,2 0 0,-2 0 0,3 0 0,-5-1 0,1-1 0,-2 2 0,2-1 0,0 1 0,0-1 0,0 0 0,-1 1 0,1-2 0,-2 2 0,2-2 0,-1 2 0,1-1 0,-2 1 0,2-2 0,-2 2 0,2-2 0,-2 2 0,2-2 0,0 2 0,0-1 0,0 1 0,0 0 0,0 0 0,-1 1 0,0-2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52.818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1 0 24575,'5'4'0,"-2"-2"0,4 4 0,-4-4 0,6 7 0,-6-5 0,3 2 0,-4-2 0,2-1 0,-2 0 0,2 0 0,-2-1 0,0 2 0,2 0 0,-1 1 0,2 0 0,-2 0 0,2-1 0,-3 0 0,3 1 0,-2 0 0,1 0 0,-2-2 0,1 0 0,-1 0 0,2 3 0,-1-3 0,3 4 0,-4-4 0,1 0 0,0-1 0,-1 1 0,0 0 0,1 1 0,0-1 0,0 0 0,0-1 0,0 2 0,-2-2 0,2 2 0,-1-1 0,-1 0 0,1-1 0,0 3 0,0-2 0,1 1 0,-3-2 0,2 1 0,-1 0 0,2 1 0,-2-1 0,2 1 0,-3-1 0,3 0 0,-1-1 0,1 2 0,-1-1 0,2 1 0,-3-1 0,1 0 0,-1 0 0,2 1 0,-1-1 0,0 1 0,0-1 0,0 0 0,-2-1 0,3 3 0,-2-3 0,2 3 0,-1-2 0,-2 0 0,2 0 0,0 1 0,-1-1 0,1 2 0,-2-3 0,2 0 0,-2 0 0,2 3 0,-1-3 0,0 3 0,0-3 0,-1 0 0,1 0 0,-1 2 0,1-2 0,-1 2 0,1 0 0,-1-1 0,0 1 0,0-2 0,0 0 0,0 0 0,0 1 0,0-1 0,0 0 0,0 0 0,0 0 0,0 0 0,0 1 0,0-1 0,0 0 0,0 0 0,0 0 0,0 0 0,0 1 0,0-1 0,0 0 0,0 0 0,0 0 0,0 1 0,0-1 0,0 0 0,0 0 0,0 1 0,0-1 0,0 0 0,0 0 0,0 1 0,0 0 0,-1-1 0,1 2 0,-1-2 0,0 0 0,1 0 0,-1 1 0,0-1 0,0 1 0,0 0 0,0 0 0,1-1 0,-2 1 0,2 0 0,-1 1 0,0-1 0,0 0 0,0-1 0,0 2 0,0-2 0,0 2 0,-1-2 0,2 1 0,-1-2 0,0 2 0,0 0 0,-1 0 0,2-1 0,-1 1 0,0-1 0,1 0 0,-1 0 0,1 1 0,-1-1 0,0 0 0,-1 0 0,1 3 0,0-3 0,0 3 0,0-3 0,1 0 0,-1 0 0,-1 2 0,1-2 0,0 2 0,-1-1 0,2 0 0,-1 0 0,0-1 0,0 0 0,-1 1 0,2 0 0,-1 0 0,0-1 0,1 1 0,-2 0 0,1 0 0,0 0 0,0-1 0,1 0 0,-2 2 0,2-1 0,-1 1 0,0 0 0,1-2 0,-2 1 0,1 1 0,-1-2 0,2 1 0,-1 0 0,1-1 0,0 0 0,-1 0 0,1 1 0,-1-1 0,1 0 0,-1 0 0,0 0 0,0 1 0,0-1 0,1 0 0,-1 0 0,1 0 0,0 0 0,-1 0 0,1-1 0,-1 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11.998"/>
    </inkml:context>
    <inkml:brush xml:id="br0">
      <inkml:brushProperty name="width" value="0.05" units="cm"/>
      <inkml:brushProperty name="height" value="0.05" units="cm"/>
      <inkml:brushProperty name="color" value="#CD5025"/>
    </inkml:brush>
  </inkml:definitions>
  <inkml:trace contextRef="#ctx0" brushRef="#br0">19 1 24575,'0'5'0,"0"4"0,0 2 0,0-2 0,0 2 0,0-7 0,0 0 0,0-2 0,0 1 0,0-1 0,0 0 0,0 2 0,0-2 0,-1 3 0,1-3 0,-1 2 0,1-2 0,0 0 0,0 0 0,0 0 0,0 1 0,-1-1 0,1 1 0,-1 0 0,1 0 0,-1 2 0,0-3 0,0 3 0,1-3 0,0 0 0,-1 0 0,1 1 0,-1-1 0,1 0 0,0 0 0,0 1 0,-1-1 0,1 0 0,-1 0 0,1 0 0,0 1 0,0-1 0,-1 1 0,0 0 0,0 0 0,1-1 0,0 0 0,0 1 0,0-1 0,0 0 0,-1 0 0,1 0 0,-1 1 0,1-1 0,-1 1 0,1 0 0,-1 1 0,1-1 0,0 0 0,0-1 0,0 0 0,0 1 0,0 0 0,0-1 0,0 2 0,0-2 0,0 0 0,0 0 0,0 1 0,0 0 0,0-1 0,0 1 0,0 0 0,0-1 0,0 1 0,0 0 0,0 0 0,0-1 0,0 1 0,0-1 0,0 1 0,0 0 0,0 0 0,0-1 0,0 1 0,0 0 0,0 0 0,0-1 0,0 1 0,0-1 0,0 2 0,0-1 0,0 2 0,0-2 0,0 1 0,0-1 0,0 3 0,0-3 0,0 3 0,0-2 0,0 1 0,0 0 0,0-1 0,0 0 0,0 1 0,0-3 0,0 0 0,0 1 0,1 1 0,-1-1 0,1 1 0,0-2 0,-1 0 0,2 1 0,0 1 0,-1-1 0,1 2 0,-1-2 0,1 0 0,0-1 0,-1 0 0,0 2 0,0-2 0,0 2 0,1-2 0,-1 0 0,2 2 0,-3-1 0,3 2 0,-2-3 0,1 0 0,-1-1 0,1 2 0,-1-1 0,1 2 0,-1-1 0,2 0 0,-2-1 0,1 1 0,-1 0 0,1 1 0,0-1 0,0 0 0,-1-1 0,2 3 0,-1-3 0,1 3 0,-2-3 0,0 0 0,1 0 0,1 3 0,-2-2 0,2 1 0,-2-2 0,2 0 0,-1 0 0,0 0 0,0 0 0,0-2 0,0 2 0,1-1 0,-1 0 0,0 1 0,0-2 0,0 2 0,1-1 0,-1 0 0,0-1 0,1 1 0,0-1 0,-1 2 0,2-2 0,-2 1 0,1-1 0,0 1 0,1 0 0,-1 1 0,0-2 0,0 2 0,0-2 0,0 1 0,-1-1 0,0 1 0,1-1 0,-1 1 0,-1 0 0,1 0 0,0 0 0,1 0 0,-1-1 0,2 1 0,-2-1 0,-1 1 0,1-1 0,-1 1 0,2-1 0,-1 1 0,-1 0 0,1 1 0,-1-1 0,3 0 0,-2 0 0,1 0 0,-1 1 0,0-1 0,-2 1 0,4-1 0,-2 0 0,2 1 0,-2-2 0,-1 2 0,1-1 0,0 1 0,0-2 0,0 2 0,-1-1 0,1 0 0,0 1 0,0 0 0,0 0 0,0-1 0,-1 1 0,1-2 0,-1 2 0,1-1 0,1 0 0,-2 1 0,1-1 0,-1 1 0,2-1 0,0 0 0,1 0 0,-1 0 0,0-1 0,-2 2 0,0 0 0,-1 6 0,1 0 0,1 4 0,4 8 0,-4-12 0,3 10 0,-4-13 0,-1-1 0,1 1 0,-1-2 0,0 1 0,0 1 0,0-2 0,0 2 0,0-3 0,0 2 0,0-1 0,0 2 0,0-2 0,0 0 0,0-1 0,0 1 0,0-1 0,0 0 0,0 0 0,0 0 0,-1 1 0,1-1 0,-2-1 0,2 1 0,-1-1 0,0 1 0,1 0 0,-2-1 0,1 1 0,-1 0 0,2 0 0,-2 1 0,2-1 0,-2 0 0,2 0 0,-2 0 0,2 0 0,-2 1 0,0-1 0,0 1 0,1 0 0,-1 0 0,1-1 0,0 0 0,0-1 0,1 1 0,-1 0 0,0-1 0,1 1 0,-2-1 0,2 1 0,-2 0 0,0 1 0,1 0 0,-1-1 0,2 0 0,-1-1 0,1 1 0,-1 0 0,-1 2 0,1-2 0,0 1 0,1 0 0,-1-1 0,1 1 0,-1 0 0,1 0 0,0-1 0,-1 2 0,0-2 0,0 4 0,1-3 0,0 1 0,0-2 0,0 3 0,0-3 0,0 3 0,0-3 0,0 0 0,0 1 0,0 4 0,0-2 0,0 6 0,0-7 0,0 0 0,0-1 0,0 0 0,1 0 0,0 1 0,1-2 0,-2 2 0,2-2 0,-1 2 0,2-1 0,-2 1 0,1-2 0,-1 0 0,0-1 0,2 1 0,-1-1 0,1 1 0,-1-1 0,1 0 0,-1-1 0,0 1 0,3-1 0,-1 1 0,0-1 0,0 0 0,-1 0 0,0 1 0,1-1 0,-1 1 0,0-1 0,-1 0 0,4 0 0,-3 0 0,4 0 0,-4 0 0,2 0 0,-3 0 0,0 0 0,1 0 0,-1 1 0,0-1 0,0 1 0,0-1 0,2 1 0,-2 0 0,1-1 0,0 0 0,-1 0 0,0 1 0,2 0 0,0 1 0,1-2 0,0 1 0,-3 0 0,3 0 0,1 1 0,-2-2 0,3 1 0,-5-1 0,2 1 0,-2-1 0,1 1 0,0 0 0,2 0 0,-2 0 0,2-1 0,-3 0 0,1 1 0,0-1 0,0 2 0,-1-1 0,0 0 0,0 1 0,1-2 0,-2 2 0,1-1 0,-1 0 0,1 0 0,1 0 0,1 2 0,-1 0 0,2 0 0,-2-1 0,0 0 0,-1-1 0,1 1 0,-1-1 0,1 3 0,-2-1 0,0 0 0,1-1 0,0 1 0,-1-1 0,0 0 0,0-1 0,-1 1 0,1-1 0,0 2 0,-1-1 0,2 0 0,-1 0 0,0 0 0,1 2 0,-1-2 0,1 1 0,-2 0 0,1-1 0,0 0 0,-1 0 0,1 1 0,-1-1 0,0 0 0,1 0 0,-1 2 0,1-2 0,-1 2 0,0-1 0,0 1 0,0-1 0,0 0 0,0-1 0,0 2 0,0-2 0,0 1 0,0 0 0,0-1 0,0 0 0,0 0 0,-1 0 0,0 1 0,0-1 0,-1 0 0,2 1 0,-5 1 0,5-1 0,-4 1 0,3-2 0,-2 0 0,3 1 0,-4 0 0,2-1 0,-2 3 0,1-3 0,0 2 0,2-2 0,-3 2 0,2-1 0,-2 1 0,2-3 0,1 1 0,-1 0 0,-1 1 0,1-1 0,1 1 0,-1-3 0,2 2 0,-2-1 0,1 1 0,-1 0 0,0 1 0,1-1 0,-1 0 0,-1 0 0,1 1 0,1-1 0,-1-1 0,2 1 0,-2-2 0,-1 4 0,1-2 0,-2 3 0,3-3 0,-1-1 0,2 1 0,-3 0 0,2 1 0,-2 0 0,2-1 0,0 0 0,-1 1 0,0 0 0,0 0 0,1 0 0,0 1 0,-2 0 0,2 3 0,-4-3 0,2 2 0,-5 3 0,4-1 0,-9 8 0,8-6 0,-7 3 0,8-6 0,-2 1 0,3-5 0,0 1 0,0-2 0,-3 4 0,1-3 0,-1 4 0,2-4 0,1 2 0,-2-1 0,-1 1 0,2-1 0,-4 2 0,5-3 0,-3 0 0,2-1 0,-2 2 0,2-1 0,-3 0 0,5-1 0,-3 0 0,3 0 0,-3-1 0,2 1 0,-2 1 0,1-2 0,0 1 0,-1-1 0,-2 3 0,3-1 0,-5 1 0,5-1 0,-1-1 0,0 0 0,0 1 0,0 0 0,-1 1 0,2-2 0,1 0 0,1-1 0,2 0 0,0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17.313"/>
    </inkml:context>
    <inkml:brush xml:id="br0">
      <inkml:brushProperty name="width" value="0.05" units="cm"/>
      <inkml:brushProperty name="height" value="0.05" units="cm"/>
      <inkml:brushProperty name="color" value="#CD5025"/>
    </inkml:brush>
  </inkml:definitions>
  <inkml:trace contextRef="#ctx0" brushRef="#br0">1 335 24575,'7'0'0,"-1"0"0,-2 0 0,0 0 0,16 0 0,-11 0 0,12 0 0,-17 0 0,1 0 0,-2-1 0,1 0 0,1 0 0,-1 1 0,-1 0 0,2 0 0,-2 0 0,2 0 0,-3 0 0,2 0 0,2 0 0,-2 0 0,4 0 0,-5 0 0,1 0 0,-1 0 0,1 0 0,-2 0 0,2-1 0,-1 1 0,1-1 0,-1 1 0,5-1 0,-5 0 0,4-1 0,-5 2 0,1-1 0,-1 1 0,0-1 0,0 1 0,3-1 0,-3 1 0,4-1 0,-4 0 0,2 0 0,-2 1 0,1-1 0,0 1 0,2-2 0,-1 1 0,2-1 0,-1 0 0,0 0 0,0 1 0,0-1 0,-1 1 0,0 0 0,-2 1 0,0-1 0,1 1 0,-1-1 0,0 1 0,0-1 0,0 1 0,0-1 0,0 1 0,0-1 0,0 1 0,-1-1 0,2 0 0,0 0 0,0-1 0,-1 2 0,2-2 0,-2 2 0,2-2 0,-1 1 0,2 1 0,-1-2 0,0 2 0,-1-1 0,-1 1 0,0-1 0,1-1 0,0 1 0,4-1 0,-4 0 0,2 1 0,-2-1 0,0 2 0,-1-1 0,2 0 0,-2 0 0,0-1 0,0 1 0,2 0 0,-1 0 0,1 0 0,0-2 0,-2 3 0,0-1 0,2 0 0,-1 0 0,4-2 0,-3 1 0,1 0 0,-2 0 0,2 0 0,-3 2 0,3-1 0,-4 0 0,1 1 0,-1-1 0,4 0 0,-2-1 0,1 1 0,-2 0 0,0 0 0,1 1 0,1-2 0,-1 1 0,1-1 0,-2 2 0,3-2 0,-2 2 0,2-2 0,-2 2 0,1-3 0,0 2 0,-1 0 0,1 0 0,0 0 0,-1-1 0,4 0 0,-4 1 0,1-2 0,-1 3 0,5-4 0,-2 2 0,4-3 0,-5 4 0,0-1 0,-1 0 0,0 1 0,-1-1 0,0 2 0,-1-1 0,0 0 0,1 0 0,0-1 0,-1 2 0,2-2 0,-2 2 0,0-1 0,0 1 0,0-1 0,0 1 0,-1-1 0,1-1 0,0 2 0,1-2 0,0 1 0,-1 0 0,2 0 0,-2 0 0,0 1 0,0-1 0,3-1 0,-3 1 0,4-2 0,-4 2 0,2-1 0,-2 1 0,2-1 0,-1 2 0,1-3 0,-2 2 0,1 0 0,-1 1 0,0-1 0,0 1 0,0-1 0,1 0 0,0 1 0,-1-2 0,3 1 0,-3-1 0,2 1 0,-3 0 0,3 0 0,-2 0 0,2-1 0,-2 1 0,0-1 0,1 1 0,1-2 0,0 0 0,1 0 0,-1 0 0,-1 2 0,0-1 0,2-1 0,-3 2 0,4-2 0,-4 2 0,2-2 0,-2 2 0,2-2 0,-1 2 0,1-2 0,-2 3 0,1-2 0,-1 1 0,0-1 0,0 0 0,0 0 0,1 1 0,-1-1 0,0 0 0,2 0 0,-2 1 0,1 0 0,-1-1 0,1 1 0,-1-1 0,0 0 0,1 0 0,0 0 0,0-1 0,0 3 0,1-4 0,-1 2 0,2-2 0,-1 1 0,1 1 0,-1-1 0,3 0 0,-4 0 0,2 1 0,-3 0 0,2 0 0,0 0 0,4-3 0,-3 2 0,2-2 0,-4 3 0,0 0 0,-2 1 0,5-2 0,-3 0 0,3-2 0,-1 1 0,-2 2 0,1-2 0,2 2 0,-4-1 0,2 2 0,-3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27.362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92 1 24575,'-12'0'0,"3"0"0,0 0 0,5 0 0,0 0 0,1 0 0,1 0 0,0 0 0,-1 2 0,-1-1 0,0 2 0,1-1 0,-2-1 0,2 0 0,0 2 0,1-3 0,1 1 0,-2-1 0,1 0 0,1 1 0,-1-1 0,1 1 0,-1-1 0,-1 0 0,2 1 0,-1-1 0,2 2 0,-1-1 0,1 1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52.43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65 0 24575,'0'9'0,"5"4"0,-1-5 0,4 5 0,-2-4 0,1 3 0,-1-2 0,1 0 0,-3-3 0,1 0 0,-2 1 0,2-1 0,1 2 0,-2-1 0,4 3 0,-4-3 0,2 4 0,-3-6 0,2 9 0,-1-6 0,3 11 0,-2-6 0,1 0 0,-1 0 0,-1-5 0,-1 0 0,1 2 0,0-2 0,0 2 0,-1-5 0,2 9 0,-1-6 0,1 5 0,-2-6 0,0-3 0,0 1 0,1 2 0,-1-4 0,0 4 0,0-3 0,0 1 0,-2 0 0,2 0 0,-3-1 0,4 3 0,-2-1 0,2 1 0,-2-3 0,4 4 0,-3-4 0,2 4 0,-2-4 0,-1-1 0,2 1 0,3 3 0,-1-2 0,1 2 0,-4-4 0,1 0 0,-1-2 0,1 3 0,-2-2 0,1 2 0,-1-3 0,1 2 0,-1-1 0,1 0 0,-1-1 0,0 1 0,-1-1 0,0 0 0,0 0 0,1 1 0,0-1 0,-2 1 0,-4-2 0,-1 0 0,-3-1 0,-1 0 0,3 0 0,-7 0 0,4 0 0,-2 0 0,2 0 0,0 1 0,-1 0 0,3 0 0,-1-1 0,4 1 0,0-1 0,0 2 0,2-2 0,-1 1 0,0-1 0,-4 2 0,2-2 0,-5 2 0,5-1 0,-2-1 0,1 1 0,-10 2 0,9-2 0,-13 1 0,6 0 0,-1-2 0,-2 3 0,7-3 0,-3 2 0,0-1 0,0-1 0,2 2 0,4-2 0,-3 0 0,5 0 0,-2 0 0,5 3 0,3 3 0,2 5 0,9 9 0,-1-3 0,3 2 0,-3-2 0,-4-7 0,5 6 0,-7-8 0,3 2 0,-5-5 0,1-1 0,0 2 0,1 3 0,1-1 0,3 7 0,-4-5 0,1 0 0,-2-1 0,0-2 0,-1 1 0,1 0 0,-1-3 0,2 3 0,-3-4 0,3 8 0,-3-7 0,3 7 0,-2-6 0,1 2 0,-2-1 0,1 6 0,-1-3 0,3 7 0,-2-7 0,0 1 0,-2-3 0,3 3 0,-2-6 0,1 3 0,-1-7 0,-1 1 0,1 2 0,-1 2 0,0 4 0,6 11 0,0-1 0,7 17 0,-6-14 0,3 6 0,-4-11 0,-2-3 0,2 1 0,1 5 0,-1-7 0,0 5 0,-2-10 0,-2 0 0,0 0 0,3 9 0,-1-7 0,1 7 0,-2-11 0,-1 2 0,0-1 0,3 11 0,-2-6 0,3 13 0,-3-12 0,0 2 0,0-5 0,0 0 0,-1-4 0,1 4 0,-1-7 0,-1 1 0,1 1 0,2 4 0,-1-2 0,1 5 0,-3-7 0,-1-1 0,-1-1 0,0-2 0,0 1 0,0 2 0,0 3 0,1 2 0,5 7 0,0-3 0,11 16 0,-7-9 0,6 7 0,-5-10 0,-1-2 0,-1 0 0,7 10 0,-7-10 0,6 14 0,-8-18 0,0 3 0,-2-6 0,2 5 0,-1-2 0,1 4 0,-1-2 0,-1-2 0,-1-2 0,0 3 0,0-6 0,0 6 0,-1-6 0,0 3 0,0-1 0,3 6 0,-4-5 0,3 3 0,-4-7 0,1 1 0,0-2 0,0 4 0,0-5 0,0 3 0,-2-3 0,3 1 0,-2-2 0,1 3 0,0-3 0,-2 2 0,1-3 0,0 2 0,-1-2 0,3 1 0,-3-1 0,2 0 0,-2 1 0,2-1 0,-1 0 0,0 1 0,0-1 0,-1 1 0,2-1 0,-1 1 0,1-1 0,-2 1 0,2-1 0,-2 1 0,2-1 0,-1 1 0,-1-1 0,2 0 0,-2 1 0,3-1 0,-2 0 0,0 1 0,1-1 0,-1 1 0,1 0 0,-2 0 0,1 0 0,0 0 0,1-1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43.052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1 1 24575,'0'6'0,"0"1"0,0-4 0,0 1 0,0-1 0,0 0 0,0 0 0,0-1 0,0 1 0,0-1 0,0 0 0,0 0 0,0 1 0,0-1 0,0 0 0,0 0 0,0 1 0,0-1 0,0 0 0,0 1 0,0 0 0,0 1 0,0-1 0,0 0 0,0-1 0,0 3 0,0-3 0,0 3 0,0-3 0,0 0 0,0 0 0,0 2 0,0-2 0,0 2 0,0-1 0,0 0 0,0 0 0,0 1 0,0-1 0,0 4 0,0-5 0,0 3 0,0-2 0,0 1 0,0 1 0,0 0 0,0 0 0,0-2 0,0 1 0,0 0 0,0-1 0,0 1 0,0-2 0,0 1 0,1 0 0,0 3 0,1-2 0,0 3 0,-2-4 0,2 1 0,-2 0 0,2 0 0,-2-1 0,2 2 0,-1-3 0,0 2 0,0-2 0,0 4 0,0-3 0,0 2 0,0-3 0,0 1 0,0-1 0,0 3 0,-1 0 0,1 5 0,-1-4 0,0 3 0,0-4 0,0 1 0,0-2 0,0 0 0,0-2 0,0 2 0,0-1 0,0 1 0,0-1 0,0-1 0,0 0 0,0 0 0,0 0 0,0 1 0,0-1 0,0 0 0,0 0 0,0 0 0,0 1 0,0-1 0,0 0 0,0 2 0,0-1 0,0 2 0,0 0 0,0 0 0,0-1 0,0-1 0,0 2 0,0-2 0,0 3 0,0-4 0,0 0 0,0 1 0,0 0 0,0-1 0,0 2 0,0-1 0,0 0 0,0-1 0,0 1 0,0-1 0,0 0 0,0 0 0,0 0 0,0 0 0,0 0 0,0-1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0:45.338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8 0 24575,'0'7'0,"0"-2"0,0-2 0,0 1 0,0 0 0,0 0 0,0-1 0,0 0 0,0 0 0,0 0 0,0 2 0,0-3 0,0 3 0,0-3 0,0 3 0,0-2 0,0 0 0,0 0 0,0 1 0,0-1 0,0 2 0,0-3 0,0 3 0,0-2 0,0 1 0,0-1 0,-1 0 0,0-1 0,0 1 0,1 0 0,0 1 0,0-1 0,0 0 0,0-1 0,0 0 0,-1 1 0,1-1 0,-1 0 0,1 0 0,-1-1 0,1 1 0,-1-1 0,1 2 0,0-2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33.945"/>
    </inkml:context>
    <inkml:brush xml:id="br0">
      <inkml:brushProperty name="width" value="0.05" units="cm"/>
      <inkml:brushProperty name="height" value="0.05" units="cm"/>
      <inkml:brushProperty name="color" value="#C43E10"/>
    </inkml:brush>
  </inkml:definitions>
  <inkml:trace contextRef="#ctx0" brushRef="#br0">40 0 24575,'0'5'0,"2"-1"0,0-2 0,0 1 0,2 0 0,-2-1 0,1 2 0,0-2 0,-1 0 0,0 0 0,-1 1 0,0-1 0,0-1 0,0 1 0,1-1 0,-1 3 0,1-2 0,-1 1 0,1 0 0,-1-1 0,1 0 0,0 2 0,0-2 0,2 1 0,-2-1 0,0 1 0,0-2 0,-1 1 0,1-1 0,0 1 0,0 1 0,0-1 0,-1 0 0,1 0 0,0 1 0,0-1 0,1 0 0,0 1 0,1 0 0,-2-1 0,2 2 0,-3-2 0,1-1 0,-1 1 0,2-1 0,0 1 0,0 1 0,-2-1 0,1 0 0,0-1 0,0 1 0,-1 0 0,0 0 0,0-1 0,0 1 0,1-1 0,0 3 0,-1-3 0,1 2 0,0-1 0,0-1 0,-2 1 0,2 0 0,-1 1 0,1 1 0,1 0 0,-2-1 0,0 1 0,0 0 0,-1-1 0,2 1 0,-1-2 0,0 1 0,-1-1 0,1 1 0,-1 0 0,1 0 0,0-1 0,-1 0 0,1 0 0,-1 1 0,1 0 0,-1-1 0,2 2 0,-2-2 0,1 2 0,-1-1 0,1 3 0,0-4 0,-1 2 0,1-2 0,0 2 0,-1-1 0,2 1 0,-2 0 0,1 5 0,-1-1 0,0 6 0,0-5 0,2 2 0,1 7 0,0-6 0,0 4 0,-2-8 0,0-3 0,-1 2 0,1-3 0,-1 0 0,1 2 0,0-2 0,0 4 0,-1-5 0,0 3 0,0-2 0,0 4 0,0-4 0,0 3 0,0-5 0,0 2 0,0-2 0,0 1 0,0 0 0,0 0 0,0-1 0,0 2 0,0-2 0,0 0 0,0 0 0,0 1 0,0-1 0,0 0 0,0 3 0,0-3 0,0 3 0,0-2 0,0 0 0,0 0 0,0 3 0,0-3 0,0 5 0,0-5 0,0 1 0,0-2 0,0 2 0,0-2 0,0 1 0,0 0 0,0-1 0,0 0 0,0 0 0,0 1 0,0 0 0,0 0 0,0 0 0,0-1 0,0 1 0,-1 0 0,1 0 0,-1-1 0,0 0 0,0 0 0,0 1 0,0-1 0,1 0 0,-1 0 0,1 1 0,0-1 0,0 0 0,-1 0 0,1 0 0,-2 3 0,0 0 0,1 1 0,-1-1 0,1-1 0,0-2 0,1 0 0,-1-1 0,1 1 0,-1 0 0,0 1 0,0-1 0,0 2 0,-1-2 0,1 0 0,-1 0 0,2 0 0,-2 0 0,1 1 0,-2 1 0,2-1 0,-2 4 0,2-4 0,-1 1 0,1-2 0,1 1 0,-1-1 0,0 0 0,1 0 0,-2 0 0,1 0 0,-1 1 0,2-1 0,-1 0 0,0 0 0,0 0 0,-1 1 0,0-1 0,0 2 0,-1-1 0,1 3 0,0-3 0,1 2 0,-1-2 0,0 1 0,1-2 0,0 0 0,-1 1 0,1-1 0,-1-1 0,2 1 0,-2-1 0,2 2 0,-2-1 0,1 0 0,-2 0 0,0 2 0,0-2 0,1 1 0,0 0 0,1 0 0,0-1 0,-1 1 0,0-1 0,1-1 0,-1 1 0,1 0 0,-1 1 0,-1-1 0,1 0 0,1 0 0,-1 2 0,0-3 0,1 2 0,-1-2 0,1 1 0,0 1 0,-1-2 0,2 1 0,-3-1 0,3 1 0,-2 1 0,2-1 0,-2 1 0,1 0 0,-2 0 0,2-1 0,-1 1 0,2-1 0,-2 1 0,0 0 0,1 0 0,0-1 0,0 0 0,1 0 0,-2 0 0,2 0 0,-2-1 0,1 1 0,-1 0 0,2 1 0,-2-1 0,2 0 0,-1 0 0,0 1 0,0-1 0,-1 1 0,1 0 0,0 2 0,-1-2 0,2 1 0,-1-1 0,0 0 0,0 0 0,-1 1 0,2-2 0,-1 2 0,0-2 0,0 2 0,-1-1 0,1 1 0,1-1 0,-1-1 0,1 0 0,-2 1 0,2 0 0,-1 0 0,0-1 0,1 1 0,-1-1 0,-1 2 0,2-1 0,-2 3 0,2-3 0,-1 2 0,0-3 0,0 2 0,-1-1 0,1 1 0,1-1 0,-1-1 0,1 0 0,-1 2 0,1-2 0,0 1 0,-1-1 0,1 1 0,-1-1 0,1 0 0,-1 0 0,1 2 0,-2-2 0,1 1 0,1 0 0,-1-1 0,0-1 0,1 1 0,-1-1 0,1 2 0,-1-1 0,0 0 0,-1 0 0,1 0 0,1 0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48.548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378 0 24575,'-6'1'0,"0"0"0,4 3 0,0-2 0,-1 1 0,1-1 0,0 0 0,0-1 0,-1 0 0,1 1 0,0-1 0,-1 1 0,1 1 0,0-2 0,0 1 0,-1-1 0,1 1 0,0 1 0,-1-2 0,1 1 0,1-1 0,-2 1 0,1 1 0,-1-1 0,-1 1 0,2 0 0,-2-1 0,2 0 0,-1-1 0,1 2 0,-1-2 0,2 1 0,-1-1 0,-1 1 0,0 1 0,0-1 0,0 0 0,1 0 0,0 0 0,-1 0 0,1-1 0,0 0 0,-1 2 0,0-1 0,0 1 0,0-2 0,-1 2 0,1-1 0,-3 2 0,4-2 0,-2 1 0,1-2 0,-3 3 0,2-1 0,-3 2 0,4-4 0,0 1 0,0 0 0,-1 1 0,1-1 0,-1 1 0,0-1 0,2-1 0,-2 0 0,-1 4 0,1-4 0,-2 4 0,3-3 0,0 0 0,1 0 0,-3 1 0,2-2 0,-1 2 0,2-1 0,-1 0 0,1-1 0,-2 2 0,1 0 0,-3 0 0,4-1 0,-1 0 0,1-2 0,0 2 0,-1-1 0,-1 1 0,1 1 0,0-1 0,1-1 0,-3 2 0,3-2 0,-3 2 0,3-2 0,0 0 0,-1 1 0,0 0 0,1-1 0,-2 1 0,2-1 0,0 0 0,-1 1 0,1-1 0,-1 1 0,-1 0 0,0 0 0,0 1 0,1-2 0,-3 1 0,3 1 0,-2 0 0,1-2 0,0 3 0,0-3 0,-2 3 0,1-1 0,-1 1 0,3-2 0,-1-1 0,2 0 0,1 1 0,0-2 0,1 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1:52.136"/>
    </inkml:context>
    <inkml:brush xml:id="br0">
      <inkml:brushProperty name="width" value="0.05" units="cm"/>
      <inkml:brushProperty name="height" value="0.05" units="cm"/>
      <inkml:brushProperty name="color" value="#BB4721"/>
    </inkml:brush>
  </inkml:definitions>
  <inkml:trace contextRef="#ctx0" brushRef="#br0">326 0 24575,'-9'5'0,"1"-1"0,1 2 0,4-4 0,-1 2 0,1-1 0,0 0 0,0 1 0,0-3 0,0 3 0,0-2 0,-2 0 0,3 2 0,-3 0 0,2-1 0,0 1 0,2-2 0,-1 0 0,1-1 0,-2 1 0,1-1 0,-2 3 0,2-1 0,-3 1 0,2-1 0,-1 4 0,1-4 0,1 2 0,0-4 0,2 1 0,-2 0 0,0 0 0,1 0 0,-1-1 0,2 1 0,-2-1 0,2 1 0,-2-1 0,0 1 0,0 0 0,1 0 0,-1 0 0,-1 3 0,1-3 0,-2 4 0,3-3 0,-1-1 0,2 0 0,-2-2 0,0 2 0,1-1 0,-1 0 0,1 1 0,-1 0 0,-3 2 0,2-1 0,0 1 0,1-2 0,1 1 0,-1-1 0,0 0 0,1 0 0,-1 0 0,0 1 0,-1-1 0,1 0 0,-1 3 0,0-2 0,-1 2 0,3-2 0,-1 0 0,1-1 0,-1-1 0,0 1 0,0 0 0,1 0 0,-1 0 0,0 0 0,-1 1 0,2-1 0,-1-1 0,2 1 0,-2-2 0,0 2 0,0 0 0,0 1 0,0-1 0,-1 1 0,2 0 0,-1-2 0,2 1 0,-2-1 0,0 0 0,1 2 0,-1-2 0,0 2 0,0 0 0,-1 0 0,2-1 0,-1 0 0,-1 0 0,1 2 0,0-4 0,-1 6 0,1-5 0,1 2 0,-1 0 0,0 1 0,-1-1 0,0 1 0,1-2 0,0-1 0,2 1 0,-1 0 0,0-1 0,1 1 0,-2-1 0,2 1 0,-2-1 0,2 1 0,-2-1 0,1 2 0,-1-2 0,1 1 0,0-1 0,-1 1 0,2 0 0,-4 2 0,4-2 0,-3 1 0,2-1 0,-2 1 0,1-1 0,1 2 0,-1-3 0,0 1 0,1 0 0,-1 0 0,2 0 0,-2-2 0,2 2 0,-2-2 0,1 2 0,0-2 0,0 2 0,-1-2 0,2 2 0,-2-2 0,1 3 0,-1-3 0,0 2 0,0-2 0,1 2 0,-1-1 0,0 1 0,0-1 0,0 0 0,2 1 0,-2-2 0,2 2 0,-1-1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13.217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2132 0 24575,'-6'0'0,"0"0"0,1 0 0,-1 0 0,2 0 0,-2 0 0,4 0 0,-2 0 0,1 0 0,-3 0 0,1 1 0,-1 0 0,2 0 0,0-1 0,-1 0 0,3 1 0,-3-1 0,2 2 0,0-2 0,-1 1 0,1 0 0,0 0 0,1 0 0,-1 0 0,0-1 0,0 1 0,-1 0 0,2-1 0,-2 2 0,2-2 0,-2 2 0,1 0 0,-2-1 0,3 1 0,0-2 0,-1 1 0,0 0 0,1-1 0,-3 1 0,2-1 0,-1 2 0,0-2 0,-3 2 0,2-2 0,0 1 0,3-1 0,0 1 0,0-1 0,-1 1 0,0 1 0,-5-1 0,5 0 0,-3 0 0,4 0 0,-3 1 0,2-1 0,-1 1 0,1-2 0,-1 1 0,0-1 0,1 1 0,1-1 0,-1 1 0,0-1 0,0 1 0,0 0 0,1 0 0,-1-1 0,1 0 0,0 1 0,0-1 0,-1 1 0,1-1 0,0 0 0,1 1 0,-1-1 0,-2 2 0,1-1 0,-5 1 0,5-1 0,-4 0 0,4 2 0,-1-3 0,1 2 0,-2-2 0,2 2 0,-3-2 0,3 2 0,-5 0 0,4-1 0,-3 1 0,2-2 0,2 1 0,-2 0 0,2 0 0,-1 1 0,-2-2 0,4 2 0,-4-2 0,3 2 0,-4 0 0,3-1 0,-4 1 0,4-1 0,-1 1 0,3-1 0,-1 0 0,0-1 0,-3 2 0,4-2 0,-3 2 0,3-2 0,-3 2 0,3 0 0,-3-1 0,3 0 0,-1 0 0,0-1 0,-1 2 0,1-2 0,-1 2 0,1-1 0,0 1 0,1-2 0,-1 2 0,0-2 0,-1 2 0,-1-2 0,1 1 0,1 0 0,-1 0 0,1 0 0,-3 0 0,4-1 0,-2 1 0,2-1 0,-4 1 0,2-1 0,-2 1 0,2-1 0,2 0 0,0 0 0,-4 2 0,3-2 0,-3 1 0,3-1 0,0 0 0,1 1 0,1 0 0,1 1 0,-1 0 0,-1-1 0,-2-1 0,1 0 0,0 0 0,0 0 0,-1 0 0,1 1 0,-1-1 0,3 2 0,-1-2 0,1 1 0,-1 0 0,0-1 0,1 1 0,-1-1 0,-1 1 0,1 0 0,0 1 0,0-2 0,-1 1 0,1 0 0,0-1 0,-1 1 0,1 0 0,0-1 0,0 1 0,-1 0 0,1 0 0,0 0 0,0 0 0,-1-1 0,0 2 0,0-2 0,-1 2 0,1-1 0,0 0 0,1 0 0,0-1 0,-1 1 0,-2 0 0,1-1 0,-3 1 0,3 0 0,-1 0 0,1 0 0,-1 0 0,1-1 0,-1 1 0,3-1 0,-1 0 0,1 0 0,-4 1 0,3 0 0,-5 1 0,6-1 0,-4 1 0,3-1 0,-3 0 0,3 0 0,-2 0 0,2 0 0,0 0 0,0 0 0,1 0 0,0 0 0,0-1 0,0 1 0,-1 0 0,1-1 0,0 1 0,-1 0 0,1-1 0,0 1 0,0-1 0,-1 0 0,0 1 0,0 0 0,-1 1 0,1-2 0,0 1 0,1 0 0,-2-1 0,2 2 0,-1-2 0,1 2 0,-1-2 0,0 1 0,-2-1 0,1 0 0,1 0 0,-2 0 0,-1 1 0,1 0 0,-1 1 0,1-2 0,1 1 0,-3 0 0,3 0 0,-2 0 0,4 0 0,-2 0 0,2 0 0,-6 2 0,3-1 0,-4 1 0,3 0 0,0-2 0,3 1 0,-4 0 0,2-1 0,-3 1 0,4-1 0,-1 1 0,3 0 0,-3-2 0,3 2 0,-4-2 0,3 1 0,0 0 0,1-1 0,-4 2 0,3 0 0,-3-1 0,4 0 0,-3 0 0,3 0 0,-5 2 0,4-2 0,-4 1 0,5-1 0,-2 0 0,3 1 0,-3-2 0,2 1 0,-1 1 0,-1-2 0,1 2 0,0-2 0,-1 2 0,1-1 0,-3 1 0,4 0 0,-3-2 0,1 2 0,-4 1 0,2-1 0,-2 1 0,4-1 0,-1-2 0,3 2 0,-4-1 0,3 1 0,-3 0 0,3-2 0,-1 1 0,0 0 0,0 0 0,1 1 0,-2-1 0,2 0 0,0-1 0,2 2 0,-2-2 0,1 1 0,-1-1 0,1 0 0,-2 0 0,1 1 0,-1-1 0,1 2 0,1-1 0,0 1 0,-2-1 0,2 0 0,-2 1 0,2-2 0,0 2 0,0-1 0,0 1 0,-1-2 0,1 2 0,-1-1 0,0 0 0,0 1 0,1-1 0,-1 1 0,1-2 0,0 2 0,0-1 0,-1 0 0,1 0 0,-1 0 0,0 0 0,-1 1 0,2-2 0,-1 2 0,1-1 0,-1 1 0,2-1 0,-1 0 0,-1 1 0,1-2 0,0 1 0,0 0 0,-1-1 0,1 2 0,0-2 0,1 2 0,-1-1 0,0-1 0,0 0 0,-1 1 0,0 0 0,0 1 0,1-2 0,-1 1 0,1 0 0,0-1 0,0 2 0,0-2 0,1 1 0,-1 0 0,0 0 0,-2 0 0,1 0 0,-1 0 0,1 0 0,0 0 0,1 0 0,-2 1 0,2-1 0,-1 0 0,0 0 0,1-1 0,0 1 0,1 0 0,-1-1 0,1 2 0,-1-2 0,1 1 0,-1 0 0,0 0 0,-2 1 0,2-1 0,-3 1 0,3 0 0,-2 0 0,2 0 0,-1-1 0,0 1 0,0 0 0,1 0 0,-1-2 0,2 2 0,-2-1 0,1 0 0,1 0 0,-2-1 0,1 0 0,-3 1 0,1 1 0,0 0 0,1 1 0,0-1 0,-2 0 0,3-1 0,-4 1 0,4 0 0,-2-1 0,3 1 0,-1-2 0,1 2 0,-3-1 0,1 3 0,-1-3 0,1 2 0,1-3 0,-2 2 0,2 0 0,-3 0 0,3 0 0,-1-1 0,0 1 0,-1 0 0,1 0 0,-1-1 0,1 1 0,1-1 0,0 1 0,-3-1 0,1 1 0,0 1 0,0-2 0,2 1 0,0-2 0,-3 2 0,2-1 0,-1 1 0,1-1 0,-1 1 0,-1-2 0,0 3 0,1-1 0,0-1 0,3 1 0,-2-2 0,1 2 0,-1-2 0,0 2 0,0-1 0,0 1 0,0-2 0,-2 2 0,0 1 0,1-2 0,0 1 0,3-1 0,-1-1 0,1 1 0,-2-1 0,1 1 0,0 0 0,-1 1 0,0-2 0,0 2 0,-2-1 0,3 1 0,-3 1 0,2-3 0,-2 4 0,1-3 0,1 2 0,0-3 0,0 2 0,2-1 0,-1 1 0,2 1 0,-1-2 0,-2 0 0,-1-1 0,1 0 0,-4 3 0,4-2 0,-3 3 0,4-4 0,-2 2 0,2 0 0,-4 1 0,2 0 0,-3 1 0,3-2 0,-1 1 0,4-2 0,-4 2 0,4-1 0,-6 0 0,4 1 0,-3-2 0,4 1 0,-4-1 0,4 1 0,-2 0 0,3 0 0,-1-2 0,-2 2 0,-1-1 0,0 2 0,-1-1 0,2 1 0,-1-2 0,3 1 0,-3-1 0,3 1 0,-4 1 0,3-1 0,-3 0 0,2 1 0,-2 0 0,2 0 0,-1 0 0,2 0 0,0-2 0,1 1 0,-1-1 0,1 1 0,-1 1 0,0-1 0,-2 0 0,3 1 0,-2-1 0,0 1 0,1 0 0,-1-2 0,0 3 0,1-3 0,1 2 0,0-3 0,-1 2 0,1 0 0,-2 1 0,1-2 0,0 2 0,0-1 0,-2 1 0,2 0 0,-3-1 0,4 0 0,-2-1 0,2 2 0,-5 0 0,2 0 0,-2 1 0,4-2 0,-1 1 0,2-3 0,1 2 0,-1-2 0,1 2 0,-3-2 0,2 2 0,-3 0 0,-1 1 0,1 0 0,-2 1 0,3-2 0,1 0 0,-1 1 0,-1 1 0,1-1 0,-3 3 0,4-4 0,-2 2 0,2-2 0,-1 1 0,0 0 0,0 0 0,0-1 0,0 1 0,0-1 0,-2 2 0,1-2 0,-4 4 0,6-3 0,-3 2 0,4-3 0,-2 0 0,2 1 0,-3-1 0,3-1 0,-1 1 0,0-1 0,1 1 0,0 0 0,0-1 0,-1 0 0,1 1 0,0-2 0,-1 2 0,1-2 0,-1 3 0,-1-2 0,0 0 0,1 1 0,-3 1 0,3-1 0,-2 1 0,2-1 0,1 0 0,0-2 0,-2 2 0,2-1 0,0 0 0,1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20.672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887 0 24575,'-7'0'0,"-4"1"0,5 0 0,-2 1 0,4-1 0,1 2 0,-1-1 0,0-1 0,1 1 0,0 0 0,-4 1 0,4-1 0,-5 2 0,5-2 0,-2 0 0,3 0 0,-4 2 0,3-2 0,-2 2 0,2-2 0,1-2 0,1 2 0,-1-2 0,2 2 0,-2-1 0,0 0 0,0 1 0,0-1 0,0 1 0,-2-1 0,1 2 0,0-2 0,1 1 0,-1-1 0,-1 2 0,1-1 0,-1 1 0,0-2 0,2 2 0,-2-1 0,1 0 0,0 0 0,1 0 0,0-2 0,2 2 0,-2-2 0,1 2 0,-2-2 0,1 2 0,0-2 0,0 2 0,-2 0 0,1 0 0,-1-1 0,1 1 0,0 0 0,0-1 0,1 0 0,0 0 0,-1 0 0,1 0 0,0 1 0,-2 0 0,2-1 0,-2 2 0,1-3 0,0 3 0,0-2 0,1 1 0,0-2 0,-2 2 0,1-1 0,-3 3 0,1-2 0,0 2 0,1-3 0,-1 2 0,0-1 0,-1 1 0,2 0 0,0-2 0,0 1 0,-2 0 0,3 0 0,-1-1 0,2 1 0,0-2 0,-1 1 0,1 0 0,-1 1 0,0-1 0,-2 1 0,0 0 0,0 0 0,-6 2 0,4-1 0,-1-1 0,3 1 0,3-2 0,-3 0 0,-1 2 0,0-2 0,0 2 0,2-2 0,0 0 0,2 1 0,0-1 0,1 0 0,0 1 0,-1-1 0,-10 2 0,4 0 0,-8 2 0,8 0 0,1-2 0,-1 2 0,1-2 0,0 1 0,1-2 0,-3 3 0,3-2 0,-6 4 0,6-5 0,-4 4 0,3-4 0,-8 6 0,6-4 0,-4 3 0,6-4 0,2 0 0,0 0 0,-3 1 0,2 0 0,-2 0 0,3-1 0,0-1 0,0 2 0,-5 2 0,4-2 0,-4 3 0,7-4 0,-1-1 0,3 0 0,-1-1 0,1 1 0,-4 0 0,1-1 0,-1 2 0,0-1 0,-2 3 0,1-2 0,-4 2 0,5-3 0,-2 1 0,4-1 0,-5 1 0,3 0 0,-2 2 0,3-3 0,0 2 0,2-3 0,0 1 0,0-2 0,-2 2 0,2-1 0,-3 2 0,1-1 0,-7 3 0,3-2 0,-3 2 0,4-2 0,4-1 0,-2 1 0,-1 1 0,2-1 0,-3 1 0,4-1 0,0-1 0,1-1 0,-1 1 0,0-1 0,-1 2 0,1-1 0,0-1 0,0 1 0,0 0 0,1-1 0,-1 1 0,1-2 0,1 1 0,0 0 0,-1-1 0,2 2 0,-2-1 0,1-1 0,-2 1 0,1 1 0,-2 0 0,0 2 0,0-1 0,0 2 0,2-3 0,3-2 0,2-3 0,-1 0 0,3-3 0,-3 2 0,0 2 0,3-5 0,-2 5 0,1-4 0,-2 5 0,0-2 0,0 3 0,-1-2 0,1 1 0,0-2 0,0 1 0,0 0 0,-1 0 0,0 0 0,1 1 0,-1-1 0,1 0 0,-1 0 0,0 1 0,0-1 0,0 1 0,-1-1 0,2 1 0,-1-2 0,1 0 0,0 0 0,0-1 0,-1 1 0,1 0 0,1 0 0,-2 0 0,1 1 0,-2 0 0,1 0 0,0 0 0,0 0 0,1 0 0,0-1 0,-2 1 0,2 0 0,-1-2 0,1 2 0,-1 0 0,-1 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26.257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0 1 24575,'5'1'0,"1"1"0,-3 1 0,2 0 0,0 0 0,1-1 0,-3 1 0,2 0 0,-4 0 0,3 0 0,-2 0 0,0-1 0,4 3 0,-2-1 0,1 2 0,-1-3 0,-2-2 0,0 1 0,0 0 0,1 0 0,-1 0 0,0 0 0,2 1 0,-2-1 0,2 1 0,-1 0 0,0 0 0,-1-1 0,1 0 0,-1 1 0,1 0 0,0 0 0,0 0 0,-1-1 0,1 2 0,0-1 0,0 2 0,0-3 0,-1 0 0,0 0 0,1 3 0,-1-3 0,1 4 0,-3-4 0,2 1 0,-2-2 0,3 1 0,-2 0 0,0 0 0,1 0 0,-1 1 0,1-1 0,2 1 0,-2 1 0,2-1 0,-2 1 0,0-2 0,1 2 0,1 0 0,-2 0 0,2 2 0,-3-4 0,0 1 0,2 0 0,-3 0 0,2 0 0,-2 1 0,2-2 0,-2 2 0,2-3 0,0 3 0,-1-2 0,0 2 0,-1-2 0,1 1 0,-1-1 0,1 2 0,-1-1 0,0 1 0,0-2 0,0 1 0,0-1 0,0 2 0,0-1 0,0 2 0,0-3 0,0 1 0,0 0 0,0 1 0,0-2 0,0 0 0,0 0 0,0 0 0,0 1 0,0-1 0,0 0 0,0 0 0,0 1 0,0-1 0,0 0 0,0 2 0,0-2 0,0 2 0,-1 0 0,1-1 0,-1 1 0,0-3 0,-2 3 0,2-2 0,-2 2 0,3-2 0,-2 1 0,1-1 0,-1 0 0,2 1 0,-2-1 0,2 0 0,-2 0 0,0 0 0,0 3 0,0-2 0,-1 4 0,2-5 0,-1 4 0,2-3 0,-3 1 0,3-1 0,-2 1 0,2-1 0,-1 0 0,1-1 0,0 2 0,0-1 0,-1 1 0,1-1 0,-1-1 0,1 0 0,-1 0 0,0 1 0,0-1 0,0 2 0,1-1 0,-2 3 0,2-4 0,-1 3 0,1-3 0,-2 1 0,2 0 0,-2 3 0,2-3 0,-1 4 0,1-5 0,0 0 0,0 1 0,0 1 0,0-1 0,0 1 0,-1-2 0,1 2 0,-1-2 0,0 3 0,0-3 0,0 2 0,1-1 0,-1 1 0,1-1 0,-1 1 0,1-1 0,-1 3 0,0-4 0,0 3 0,1-2 0,0 3 0,-1-2 0,1 3 0,-1-4 0,1 2 0,-1-2 0,0 6 0,-1-5 0,2 5 0,-1-5 0,0 1 0,1-1 0,-1 0 0,1-1 0,-1 5 0,0-4 0,0 2 0,1-1 0,-1 2 0,1-2 0,-1 1 0,0-3 0,1 0 0,-1 0 0,0 2 0,0-2 0,0 1 0,1-1 0,0-1 0,0 0 0,-1 2 0,1 0 0,-2 3 0,2-3 0,-2 2 0,1-3 0,1 2 0,-1-2 0,0 4 0,1-3 0,-3 2 0,3-1 0,-2 3 0,2-2 0,-3 3 0,3-4 0,-1-1 0,1-2 0,-1 3 0,1-2 0,-3 3 0,3-2 0,-2 1 0,2 0 0,-2 0 0,0 0 0,0 3 0,-1-2 0,1 1 0,-1-2 0,0 3 0,0-2 0,-1 3 0,3-6 0,-3 3 0,4-3 0,-3 3 0,2-4 0,-1 2 0,1-2 0,0 1 0,0-2 0,0 0 0,0 1 0,0-1 0,0 1 0,1-1 0,-2 2 0,1 0 0,-1 1 0,-1-1 0,2 0 0,-1 0 0,2 2 0,-2-3 0,1 1 0,0-1 0,1-2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31.805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252 1 24575,'4'0'0,"2"1"0,-4 1 0,3-1 0,-1 1 0,1-2 0,0 3 0,2-1 0,0 1 0,2 1 0,-2-3 0,-2 1 0,-2-2 0,-1 2 0,1-1 0,1 2 0,-1-2 0,1 1 0,-2 0 0,1-1 0,-1 1 0,1-2 0,-1 2 0,1-2 0,-3 2 0,2-2 0,-1 2 0,1-1 0,-1 1 0,1-2 0,0 2 0,0-2 0,-1 2 0,2-1 0,-1 2 0,1-2 0,-2 1 0,1-2 0,-2 2 0,3-1 0,-1 1 0,1 0 0,-1-2 0,1 2 0,-1-2 0,2 2 0,-1-1 0,1 1 0,-2 0 0,0-2 0,1 1 0,-1 0 0,0 0 0,1 0 0,-1 1 0,0-1 0,-1 0 0,1 0 0,-2 3 0,1 1 0,-1 3 0,0 2 0,0 2 0,0-1 0,0 1 0,0-5 0,0 0 0,0-2 0,0 2 0,0-3 0,0 3 0,0-5 0,0 4 0,0-3 0,0 2 0,0-2 0,-1 0 0,1-1 0,-1 1 0,1-1 0,0 0 0,0 2 0,0 0 0,-1 2 0,0-1 0,0-2 0,1 1 0,-1-1 0,1 1 0,-2-1 0,2 0 0,-2 1 0,0 3 0,0-3 0,0 2 0,0-2 0,2-2 0,-1 2 0,1-2 0,-1 0 0,1 0 0,-4 4 0,4-1 0,-4 2 0,3-3 0,-1 2 0,-1-3 0,2 3 0,0-4 0,0 0 0,1 1 0,-2-1 0,0 3 0,0-1 0,0 3 0,-1-5 0,1 4 0,1-3 0,-2 1 0,3-2 0,-1 1 0,1-1 0,0 0 0,0 0 0,-1 1 0,1-1 0,-2 1 0,0 1 0,0 1 0,1-2 0,-1 1 0,1-2 0,1 1 0,-3 2 0,2-2 0,-2 3 0,3-4 0,-2 1 0,2 0 0,-2 2 0,1-2 0,0 1 0,0-2 0,1 1 0,-2-1 0,1 1 0,0 0 0,-2 1 0,3-1 0,-2 0 0,2-1 0,-2 2 0,2-1 0,-2 4 0,1-5 0,-1 3 0,2-3 0,-1 2 0,1-2 0,-1 1 0,1 0 0,-2-1 0,1 0 0,-2 5 0,1-3 0,0 3 0,0-3 0,1-2 0,0 0 0,-1 3 0,2-2 0,-4 2 0,3-3 0,-2 3 0,2-3 0,-2 3 0,2-3 0,-1 3 0,2-3 0,-2 2 0,0-2 0,0 1 0,0 0 0,-1 0 0,2-1 0,-1 0 0,1 1 0,-1 0 0,0-1 0,0 2 0,1-2 0,0 0 0,-1 0 0,0 1 0,1-1 0,-2 0 0,2 0 0,-2 1 0,1-2 0,2 1 0,-2-2 0,2 2 0,-2 0 0,-1 2 0,0 0 0,-5 2 0,3 0 0,-2 0 0,3-2 0,1-1 0,-2 0 0,3-1 0,-2 0 0,2 1 0,-1 0 0,1-1 0,0 2 0,0-3 0,-1 1 0,0-1 0,-2 3 0,1-2 0,-2 3 0,4-3 0,-2 2 0,1-2 0,-4 2 0,2 1 0,-2-1 0,4 0 0,0-2 0,-1 1 0,2-1 0,0 0 0,1 0 0,-1 0 0,0-1 0,0 1 0,0 0 0,0 0 0,-1 0 0,1 1 0,0-1 0,0 0 0,0 0 0,1 1 0,-1-1 0,0 0 0,-1 0 0,1 0 0,0 1 0,-2-1 0,2 2 0,-2-2 0,2 3 0,-1-2 0,0 2 0,1-2 0,-1 1 0,3-2 0,-1 1 0,0-1 0,-1 1 0,-1 1 0,-2 1 0,3 0 0,-2-2 0,1 2 0,0 0 0,1-1 0,-1 0 0,3-2 0,-2 0 0,1 1 0,0-1 0,-1 0 0,-1 1 0,1 0 0,-2 0 0,3-1 0,-2 2 0,3-2 0,-4 1 0,2-1 0,-1 1 0,0-1 0,2 0 0,-1 1 0,0-1 0,0 0 0,-1-1 0,2 1 0,-1 0 0,0 0 0,0-1 0,2 0 0,-1-1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45.379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0 24575,'7'0'0,"-3"0"0,1 0 0,0 0 0,-2 1 0,2 1 0,-2 0 0,0-1 0,-1 1 0,2-2 0,-2 3 0,2-3 0,-1 1 0,1 0 0,0-1 0,-1 2 0,-1-2 0,2 2 0,-2-1 0,1-1 0,0 0 0,-1 1 0,0 0 0,4 0 0,-3 0 0,3-1 0,-3 1 0,0 0 0,-1-1 0,0 2 0,0-2 0,1 2 0,-1-2 0,0 2 0,0-1 0,1 1 0,-1-2 0,0 2 0,0-2 0,0 1 0,1 0 0,-1-1 0,0 2 0,0-1 0,0 1 0,1-2 0,-2 2 0,1-2 0,-1 2 0,1-2 0,-1 2 0,1-2 0,0 1 0,-1 0 0,1 0 0,-1 0 0,1-1 0,-1 1 0,1-1 0,-1 2 0,2-2 0,-1 1 0,1 0 0,0-1 0,0 2 0,-1-1 0,0 0 0,2 0 0,-1 0 0,1 0 0,-1 1 0,-1-2 0,1 2 0,-1-1 0,0 0 0,0-1 0,1 1 0,-1-1 0,2 2 0,0-2 0,1 1 0,-2 0 0,0-1 0,0 2 0,-1-1 0,2 0 0,-2 0 0,0-1 0,0 1 0,1 0 0,-1-1 0,-1 2 0,1-2 0,-1 2 0,1-1 0,1 0 0,-1 0 0,0-1 0,0 2 0,0-2 0,0 1 0,0 0 0,0-1 0,-1 1 0,1 0 0,0-1 0,2 2 0,-2-1 0,1 0 0,-1 0 0,0-1 0,-1 1 0,1 0 0,0-1 0,0 2 0,1-2 0,-1 1 0,0 0 0,0 0 0,0 1 0,1-2 0,-1 1 0,-1 0 0,1 0 0,-1 0 0,1 0 0,1-1 0,-2 1 0,1 0 0,-1 1 0,1-2 0,1 1 0,-1 0 0,1-1 0,-1 2 0,1-1 0,-2 1 0,1-1 0,1-1 0,1 2 0,0-2 0,0 3 0,0-3 0,-2 3 0,1-3 0,-1 1 0,0 0 0,1-1 0,0 1 0,0 0 0,-1-1 0,1 2 0,0-2 0,0 2 0,-1-1 0,1 0 0,-1-1 0,0 1 0,0-1 0,1 1 0,-1 0 0,0-1 0,0 1 0,0 0 0,1-1 0,-1 2 0,0-1 0,0 0 0,1-1 0,-1 1 0,0-1 0,0 1 0,0 0 0,1-1 0,-1 1 0,1 0 0,0-1 0,0 2 0,0-1 0,0 1 0,0-2 0,1 2 0,-2-1 0,1 0 0,0 1 0,-1-1 0,0 1 0,0-2 0,1 2 0,0-2 0,-2 2 0,2-2 0,-1 1 0,1 0 0,0 0 0,0 1 0,-1 0 0,0-2 0,0 1 0,0 0 0,0-1 0,-1 2 0,1-2 0,0 1 0,0 0 0,1 0 0,-1 0 0,0 0 0,0-1 0,0 2 0,1-2 0,0 2 0,-1-2 0,2 1 0,-2 0 0,1-1 0,0 2 0,0-1 0,-1 0 0,0 0 0,1-1 0,1 2 0,-1-1 0,2 0 0,-2 0 0,0 1 0,0-2 0,1 2 0,1-2 0,1 2 0,-2-2 0,0 2 0,-1-1 0,2 1 0,-2-2 0,4 1 0,-4 0 0,0-1 0,-1 1 0,3 0 0,-3-1 0,3 1 0,-3-1 0,0 1 0,0 0 0,1 0 0,-1-1 0,0 1 0,0-1 0,1 1 0,-1-1 0,0 1 0,0-1 0,0 1 0,0 0 0,1-1 0,-1 1 0,0-1 0,-1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54.63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150 0 24575,'-12'0'0,"1"0"0,-8 0 0,6 0 0,-4 0 0,5 0 0,4 0 0,1 0 0,3 0 0,2 0 0,-2 0 0,1 0 0,-1 0 0,-1 0 0,1 0 0,-1 0 0,2 0 0,-1 0 0,1 0 0,1 0 0,-1 0 0,1 0 0,0 4 0,1-3 0,1 4 0,0-3 0,0 1 0,0 0 0,0 0 0,1 1 0,0-2 0,1 2 0,-2-1 0,3 0 0,-3 0 0,2-1 0,-2 1 0,1-1 0,-1 2 0,1-2 0,0 2 0,0-2 0,-1 0 0,0 2 0,0-2 0,0 2 0,0-2 0,0 0 0,0 2 0,0-2 0,1 2 0,-1-2 0,1 1 0,-1-1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52.925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1 737 24575,'7'0'0,"-2"0"0,3-3 0,-2 3 0,5-7 0,-5 5 0,2-3 0,-3 3 0,-1 0 0,1 0 0,1-2 0,-2 1 0,1 0 0,-3 0 0,1 1 0,0 1 0,2-4 0,-1 3 0,3-3 0,-3 2 0,1 0 0,-3 1 0,1-1 0,0 1 0,0 1 0,-1-1 0,1-1 0,0 0 0,5-4 0,-3 4 0,3-3 0,-5 5 0,-1-1 0,1 2 0,1-4 0,-1 3 0,2-3 0,-1 1 0,1 0 0,0-1 0,2 1 0,-3 0 0,2 1 0,-4 1 0,0 0 0,1 0 0,1-3 0,-1 2 0,4-3 0,-5 3 0,3-1 0,-3 1 0,1 2 0,-1-2 0,0 2 0,0-3 0,1 2 0,-1-1 0,1-1 0,1 0 0,0 0 0,-1 0 0,-1 1 0,1 1 0,-2-1 0,1 1 0,-1-1 0,2 1 0,0-1 0,0-2 0,0 3 0,-1-2 0,0 3 0,-1-3 0,1 3 0,-1-2 0,1 1 0,1 0 0,-1-1 0,0 0 0,3-1 0,-3 0 0,4 0 0,-2 0 0,3-1 0,-3 1 0,2-1 0,-4 2 0,0 1 0,2-1 0,2-3 0,0 1 0,3-4 0,-3 4 0,0 0 0,-3 1 0,0 1 0,0 0 0,0 0 0,-1 0 0,1 1 0,-1-1 0,3-3 0,-2 3 0,4-2 0,-5 3 0,1 0 0,-2 0 0,1 0 0,0 0 0,1-1 0,-2 0 0,1 2 0,-1-1 0,1 1 0,-1-1 0,1 1 0,-1-2 0,2 2 0,-1-1 0,0 0 0,0-1 0,0 1 0,1-1 0,0 1 0,0-2 0,1 1 0,-1-1 0,0 2 0,-1-1 0,1 2 0,-1-2 0,0 2 0,0-2 0,1 0 0,-1 0 0,2 0 0,-1-1 0,3 2 0,-4-1 0,2 1 0,-2-1 0,2 0 0,0-1 0,5-1 0,-5 1 0,2 0 0,-4 1 0,2 2 0,-1-2 0,1 2 0,-1-1 0,-1 0 0,0 1 0,0-2 0,1 1 0,0-1 0,-1 2 0,2-1 0,-2 1 0,0 0 0,2-2 0,-1 1 0,3-2 0,0 1 0,0 0 0,1-2 0,-2 2 0,1-2 0,-3 3 0,-1 0 0,1 0 0,-1 1 0,3-3 0,0 1 0,1 0 0,-3 0 0,-1 1 0,1-1 0,1 2 0,-1-1 0,2 0 0,-2 1 0,0-1 0,-1 0 0,2-1 0,-1 1 0,1 0 0,-1 0 0,-1 1 0,0-2 0,3-1 0,-1 2 0,0-2 0,0 2 0,-2-1 0,0 2 0,1-2 0,0 2 0,0-2 0,-1 2 0,1-2 0,-1 1 0,1-1 0,0 1 0,0 0 0,-1 0 0,0 0 0,1 1 0,2-4 0,-2 4 0,3-3 0,-4 2 0,0-1 0,0 2 0,2-2 0,-2 2 0,2-2 0,-2 2 0,1-3 0,0 3 0,0-1 0,-1 1 0,0-1 0,0 1 0,1-1 0,-1 1 0,0-1 0,0 1 0,1-1 0,-1 1 0,1-1 0,1 0 0,0-1 0,-1 2 0,1-1 0,-2 0 0,6 0 0,-5-1 0,8 0 0,-7 1 0,3-1 0,-3 0 0,2 1 0,-3 0 0,2-1 0,-2 1 0,1-1 0,-1 2 0,6-4 0,-4 4 0,3-3 0,-3 2 0,-3 0 0,2 1 0,0-1 0,-1 1 0,1-1 0,-2 0 0,1 1 0,-1-1 0,0 1 0,1-1 0,0 0 0,-1-1 0,3 2 0,-1-1 0,6-1 0,-2 1 0,3-1 0,-5 2 0,-4-1 0,2 1 0,0-1 0,-1 1 0,3-1 0,-3 1 0,2-1 0,-3-1 0,1 2 0,0-1 0,1 1 0,-1 0 0,2 0 0,0 0 0,3-1 0,-2 0 0,1-1 0,-2 0 0,-1 2 0,1-3 0,1 1 0,-2 0 0,0-1 0,-1 3 0,-1-2 0,0 2 0,4-4 0,-3 3 0,5-3 0,-4 2 0,1-1 0,-2 2 0,1-1 0,-1 1 0,1-1 0,-1 0 0,-1 1 0,1-1 0,1-1 0,1 1 0,-2-1 0,1 2 0,-2 0 0,0 0 0,2 0 0,-2-2 0,1 1 0,1 0 0,1-2 0,0 1 0,1 0 0,-2 2 0,0-2 0,-2 2 0,2 0 0,-1-1 0,7-1 0,-4 0 0,7-1 0,-9 2 0,3-1 0,-4 2 0,3-1 0,-3 2 0,4-3 0,-1 2 0,1-2 0,-2 1 0,2-1 0,-1 2 0,1-1 0,-3 1 0,-1 0 0,-1 0 0,4 0 0,-3-1 0,4 1 0,-3-2 0,-1 3 0,1-2 0,0 2 0,-1-2 0,2 0 0,-1 0 0,1 0 0,1 0 0,3-1 0,-2 1 0,0-1 0,-3 1 0,-2 2 0,0-1 0,3 0 0,-1 0 0,0-1 0,1 0 0,-1 1 0,-1-1 0,3 0 0,-3 2 0,1-1 0,-2 1 0,1-1 0,-1 0 0,6-1 0,-4 1 0,6-1 0,-6 0 0,1 1 0,-1 0 0,5 0 0,-3-2 0,5 1 0,-6 0 0,0 0 0,0 2 0,0-3 0,0 2 0,3-1 0,-2 0 0,1 0 0,-2 2 0,4-3 0,-4 2 0,5-2 0,-5 2 0,1-1 0,-2 1 0,7-1 0,-6 0 0,6 1 0,-6-1 0,0 0 0,0 1 0,1-1 0,-1 1 0,0-1 0,0 2 0,-3-1 0,3 0 0,2 0 0,-2-2 0,4 1 0,-7 0 0,4 0 0,-3 2 0,4-2 0,-3 0 0,3 0 0,-3 0 0,-1 1 0,-1 1 0,2-1 0,-2 1 0,1-1 0,-1 1 0,0-1 0,0 1 0,-1-1 0,1 0 0,0 1 0,1-1 0,-1 0 0,0 1 0,0-1 0,-1-1 0,0 2 0,-1-1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2:57.650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0 261 24575,'8'-1'0,"-2"0"0,-1-1 0,0 1 0,-1-2 0,0 1 0,-1 1 0,0-1 0,-1 1 0,1 0 0,-1 0 0,0 1 0,1-2 0,0 2 0,1-2 0,-1 0 0,4 0 0,-3-1 0,3 1 0,-3 1 0,-1 0 0,0 1 0,0-1 0,-1 0 0,3-1 0,-2 1 0,1 0 0,-1-2 0,2 3 0,-2-2 0,1 2 0,-2-1 0,0 0 0,1 1 0,0-1 0,0-1 0,2 1 0,-2 0 0,2 0 0,-3 0 0,2 1 0,-1-2 0,4 1 0,-3-1 0,0 2 0,0-1 0,-1 1 0,0 0 0,1-1 0,-2 0 0,2 0 0,-2 0 0,1 0 0,0 0 0,0 0 0,-1 0 0,1 1 0,-1-1 0,1-1 0,1 1 0,-1 0 0,0-1 0,-1 2 0,1-1 0,-1 0 0,0 0 0,0-1 0,1 2 0,-1-2 0,0 2 0,-1-2 0,1 2 0,0-1 0,-1 0 0,1 0 0,-1-1 0,2 1 0,0 0 0,0 0 0,-1 0 0,0 1 0,1-1 0,-2 0 0,1 0 0,-1 0 0,1 1 0,3-1 0,-3 1 0,3-2 0,-3 2 0,0-1 0,0 0 0,2-1 0,-1 1 0,2-1 0,0 2 0,-1-3 0,1 3 0,-1-3 0,0 3 0,1-2 0,-3 2 0,0-1 0,0 0 0,0 0 0,1 0 0,-1 1 0,0-1 0,0 1 0,1-1 0,0 0 0,1-1 0,0 0 0,1 1 0,-1-2 0,1 2 0,1-1 0,-2 1 0,2-1 0,-4 0 0,0 2 0,0-2 0,0 2 0,0-1 0,0 0 0,1 1 0,-1-2 0,0 2 0,2-2 0,-2 1 0,2-1 0,-1 2 0,1-2 0,0 2 0,-2-2 0,0 1 0,-1 0 0,3-1 0,-1 2 0,1-3 0,-2 3 0,1-1 0,-1 0 0,0 0 0,0-1 0,2 2 0,-2-2 0,2 2 0,-2-2 0,0 2 0,3-2 0,-3 1 0,4-1 0,-3 1 0,2 0 0,-1-2 0,2 2 0,-3 0 0,2-1 0,-2 1 0,0-1 0,0 1 0,2-3 0,0 3 0,0-3 0,-1 4 0,-2-2 0,0 2 0,3-2 0,-3 2 0,3-2 0,-3 0 0,1 0 0,1 1 0,0-1 0,0 1 0,0-1 0,-2 2 0,0-2 0,0 2 0,5-4 0,-4 3 0,4-4 0,-5 5 0,1-2 0,-1 2 0,1-2 0,0 2 0,0-2 0,-1 1 0,2-1 0,-2 2 0,4-2 0,-3 1 0,1-1 0,-2 2 0,0-2 0,1 2 0,2-2 0,-2 1 0,4-1 0,-4 2 0,0-1 0,-1 0 0,5 0 0,-2-1 0,3 0 0,-3 2 0,0-1 0,0-1 0,1 1 0,-2 0 0,1-1 0,-2 1 0,0 0 0,0 0 0,1 1 0,0-1 0,-1 1 0,-1 0 0,-1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01.868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1 443 24575,'17'0'0,"-4"0"0,-3-1 0,-3 0 0,-1-1 0,0 0 0,0 0 0,-1 0 0,0 0 0,0 2 0,-1-4 0,1 4 0,3-5 0,-3 3 0,8-3 0,-7 2 0,1 1 0,-2 0 0,1-1 0,-2 1 0,2-1 0,-4 3 0,0-1 0,0 0 0,3 0 0,-2-2 0,1 2 0,-1-1 0,2 1 0,-1-1 0,2 0 0,-4 1 0,2 0 0,-2-1 0,0 1 0,0-1 0,4 1 0,-3-1 0,4-1 0,-5 2 0,2-1 0,-2 2 0,3-4 0,0 3 0,6-5 0,-7 3 0,5-2 0,-7 3 0,4 0 0,-3 2 0,1-2 0,-2 0 0,2 0 0,-2 0 0,5-1 0,-2 1 0,1 0 0,-3 0 0,0 2 0,-1-1 0,1 0 0,0 0 0,0-1 0,-1 0 0,0 1 0,2 0 0,1-2 0,-1 2 0,0-1 0,-2 1 0,0 0 0,1-1 0,5-3 0,-5 3 0,7-4 0,-7 4 0,2 0 0,-3 1 0,0 0 0,1 1 0,-1-2 0,1 1 0,2-2 0,-1 1 0,3 1 0,-4-2 0,2 3 0,-2-2 0,0 2 0,0-2 0,2-1 0,0 1 0,1-1 0,-2 1 0,0 2 0,-2-1 0,4-1 0,-2 0 0,5-3 0,-2 2 0,1 0 0,-2 0 0,2-1 0,-4 3 0,2-3 0,-4 4 0,0-2 0,2 2 0,5-6 0,-3 4 0,5-3 0,-6 3 0,-1 1 0,-1-1 0,3-1 0,-2 3 0,4-3 0,-3 2 0,0-1 0,-1 2 0,0-2 0,-1 2 0,2-2 0,-3 2 0,0 0 0,1 0 0,5-1 0,-1 1 0,4-2 0,2-1 0,-2 0 0,3-3 0,-4 4 0,-1-1 0,-1 1 0,4-2 0,-4 2 0,5-3 0,-7 5 0,3-4 0,-5 3 0,2-2 0,-2 2 0,3-1 0,-3 1 0,2-1 0,-3 0 0,6 0 0,-4 0 0,4-1 0,-6 3 0,2-3 0,-3 3 0,7-2 0,-5 0 0,7 0 0,-5-1 0,1 1 0,-2 0 0,1 0 0,-1 1 0,1-2 0,1 1 0,-2-1 0,3 2 0,3-4 0,-3 3 0,3-2 0,-7 2 0,-1 2 0,0-1 0,3-1 0,-1 0 0,6-2 0,-6 3 0,1-1 0,-2 2 0,-1-1 0,-1 1 0,4-2 0,-1 1 0,2-1 0,1 0 0,3 0 0,-4 1 0,3-1 0,-6 0 0,1 1 0,-1 0 0,1 0 0,0 1 0,4-4 0,-4 3 0,3-2 0,-5 3 0,3-3 0,-2 3 0,4-2 0,-1 0 0,2 0 0,-2-1 0,5-1 0,-5 2 0,2-1 0,-5 3 0,-1-2 0,1 1 0,1-1 0,4 0 0,-2 0 0,5-1 0,-5 0 0,0 2 0,-3 0 0,1 0 0,-1 1 0,5-4 0,-2 4 0,0-4 0,1 3 0,1-2 0,-3 1 0,1 0 0,-5 1 0,0 1 0,1-1 0,2 0 0,-2-1 0,4-1 0,-5 2 0,2-1 0,-2 2 0,2-2 0,-3 1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38.191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121 1 24575,'0'7'0,"0"0"0,0 2 0,0-1 0,0 6 0,0-6 0,0 7 0,0-11 0,0 3 0,0-3 0,0 1 0,-2 0 0,1 3 0,-1-3 0,1 2 0,0-5 0,0 0 0,1 0 0,-1 3 0,1-3 0,-1 3 0,0-2 0,0 1 0,-1 0 0,0 1 0,2-2 0,-1 1 0,1-2 0,-1 0 0,1 1 0,-2 1 0,0-1 0,0 2 0,1-2 0,-3 4 0,3-4 0,-3 5 0,2-4 0,-1 3 0,1-3 0,0 1 0,0-3 0,2 0 0,-2 1 0,2 1 0,-2-1 0,2 1 0,-3-2 0,1 2 0,1-1 0,-1 1 0,1-1 0,0-1 0,0 0 0,-1 1 0,2 0 0,-2 0 0,1-1 0,1 1 0,-1-1 0,0 1 0,-1 1 0,1-1 0,-1 0 0,2 0 0,-1-1 0,1 0 0,0 0 0,0 0 0,-1-1 0,0 1 0,-1 1 0,2-1 0,-1 1 0,0 1 0,1-2 0,-1 2 0,1-2 0,-1 0 0,0 0 0,1 0 0,-2 1 0,2-1 0,-2 0 0,2 2 0,-2 1 0,0 0 0,1 0 0,-1-1 0,1 2 0,-1-2 0,1 3 0,0-4 0,1 3 0,-2-4 0,2 5 0,-3-3 0,3 2 0,-1-2 0,0-1 0,1-1 0,-2 3 0,1-3 0,0 3 0,0-3 0,1 1 0,-1 0 0,0 5 0,0-5 0,-1 5 0,1-5 0,1 1 0,-1-1 0,1 0 0,-1-1 0,1 1 0,0-1 0,0 0 0,0 0 0,0 0 0,0 0 0,0 1 0,0 0 0,0-1 0,0 1 0,0-1 0,0 1 0,0-1 0,0 0 0,0 0 0,-1 1 0,1-1 0,-1 0 0,1 1 0,0 0 0,0 2 0,0-2 0,0 1 0,0-1 0,0 2 0,0-2 0,0 4 0,0-5 0,0 1 0,0 1 0,0 1 0,0-1 0,0 4 0,0-4 0,0 2 0,0-1 0,0 0 0,0-1 0,0 1 0,0-2 0,0 0 0,0-1 0,0 3 0,0-3 0,0 3 0,0-3 0,0 0 0,0 0 0,0 4 0,0-3 0,0 3 0,0-4 0,0 1 0,0 0 0,0 0 0,0-1 0,0 0 0,0 1 0,0-1 0,0 0 0,0 1 0,0 0 0,0 0 0,0-1 0,0 0 0,0 0 0,0 0 0,0 0 0,0-2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43.639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1 24575,'0'13'0,"0"5"0,0-4 0,0 3 0,0-5 0,0-1 0,0-2 0,0 3 0,0-4 0,0 5 0,0-9 0,0 3 0,0-3 0,0 2 0,0-1 0,0 3 0,0-2 0,0 1 0,0-2 0,0 2 0,0-1 0,0 2 0,0-4 0,0 2 0,0-3 0,0 3 0,0-2 0,0 2 0,0-3 0,0 1 0,0-1 0,0 1 0,0-2 0,0 2 0,0-2 0,0 0 0,0 1 0,0 1 0,0-1 0,0 1 0,0-1 0,0 0 0,0 0 0,0-1 0,0 0 0,0 2 0,0-2 0,0 1 0,0 0 0,0-1 0,0 0 0,0 0 0,0 2 0,0 0 0,0-1 0,0 5 0,0-3 0,0 2 0,0-4 0,0 0 0,0-1 0,0 3 0,0 0 0,0 4 0,0-3 0,0 0 0,0-3 0,0 0 0,0 0 0,0 0 0,0-1 0,0 2 0,0 2 0,0 1 0,0 1 0,0-1 0,0 0 0,0 0 0,0-3 0,0 3 0,0-4 0,0 0 0,0 1 0,0 2 0,0-2 0,0 4 0,0-6 0,0 3 0,0-3 0,0 0 0,0 1 0,0-1 0,0 0 0,0 0 0,0 0 0,0 1 0,1-1 0,-1 0 0,1 0 0,-1 0 0,0 0 0,1 2 0,-1-2 0,1 1 0,-1 0 0,0-1 0,0 0 0,0 1 0,0 0 0,0 0 0,0-1 0,0 1 0,0 2 0,1 1 0,-1 1 0,2-2 0,-2 0 0,1 1 0,-1-2 0,1 2 0,-1-3 0,0 0 0,1 1 0,-1 2 0,3-2 0,-3 3 0,2-4 0,-2 3 0,2-4 0,0 6 0,0-4 0,-1 2 0,1-2 0,-1-1 0,1 0 0,-1 4 0,0-4 0,0 2 0,0-3 0,0 1 0,0-1 0,1 2 0,-2-1 0,3 1 0,-3-1 0,2 0 0,-1-1 0,0 3 0,0-3 0,-1 1 0,2 0 0,-2-1 0,1 0 0,0 0 0,-1 1 0,1-1 0,-1 0 0,1 0 0,0 1 0,1 0 0,-2-1 0,2 3 0,-1-2 0,0 1 0,1-1 0,-1-1 0,0 0 0,0 2 0,-1-2 0,2 0 0,-2 1 0,2-2 0,-2 1 0,1 0 0,0-1 0,0 1 0,0 0 0,1 1 0,-1 0 0,1-1 0,-2 1 0,2-1 0,-2 0 0,2-1 0,-1 1 0,1-1 0,-2 2 0,1-1 0,0 0 0,0 0 0,0 1 0,1-2 0,-1 1 0,1-1 0,-1 1 0,1 0 0,0 1 0,0-1 0,-1 0 0,1-1 0,0 1 0,-1-1 0,1 1 0,-2 0 0,2-1 0,-2 1 0,1 0 0,-1-1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06.457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923 1 24575,'-7'0'0,"0"1"0,4 0 0,-1 0 0,1 1 0,-1 0 0,0 0 0,0-1 0,-1 2 0,0-2 0,-3 3 0,3-3 0,-4 4 0,4-5 0,-1 3 0,0-1 0,-2 1 0,-1-2 0,1 2 0,1-2 0,2 1 0,2-1 0,-1-1 0,1 2 0,-1-2 0,-1 3 0,2-3 0,-1 2 0,-4-1 0,4 1 0,-2 0 0,3-2 0,1 2 0,-2-1 0,1 0 0,-3 2 0,3-2 0,0 1 0,1 0 0,-1-1 0,0 0 0,1 1 0,-1-2 0,2 2 0,-1-2 0,0 2 0,-1-2 0,1 2 0,-2 0 0,2-1 0,-2 1 0,2-2 0,-1 2 0,0 0 0,0-1 0,1 1 0,-2-1 0,2 1 0,-5 1 0,2-1 0,0 0 0,1-1 0,3 0 0,-1-1 0,-3 2 0,2 0 0,-3-1 0,3 1 0,-1-2 0,-1 3 0,-3-1 0,3 0 0,-2 1 0,5-3 0,0 1 0,-1 0 0,-1 0 0,0 1 0,0 1 0,0-2 0,-1 1 0,1 0 0,-2 0 0,3 1 0,-1-2 0,1 1 0,1-2 0,0 2 0,0-2 0,-1 2 0,-1 0 0,1 0 0,-2 0 0,3-1 0,0 1 0,0-1 0,-1 1 0,1-1 0,0 0 0,-2 1 0,2-1 0,-2 2 0,1-1 0,0-1 0,-2 2 0,2-2 0,-3 2 0,2-1 0,-1 0 0,4-1 0,-1-1 0,1 2 0,-1-2 0,-2 2 0,1 0 0,-1-1 0,-1 1 0,1 0 0,-1 0 0,0 1 0,-2 1 0,1-2 0,0 2 0,1-2 0,2 2 0,-1-3 0,-2 3 0,2-2 0,-2 1 0,3 0 0,-2-1 0,2-1 0,-1 3 0,1-4 0,-1 4 0,1-3 0,1 2 0,1-2 0,0 0 0,-3 0 0,-1 0 0,-7 3 0,4 1 0,-2 0 0,5-1 0,0-2 0,1 1 0,0-1 0,2 0 0,0 0 0,-5 3 0,2-2 0,-3 2 0,3-3 0,1 0 0,0 1 0,0 0 0,1 0 0,-2 0 0,2-2 0,-2 1 0,1 0 0,-3 1 0,1 0 0,-3 2 0,5-2 0,-2 0 0,3-1 0,0 1 0,2-1 0,-2-1 0,1 1 0,0-1 0,0 1 0,-2 0 0,2-1 0,-3 1 0,2 1 0,-1-1 0,1 0 0,-1 0 0,2-2 0,0 2 0,-1-1 0,0 1 0,-1 1 0,0-1 0,-7 5 0,4-2 0,-3 2 0,7-3 0,-1-2 0,3 1 0,-4-1 0,5 0 0,-3-1 0,2 1 0,-2 0 0,-1 1 0,1 0 0,-5 1 0,3-1 0,-1 0 0,3 0 0,-1-1 0,3 0 0,-2 0 0,3 0 0,-2-2 0,0 1 0,-1 1 0,-1-1 0,0 2 0,0-1 0,1-1 0,0 2 0,-3 0 0,3-1 0,-3 1 0,5-1 0,-1-2 0,1 2 0,-2-1 0,0 1 0,0-1 0,0 1 0,1 0 0,0-1 0,-4 3 0,3-2 0,-3 1 0,4-1 0,0 0 0,0-1 0,0 1 0,1-2 0,1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08.470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128 1 24575,'0'4'0,"0"0"0,0-1 0,-2 4 0,0-2 0,-3 2 0,2-2 0,-1-1 0,2 0 0,1-2 0,-1 0 0,1 1 0,0-1 0,0 0 0,0 0 0,-2 3 0,0-3 0,0 4 0,2-4 0,-2 2 0,3-2 0,-2 0 0,1 1 0,-4 3 0,2-2 0,-1 4 0,1-6 0,1 3 0,1-2 0,-2 2 0,2-1 0,-1 0 0,0 0 0,0-2 0,0 0 0,2 0 0,-2 1 0,2-1 0,-2 0 0,2 0 0,-1 1 0,-1-2 0,2 1 0,-1-1 0,0 2 0,0 0 0,0 0 0,-1-1 0,1 1 0,-1-1 0,2 0 0,-1 0 0,1 1 0,-1-1 0,1 0 0,-1 0 0,0 0 0,0 1 0,-1-1 0,2 0 0,-2 0 0,2 1 0,-2-1 0,1 0 0,0 1 0,0 0 0,1-1 0,-1 2 0,0-2 0,0 1 0,0 0 0,-2 1 0,2-1 0,-1 5 0,-1-5 0,2 5 0,0-6 0,0 3 0,0-3 0,-2 4 0,1-4 0,0 4 0,0-3 0,2 1 0,-1-1 0,1-2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03:54.999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181 0 24575,'0'5'0,"0"0"0,0-3 0,0 2 0,0 0 0,0-1 0,0 1 0,0-2 0,-1 0 0,0 0 0,0 1 0,1-1 0,-1 0 0,1 0 0,-2 3 0,2-2 0,-1 1 0,1-2 0,-1 0 0,1 0 0,-1 1 0,1-1 0,0 0 0,0 0 0,0 0 0,0 1 0,-2-1 0,2 0 0,-2 0 0,2 1 0,-1-1 0,0 0 0,1 0 0,-2 1 0,1-1 0,0 0 0,0 0 0,0 3 0,-1-1 0,0 0 0,0 0 0,2-2 0,-2 0 0,1 3 0,-1-3 0,1 3 0,1-3 0,0 0 0,0 0 0,0 0 0,0 1 0,0-1 0,0 2 0,0-1 0,0 1 0,0-2 0,0 1 0,0-1 0,-1 0 0,1 0 0,-1 2 0,1-2 0,0 1 0,0 0 0,0-1 0,0 0 0,0 1 0,-1-1 0,1 1 0,-1-2 0,1 2 0,-1 0 0,1 1 0,-3-1 0,3 1 0,-1-1 0,0 2 0,1-2 0,-1 1 0,1-1 0,0 0 0,0 0 0,-1 2 0,-1-1 0,1 2 0,-1-1 0,2-2 0,-1 1 0,0 1 0,0-2 0,-1 3 0,2-4 0,-2 0 0,2 1 0,-2 2 0,0-2 0,1 3 0,0-4 0,0 1 0,1 0 0,-2 1 0,0-1 0,1 0 0,0-1 0,0 1 0,0 0 0,-1 2 0,0-2 0,0 0 0,2-1 0,-2-1 0,2 2 0,-3 0 0,1-1 0,0 3 0,0-3 0,1 3 0,-2-2 0,1 2 0,1-2 0,-1 0 0,1-1 0,0-1 0,0 2 0,0 0 0,-1-1 0,-2 4 0,3-3 0,-3 2 0,4-2 0,-2 2 0,1-3 0,0 1 0,-1-1 0,0 1 0,0 0 0,0 1 0,-1 0 0,2 0 0,-1-1 0,2 0 0,-1-1 0,0 0 0,0 0 0,-1 0 0,2 1 0,-2-1 0,1 0 0,0 0 0,-2 3 0,2-2 0,0 1 0,-1-1 0,2-1 0,-2 0 0,0 2 0,0-1 0,0 2 0,-1-2 0,2 0 0,-1-1 0,1 2 0,-2-2 0,1 4 0,0-3 0,1 1 0,-1-2 0,0 3 0,0-1 0,1 0 0,-2 0 0,3-2 0,-1 0 0,1 0 0,0-1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1:58.224"/>
    </inkml:context>
    <inkml:brush xml:id="br0">
      <inkml:brushProperty name="width" value="0.05" units="cm"/>
      <inkml:brushProperty name="height" value="0.05" units="cm"/>
      <inkml:brushProperty name="color" value="#5B493A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57.29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 24575,'10'0'0,"0"0"0,-3 0 0,-1 0 0,-1 0 0,-1 0 0,-2 0 0,1 0 0,0 0 0,-1 0 0,2 0 0,-2 0 0,3 0 0,-1 0 0,0 0 0,-1 0 0,0 0 0,-1 0 0,2 0 0,-1 0 0,1 0 0,-2 0 0,2 0 0,-2 0 0,2 0 0,-3 3 0,0-1 0,-1 3 0,0-3 0,0 1 0,0-1 0,0 1 0,0-1 0,-1 3 0,1-2 0,-2 2 0,0-3 0,1 1 0,-2 1 0,1 1 0,-1-1 0,0 1 0,1-2 0,1-1 0,-1 1 0,-1 0 0,2 0 0,-2-1 0,2 1 0,-1-2 0,1 3 0,0-2 0,-1 2 0,1-2 0,1 1 0,-1-1 0,0 0 0,1 1 0,-3-1 0,3 1 0,-1-1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19.05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1229 0 24575,'0'9'0,"-2"4"0,1-3 0,-2 5 0,-1-4 0,1-2 0,0-1 0,1-1 0,-1 0 0,0 2 0,-2-1 0,2 2 0,-1-2 0,2-1 0,-1 1 0,2-1 0,-3 3 0,2-2 0,-2 4 0,2-2 0,-5 10 0,5-9 0,-4 6 0,3-6 0,0 1 0,-1 1 0,-3 12 0,2-8 0,-3 8 0,5-14 0,0 0 0,0-2 0,-3 7 0,2-3 0,-4 9 0,2-10 0,0 5 0,0-5 0,-1 9 0,0-6 0,-7 17 0,6-14 0,-6 10 0,6-9 0,-9 22 0,7-18 0,-6 15 0,9-22 0,2 0 0,0-7 0,2 4 0,1-8 0,1 3 0,1-1 0,-2 4 0,-3 5 0,-1 2 0,-13 23 0,7-15 0,-6 15 0,8-20 0,3-6 0,1 1 0,-1 1 0,0-2 0,-1 6 0,2-7 0,-2 4 0,1-7 0,2 2 0,-1-3 0,-3 12 0,2-9 0,-6 13 0,6-11 0,0 1 0,1-3 0,2-2 0,0-1 0,-2 7 0,1-6 0,0 2 0,1-4 0,0-1 0,2-2 0,-1 0 0,3-3 0,-2 3 0,-6 8 0,-1 4 0,-7 7 0,-5 14 0,-1-5 0,0 7 0,2-11 0,10-9 0,-1-3 0,2 1 0,4-10 0,-4 9 0,7-11 0,-2 4 0,3-5 0,-2 1 0,0 0 0,-1 0 0,2 1 0,-2-1 0,3-2 0,-3 5 0,0-2 0,-1 6 0,0-4 0,1 2 0,-1-5 0,3-1 0,0-3 0,-1 5 0,-1-2 0,0 6 0,-2-4 0,3 1 0,-3 0 0,0 5 0,3-7 0,-2 4 0,3-9 0,1 2 0,-2-1 0,-1 7 0,1-3 0,-5 8 0,4-7 0,-1 2 0,2-6 0,-1 4 0,3-5 0,-3 5 0,2-4 0,0 1 0,-1 0 0,-2 5 0,2-5 0,-1 4 0,2-3 0,-1-4 0,1 4 0,-3 2 0,1-2 0,-2 4 0,2-3 0,-1-1 0,3-1 0,0-3 0,1 1 0,6-2 0,-3 0 0,5-1 0,-3 0 0,2 0 0,0 0 0,8 0 0,-4-1 0,5 1 0,-3-2 0,-4 1 0,2 1 0,-5-2 0,2 1 0,4-1 0,1 1 0,0-2 0,-2 2 0,-1-1 0,-3 0 0,5-1 0,-4 2 0,4-2 0,-5 3 0,7-3 0,-5 1 0,8 0 0,-6 0 0,-2 1 0,-1 0 0,-2 1 0,0 0 0,-1 0 0,-1 0 0,-1 0 0,2 0 0,-1 0 0,0 0 0,0 0 0,-2 3 0,0 1 0,-1 4 0,0-1 0,0 3 0,0 3 0,0-1 0,-1 6 0,-1-6 0,-1-1 0,0 1 0,1-6 0,-1 4 0,-3-1 0,3-2 0,-3 4 0,2-3 0,1-1 0,-2 0 0,1 1 0,1-1 0,-2 3 0,2-4 0,-2 4 0,3-4 0,-4 8 0,2-6 0,-2 7 0,1-4 0,2-3 0,-1 0 0,3-2 0,-2 0 0,-3 3 0,3-1 0,-3 2 0,3-1 0,-3 7 0,3-7 0,-3 8 0,3-11 0,1 3 0,0-3 0,0 2 0,1-4 0,0 1 0,1 0 0,-2 2 0,2 4 0,-3 0 0,0 2 0,-11 32 0,6-19 0,-7 23 0,7-20 0,2-9 0,-2 2 0,3-3 0,1-10 0,-1 4 0,2-5 0,1-2 0,-1 2 0,0 0 0,0-2 0,-1 6 0,0-5 0,0 6 0,1-7 0,-3 9 0,3-7 0,-3 7 0,2-7 0,0 3 0,-1-2 0,-7 16 0,5-10 0,-9 14 0,10-17 0,-2 3 0,4-6 0,-3 5 0,3-6 0,-1 6 0,3-9 0,1 1 0,1 0 0,-2 2 0,-1 3 0,-2 4 0,-6 12 0,1-4 0,-6 16 0,2-10 0,3-2 0,2-7 0,5-7 0,-1 0 0,1-1 0,-2 0 0,3-3 0,-1 0 0,-1 0 0,2 0 0,-4 3 0,3-4 0,-2 3 0,4-5 0,-4 8 0,1-5 0,-1 5 0,0-5 0,3-2 0,-1 2 0,-2 1 0,4-4 0,-4 6 0,3-5 0,-2 3 0,1-1 0,0-1 0,1 0 0,-5 5 0,3-2 0,-1 2 0,1-5 0,-1 7 0,2-6 0,-2 7 0,3-9 0,2 2 0,-2-3 0,-1 5 0,2-5 0,-3 8 0,1 0 0,-2 1 0,1 2 0,0-6 0,2 0 0,-1 1 0,0-5 0,1 1 0,1-6 0,2 2 0,-1-1 0,0 0 0,0 0 0,-1-1 0,1 2 0,-3 2 0,0 0 0,-1 3 0,0-3 0,2 1 0,0-3 0,1-1 0,1-1 0,0 1 0,1-1 0,-1 0 0,-1 1 0,1-1 0,-1 1 0,1-2 0,6 0 0,-2-2 0,7 0 0,-6-1 0,8 0 0,-7 0 0,8 0 0,-8-1 0,1 3 0,-2-1 0,5 1 0,-4 0 0,6 0 0,-5 0 0,1 0 0,0 0 0,2 0 0,-1 0 0,1 0 0,-3 0 0,-1 0 0,1 0 0,5 0 0,-3 0 0,12 0 0,-7 0 0,2 0 0,-3 0 0,-4 0 0,0 0 0,4 0 0,-2 0 0,2 0 0,-3-2 0,3 1 0,-3-2 0,3 1 0,-6 0 0,1 1 0,0-1 0,9-1 0,-7 0 0,6-2 0,-9 4 0,-1 0 0,-1 1 0,-2 0 0,1 0 0,0 0 0,0 0 0,1 0 0,-2 0 0,1 0 0,-1 0 0,2 0 0,-1 0 0,0 0 0,0-2 0,-1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20.64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02.970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351 1 24575,'-3'9'0,"1"0"0,-1-5 0,0 0 0,2-2 0,-2 2 0,3-1 0,-2 1 0,0-2 0,1 2 0,-1-1 0,-1 5 0,0-5 0,-2 7 0,3-6 0,-1 3 0,0-2 0,1-1 0,-1 3 0,0-2 0,0-1 0,-1 3 0,0-2 0,1 0 0,1 0 0,-1-3 0,2 1 0,-2 0 0,2 0 0,-1 1 0,0-2 0,0 2 0,0-1 0,-1 1 0,2-1 0,-2 1 0,1-2 0,-1 3 0,0-3 0,0 3 0,1-4 0,2 1 0,-2 1 0,0 1 0,-1-1 0,1 1 0,-1 0 0,1-2 0,0 2 0,-1-1 0,2 0 0,0 0 0,0-1 0,-1 1 0,0 0 0,-1 0 0,2 1 0,-2-2 0,3 1 0,-2-1 0,-1 5 0,0-4 0,-1 7 0,0-4 0,3 1 0,-3-2 0,4-3 0,-3 1 0,2 0 0,-2 2 0,1-1 0,0 1 0,-3 4 0,3-2 0,-3 2 0,2-4 0,2-2 0,-2 1 0,1 2 0,0-3 0,-2 4 0,4-5 0,-2 2 0,0-1 0,0 1 0,0-1 0,0 2 0,1-2 0,-1 0 0,0 0 0,1 2 0,-2-2 0,2 1 0,-2-1 0,2-1 0,0 1 0,-2 2 0,2-2 0,-1 2 0,0-3 0,1 2 0,-2 0 0,0 1 0,2-1 0,-1 1 0,1-2 0,0 0 0,1 0 0,0 0 0,-1 3 0,1 1 0,-5 4 0,1 3 0,-2-3 0,1 1 0,3-8 0,0 0 0,2-1 0,-4 1 0,4 1 0,-4 0 0,3 0 0,-3-1 0,1 4 0,-4 1 0,4-2 0,-1 0 0,3-4 0,-1-1 0,2 1 0,-2 0 0,2 0 0,-4 1 0,3 0 0,-3-2 0,1 2 0,1-2 0,0 1 0,0 1 0,1-2 0,-1 2 0,0-3 0,2 3 0,-3-3 0,2 3 0,0-2 0,-2 1 0,1 0 0,-1 0 0,-1 2 0,2-1 0,0 0 0,0-1 0,2 0 0,-1-1 0,-1 1 0,1-1 0,0 0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23.223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0 24575,'0'10'0,"1"2"0,1-7 0,1 2 0,-1-1 0,0 0 0,0-1 0,-1 0 0,1-1 0,0 2 0,0 0 0,-1-1 0,2 1 0,-1 3 0,0-1 0,1 3 0,-1-3 0,6 13 0,-5-9 0,4 9 0,-5-12 0,0-3 0,1 1 0,0-2 0,-1 1 0,1 0 0,1 2 0,-1-2 0,3 4 0,-5-5 0,3 3 0,-2-4 0,3 8 0,-1-3 0,1 4 0,-2-3 0,2-2 0,-1 3 0,7 10 0,-4-9 0,5 15 0,-5-6 0,1-2 0,-3 4 0,0-7 0,-1 2 0,1 6 0,-1-8 0,0 3 0,-1-12 0,-1-2 0,-1-3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0.14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23 24575,'8'0'0,"0"0"0,-4 0 0,1 0 0,-2 0 0,2 0 0,-1 0 0,1 0 0,1 0 0,1 0 0,4 0 0,4 0 0,0 0 0,6 0 0,-9 0 0,2 0 0,-5 0 0,3 0 0,-3 0 0,5 0 0,-8 0 0,2 0 0,0 0 0,8 0 0,-5 0 0,4 0 0,-6 0 0,1 0 0,1 0 0,12 0 0,-5 0 0,14 0 0,-15 0 0,0 0 0,-4 0 0,1 0 0,0 0 0,7 0 0,-4 0 0,3 0 0,-5 0 0,8 0 0,-9 0 0,7 0 0,-12 0 0,0 0 0,1 0 0,2 0 0,-3 0 0,1 0 0,-4 0 0,-4-1 0,3 0 0,-1 0 0,5 1 0,3 0 0,7 0 0,-4 0 0,14 0 0,-5 0 0,1 0 0,-3 0 0,-3 0 0,-6 0 0,5 0 0,-8 0 0,3 0 0,-2 0 0,9 0 0,-6 0 0,6 0 0,-9 0 0,0 0 0,-2 0 0,-1 0 0,-1 0 0,1 0 0,-2 0 0,4 0 0,-2 0 0,3 0 0,-1 0 0,9 0 0,-10 0 0,11 0 0,-14 0 0,4 0 0,-5 0 0,5 0 0,-2 0 0,3 0 0,-3 0 0,-3 0 0,-1 0 0,-1 0 0,1 0 0,2 0 0,2 0 0,3 0 0,3 0 0,20 0 0,-12 0 0,17 0 0,-18 0 0,8 0 0,-7 0 0,16 0 0,-13 0 0,2 0 0,-9 0 0,-6 0 0,7-1 0,-2 1 0,11-4 0,-3 1 0,-3 1 0,-3-2 0,-12 3 0,0 1 0,2-1 0,-3 1 0,2-2 0,-1 2 0,7-1 0,-3 1 0,3 0 0,-7 0 0,-1 0 0,-1 0 0,9 0 0,-5 0 0,7 0 0,-5 0 0,3 0 0,-4 0 0,5 0 0,-7 0 0,7 0 0,-6 0 0,3 0 0,-3 0 0,3 0 0,-4 0 0,6 0 0,-8 0 0,6 0 0,-5 0 0,16 0 0,-9 0 0,12 0 0,-13 0 0,0 0 0,0 0 0,11 3 0,-8-3 0,11 5 0,-15-5 0,4 3 0,-5-3 0,1 1 0,-1-1 0,3 2 0,12-1 0,-10 1 0,15 0 0,-19-1 0,2-1 0,-3 2 0,-4-2 0,1 0 0,1 0 0,0 0 0,1 0 0,11 0 0,-8 0 0,5 0 0,-7 0 0,-1 0 0,-2 0 0,7 0 0,-8 0 0,6 0 0,-5 0 0,-1 1 0,2 0 0,-3 0 0,0-1 0,-2 0 0,-1 1 0,2-1 0,6 2 0,-3-1 0,6-1 0,1 2 0,-5-2 0,4 0 0,-9 0 0,0 0 0,-1 0 0,0 0 0,2 0 0,6 0 0,-5 0 0,4 0 0,-6 0 0,-1 0 0,1 0 0,2 0 0,-1 0 0,0 0 0,-1 0 0,1 0 0,-3 0 0,3 0 0,-3 0 0,0 0 0,0 0 0,-1 0 0,2 0 0,-2-1 0,2 0 0,-2 0 0,0-1 0,-1-1 0,-1 0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4.06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14 24575,'9'6'0,"4"4"0,-6-5 0,7 7 0,-9-9 0,4 4 0,-6-3 0,5 0 0,-3 1 0,2-1 0,-1-2 0,-3 2 0,3 1 0,0 1 0,1-1 0,-2 0 0,-1-2 0,-1-1 0,0 2 0,0-1 0,1 0 0,-2 0 0,2-1 0,-3 1 0,3-2 0,-3 1 0,2-2 0,-1-3 0,-1-1 0,0-5 0,-1 1 0,0-1 0,-3-6 0,0 4 0,-2-4 0,0 4 0,4 3 0,-2-1 0,1 1 0,1 3 0,0-1 0,2 4 0,3 1 0,2 1 0,1 0 0,9 0 0,-9 0 0,7 0 0,-8 0 0,1 0 0,0 0 0,4 0 0,19 0 0,-2 0 0,8 0 0,-10 0 0,-10 0 0,-2 0 0,-3 0 0,0-1 0,-2 1 0,4-2 0,-6 2 0,4 0 0,-5 0 0,2 0 0,-3 0 0,0 0 0,-3 0 0,1 0 0,-1 2 0,2-2 0,2 2 0,6-1 0,-2 1 0,2-1 0,-5 1 0,-2-1 0,1 1 0,5-2 0,-4 3 0,9-1 0,-2 1 0,1 0 0,-1 0 0,-7 0 0,-3-2 0,1 3 0,-2-4 0,0 4 0,0-3 0,2 4 0,-2-2 0,2 2 0,-4-3 0,1 1 0,-2-1 0,3 3 0,-2-1 0,2 8 0,-1-5 0,0 6 0,0-7 0,0 4 0,-1-5 0,0 2 0,-1-4 0,1 1 0,1-3 0,0 0 0,2-6 0,-3 1 0,2-8 0,-1 4 0,1-5 0,0 2 0,0-1 0,2-3 0,-3 8 0,0-2 0,-2 7 0,1 0 0,1-1 0,0 1 0,1-1 0,-1 1 0,0 0 0,1 2 0,-1-2 0,1 1 0,-1 0 0,1 1 0,1 0 0,0 0 0,3 0 0,1 0 0,0 0 0,0 0 0,-3 0 0,-2 0 0,0 0 0,6 0 0,-4-1 0,10 1 0,-7-3 0,2 3 0,-3-2 0,0 2 0,-3-1 0,2 1 0,-4-1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8.88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25 161 24575,'-3'11'0,"1"-2"0,-1 0 0,1-4 0,2 3 0,-3-2 0,1 3 0,-1 5 0,1-4 0,1 1 0,1-5 0,0 0 0,0-2 0,0 2 0,0-2 0,0 0 0,0 0 0,0-2 0,0 1 0,0 0 0,-3 1 0,3 0 0,0-1 0,5-2 0,3-3 0,3 2 0,7-4 0,-1 0 0,3-1 0,-5-4 0,1 3 0,-2-2 0,9-6 0,-10 6 0,4-6 0,-9 8 0,-1-1 0,-2 3 0,0-1 0,-2 2 0,2-5 0,-2 3 0,4-4 0,-5 4 0,2 0 0,-1 4 0,-2-1 0,2 1 0,-1 0 0,1 2 0,3 2 0,14 11 0,-3-5 0,13 8 0,-11-10 0,3 1 0,-3-2 0,24 4 0,-17-5 0,16 4 0,-19-5 0,-7 1 0,4-1 0,0 5 0,-6-5 0,4 4 0,-6-5 0,-3 0 0,6-1 0,-7-1 0,3-1 0,1 3 0,-6-3 0,4 3 0,-7-3 0,2 1 0,-4-2 0,2-3 0,-3-2 0,4-4 0,2 0 0,10-3 0,-1 2 0,4-3 0,-3 3 0,-2 2 0,-2 1 0,-1 1 0,4 0 0,-3 1 0,5 0 0,-10 3 0,1 0 0,-5 3 0,1-1 0,-2 1 0,4 0 0,4 0 0,4 0 0,2 0 0,1 0 0,5 0 0,2 0 0,6 0 0,-1 0 0,8 0 0,-6 0 0,4 0 0,1 7 0,-13-4 0,8 7 0,-15-6 0,-1 3 0,1-3 0,-2 2 0,1-2 0,12 7 0,-10-7 0,10 7 0,-13-6 0,-1 1 0,0 0 0,10 3 0,-8 0 0,12 5 0,-13-1 0,2-1 0,-6-1 0,-2-2 0,-3-3 0,4 2 0,-4-3 0,1 0 0,-4-3 0,3 2 0,-3-5 0,2-3 0,-3-10 0,1-4 0,2-1 0,4-32 0,-4 25 0,2-28 0,-4 30 0,-2-2 0,0 3 0,0-14 0,0 16 0,0-8 0,0 22 0,0-1 0,0 4 0,0-1 0,1 3 0,0 0 0,5 2 0,2 2 0,1-1 0,16 7 0,-11-2 0,11 4 0,-11-2 0,2-1 0,-1 4 0,15 8 0,-10-4 0,18 13 0,-9-7 0,-1 1 0,0-2 0,-10-6 0,-1-1 0,5 2 0,-8-5 0,4 1 0,-11-5 0,3-2 0,-6-1 0,4-1 0,-2-2 0,2 0 0,3 2 0,-1-1 0,11 4 0,-3-1 0,16 5 0,-11-3 0,8 3 0,-7 1 0,-4-2 0,1 0 0,-9-2 0,-1-2 0,1 2 0,-4-3 0,3 1 0,-5-1 0,11 1 0,-9-2 0,6 1 0,-9-3 0,-2 0 0,1 0 0,-2 0 0,1-1 0,-2-2 0,0 1 0,-1-4 0,2-2 0,-2-2 0,3-5 0,-3 3 0,5-17 0,-4 12 0,2-8 0,-3 15 0,0 4 0,0 3 0,0-1 0,0 1 0,0-2 0,0 2 0,-1-2 0,-1 1 0,-1-3 0,0 2 0,1 0 0,0 3 0,0 1 0,0 0 0,-1 2 0,0 0 0,2 1 0,-2 1 0,3-1 0,-4 1 0,2 3 0,-4 2 0,2 2 0,-5 6 0,4-2 0,-1 0 0,2-2 0,2-5 0,1-3 0,0 1 0,0-2 0,-1 0 0,0-2 0,-2-1 0,-3 0 0,-3 0 0,1 0 0,-4 0 0,1-2 0,-7-2 0,4-1 0,-4-2 0,11 4 0,3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39.82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82 137 24575,'-7'-20'0,"-1"2"0,3 4 0,0 3 0,-2 0 0,1-2 0,-3 0 0,1 0 0,1 3 0,2 4 0,-2 1 0,4 4 0,-1-1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43.72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24575,'0'11'0,"1"-1"0,7 10 0,-1-7 0,6 11 0,-7-8 0,2 0 0,-2 1 0,-1-3 0,1 2 0,-2-5 0,3 4 0,-2-5 0,3 5 0,-3-5 0,4 9 0,-5-6 0,8 14 0,-8-15 0,3 5 0,-4-11 0,0-2 0,-1 0 0,2 5 0,-1-4 0,3 12 0,-3-7 0,3 4 0,-3-3 0,2-2 0,-1 0 0,-1 1 0,5 3 0,-2 5 0,2-1 0,4 10 0,-5-12 0,3 7 0,-3-9 0,0 1 0,-1-3 0,-1-2 0,-1-1 0,0-2 0,0-1 0,0 0 0,-2-2 0,0 2 0,0 2 0,2 4 0,1 0 0,0 0 0,6 10 0,-5-7 0,9 17 0,-6-14 0,2 6 0,-2-7 0,-3-2 0,4 7 0,-1-2 0,3 8 0,-4-10 0,0 0 0,-2-6 0,-3-1 0,4 2 0,-4-2 0,5 9 0,-3-8 0,6 18 0,-6-15 0,4 9 0,-5-10 0,5 5 0,-5-4 0,8 6 0,-8-8 0,3 1 0,-3-6 0,0 2 0,1 3 0,0-4 0,-1 7 0,1-7 0,-1 3 0,5 16 0,-3-13 0,5 14 0,-6-16 0,2 1 0,-1 0 0,6 17 0,-4-11 0,5 21 0,-5-22 0,0 8 0,-1-13 0,-1 3 0,3 1 0,-2 1 0,2-5 0,-3-3 0,-5-7 0,1-1 0,-1 3 0,2 3 0,1 0 0,3 5 0,-1-3 0,2 5 0,-1-3 0,2 3 0,-1 0 0,-1-1 0,2 2 0,3 7 0,-5-9 0,4 7 0,-8-14 0,2 1 0,-3-4 0,4 8 0,-2-7 0,5 15 0,-1-3 0,-1 0 0,-1 0 0,-3-10 0,-1-1 0,2 1 0,-2-4 0,0 2 0,-1-3 0,2 7 0,0-3 0,0 3 0,-1-5 0,-1-2 0,0 1 0,0 0 0,0-1 0,2 0 0,-1-1 0,0 1 0,0 0 0,-8-1 0,3-1 0,-4 0 0,4-2 0,1 1 0,-3-2 0,3 1 0,-3 0 0,5-1 0,-1 2 0,1-2 0,-1 0 0,1-1 0,-3 2 0,3 0 0,-1-1 0,1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48.770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 24575,'0'11'0,"2"8"0,1-5 0,1 8 0,6 2 0,-2-5 0,2 3 0,-1-7 0,-6-5 0,3 3 0,3 5 0,-1-3 0,6 5 0,-7-7 0,1-1 0,0 0 0,8 9 0,-5-6 0,8 9 0,-11-10 0,3 0 0,-3 0 0,1 0 0,-1-2 0,3 6 0,-3 0 0,2-3 0,-3 3 0,-1-7 0,-2-2 0,2 4 0,-1-3 0,2 7 0,-2-7 0,4 11 0,-5-8 0,4 4 0,-5-4 0,3 1 0,0-1 0,1 2 0,-2-1 0,1 2 0,-2-3 0,2-2 0,-3 0 0,2-3 0,-1 2 0,0-5 0,-1 5 0,0-4 0,-3 6 0,1 0 0,1-1 0,8 18 0,-5-11 0,9 22 0,-8-22 0,5 7 0,-4-9 0,6 16 0,-6-13 0,10 20 0,-11-23 0,9 17 0,-7-17 0,3 10 0,-4-13 0,0 3 0,-1-3 0,4 9 0,-5-9 0,6 14 0,-6-14 0,2 6 0,-1-6 0,1 5 0,0-4 0,0 4 0,-2-8 0,-1 1 0,-1-5 0,4 8 0,-3-5 0,3 5 0,-3-5 0,0 0 0,0-1 0,1 5 0,-1-5 0,2 6 0,-2-8 0,0 2 0,-2-2 0,1 4 0,0-2 0,1 4 0,-1-2 0,1-2 0,-1-1 0,4 5 0,-2-2 0,2 3 0,-3-7 0,-1 0 0,0-2 0,0 0 0,2 1 0,-2-3 0,1 2 0,-2-1 0,3 1 0,-2-1 0,2 2 0,-3-1 0,1 0 0,0 0 0,2 5 0,-2-5 0,2 5 0,-3-8 0,0 3 0,0-3 0,-2 1 0,2 1 0,0-1 0,0 1 0,0-1 0,1 1 0,-1-1 0,1 1 0,-1-1 0,0 0 0,0 0 0,-1 1 0,1-1 0,0 2 0,-2-1 0,1 1 0,-1-2 0,0 1 0,0-1 0,0 2 0,0-2 0,-1 1 0,-3-3 0,-1-2 0,-4 0 0,-10 1 0,5 1 0,-9 0 0,11 0 0,-1 0 0,4 0 0,-9 0 0,9 0 0,-5 0 0,8 0 0,1 0 0,-1 0 0,-3 1 0,2 1 0,-2-1 0,3 0 0,1 1 0,-1-2 0,-6 2 0,5-1 0,-11 0 0,9-1 0,-4 0 0,4 0 0,-4 0 0,2 0 0,-3 0 0,8 0 0,-1 0 0,5 0 0,-3 0 0,0 0 0,-1 0 0,0 0 0,1 0 0,-3 0 0,-6-3 0,3 1 0,-5-1 0,7 1 0,2 1 0,2 0 0,2 0 0,1 1 0,-3-2 0,1 2 0,-2-1 0,0 1 0,1 1 0,-2-1 0,1 1 0,-5-1 0,4 0 0,-2 0 0,5 0 0,2 2 0,2 1 0,2 3 0,1 5 0,0 2 0,0 1 0,2 10 0,-1-7 0,4 11 0,-4-11 0,2 2 0,-3-7 0,3 5 0,1-2 0,-3-3 0,1-4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54.47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24575,'0'12'0,"2"3"0,0 0 0,3-1 0,-1-4 0,0-2 0,0-1 0,-3 2 0,3-3 0,-2 3 0,7 2 0,-5-3 0,5 4 0,-5-7 0,0 2 0,0-2 0,-1 0 0,0 0 0,2 3 0,0-1 0,0 2 0,-1-3 0,1 2 0,-1-3 0,3 4 0,-4-4 0,2 4 0,-2-1 0,0 1 0,2 0 0,0 2 0,0-1 0,2 7 0,-2-6 0,1 5 0,-2-7 0,-1 0 0,2 2 0,-2-1 0,5 5 0,-5-5 0,4 4 0,-3-6 0,-1-1 0,-1-3 0,3 3 0,-3 0 0,3 6 0,0-4 0,0 4 0,1-1 0,9 13 0,-7-6 0,12 20 0,-9-18 0,2 10 0,-2-8 0,0 7 0,0-3 0,3 8 0,-8-15 0,4 2 0,-7-11 0,4 1 0,-3 3 0,0-2 0,-3 1 0,-1-4 0,0 1 0,1 1 0,3 11 0,1-7 0,1 10 0,0-10 0,0 1 0,1-3 0,4 13 0,-3-8 0,6 12 0,-3-6 0,-2-4 0,0 1 0,-2-1 0,0-6 0,1 7 0,-3-9 0,2 2 0,-3-1 0,5 8 0,-5-10 0,7 13 0,-6-12 0,2 4 0,-1-4 0,4 11 0,-3-8 0,3 9 0,-4-12 0,-1 1 0,2-1 0,4 12 0,-3-7 0,5 14 0,-6-15 0,0 0 0,-1-4 0,0 3 0,1-4 0,2 9 0,-2-8 0,1 2 0,-2-4 0,0 1 0,-1-4 0,-1 3 0,-3-5 0,1 1 0,-2-1 0,1 2 0,4 5 0,0-1 0,6 8 0,-6-5 0,4 0 0,-5-4 0,1-2 0,-1-1 0,2 4 0,-2-5 0,4 9 0,-3-3 0,2 1 0,-2-1 0,1-5 0,-3 0 0,1-2 0,-1 0 0,-1-2 0,1-2 0,0 3 0,-1-1 0,3 6 0,-2-5 0,3 4 0,-4-5 0,1 0 0,-1 0 0,2 1 0,-1 1 0,1 1 0,0-2 0,3 6 0,-2-4 0,1 2 0,-3-4 0,1 0 0,-1 0 0,2 2 0,-2-4 0,0 3 0,0-3 0,-2 1 0,2-3 0,-11 0 0,3-1 0,-9 0 0,4 0 0,-15 0 0,11 0 0,-9 0 0,10 0 0,3 0 0,-1 0 0,-5 0 0,7 0 0,-5 0 0,9-1 0,0 1 0,1-2 0,-2 1 0,2 0 0,-6 0 0,4-2 0,-3 3 0,4-1 0,1 1 0,-3 0 0,4 0 0,-2 0 0,3-1 0,-1 0 0,2 4 0,0 0 0,1 4 0,0-3 0,0 9 0,0-2 0,0 6 0,1-4 0,1 1 0,1-1 0,-1 0 0,1-1 0,-1 1 0,1-3 0,-1 0 0,0-4 0,0 0 0,0 3 0,0-1 0,-1-1 0,-1-3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0:59.36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672 0 24575,'-10'26'0,"5"-4"0,-8 0 0,8-6 0,-4-2 0,4-3 0,1-5 0,1 2 0,2-4 0,-2 1 0,3-1 0,-3 0 0,1 7 0,-2-3 0,-1 7 0,2-7 0,-2 2 0,3-5 0,-1 3 0,0-3 0,1 3 0,1-4 0,0 3 0,0-1 0,-3 4 0,0-3 0,0 4 0,1-3 0,-3 7 0,1-3 0,-2 4 0,0 1 0,0-1 0,-1 3 0,0-2 0,-1-3 0,-3 8 0,3-8 0,-2 5 0,7-12 0,0 0 0,3-2 0,-2 1 0,3-3 0,-2 3 0,1-4 0,-1 3 0,2 0 0,-3 1 0,3 0 0,-1 4 0,-1-3 0,-1 6 0,-6 9 0,2-7 0,-3 9 0,5-13 0,-1 4 0,2-6 0,-2 6 0,2-9 0,-1 3 0,3-3 0,0 0 0,0-1 0,-3 3 0,3-3 0,-1 1 0,1-4 0,1 2 0,-2 0 0,-5 12 0,2-7 0,-4 9 0,5-9 0,1-2 0,1 1 0,-1-2 0,2-2 0,-3 5 0,3-3 0,-2 4 0,0 0 0,-3 3 0,2-5 0,-1 5 0,3-7 0,0-1 0,2-1 0,1-2 0,-2 1 0,2 1 0,-2-2 0,0 5 0,-1-2 0,-2 10 0,3-6 0,-4 8 0,5-8 0,-1-1 0,0-3 0,1 1 0,0-3 0,0 3 0,1-3 0,-1 2 0,1-2 0,-2 1 0,1 1 0,-3 5 0,-3 1 0,0 1 0,-1 1 0,-10 17 0,8-10 0,-9 13 0,13-20 0,1-2 0,0-3 0,1 1 0,1-4 0,0 2 0,1-4 0,2 4 0,-2-3 0,-2 5 0,1-1 0,-3 3 0,3-3 0,-1 4 0,1-8 0,1 3 0,0-4 0,1 3 0,-1-2 0,-2 5 0,3-3 0,-2 3 0,0-4 0,0 3 0,2-2 0,-4 3 0,4-3 0,-2 0 0,1-1 0,-2 1 0,2-1 0,-1 3 0,1-6 0,-1 4 0,2-2 0,-4 5 0,2-3 0,-4 6 0,1-3 0,2 0 0,0-2 0,1-3 0,2-2 0,-1 2 0,1-2 0,0 2 0,1-2 0,0 2 0,-1 0 0,-1 2 0,-2 5 0,0-1 0,-1 1 0,2-3 0,2-3 0,0-2 0,1 2 0,-3-1 0,3 2 0,-2-3 0,0 7 0,-1-5 0,2 5 0,-2-7 0,3 0 0,-1 0 0,1 0 0,-1 0 0,1 2 0,-3-4 0,3 3 0,-2-3 0,2 1 0,-1 2 0,1-2 0,0 2 0,0-2 0,0 0 0,0 2 0,0-2 0,0 1 0,0 0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12.825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379 0 24575,'-10'14'0,"-1"-2"0,-2 4 0,1-4 0,-1 4 0,4-7 0,-1 1 0,-1 0 0,0 2 0,-3 1 0,0-1 0,-11 9 0,8-10 0,-7 10 0,13-12 0,0-1 0,0 2 0,-2 1 0,1 0 0,0 1 0,1-3 0,3-2 0,0-2 0,6 0 0,-3 0 0,3-2 0,-1 1 0,-1-3 0,3 3 0,-3-3 0,1 3 0,-2-1 0,0 2 0,0 2 0,-3-1 0,-1 7 0,-2-4 0,3 3 0,1-4 0,4 0 0,1-4 0,4-3 0,3-2 0,0-3 0,5-4 0,3 0 0,-1-1 0,4 1 0,-5 2 0,8-2 0,-6 2 0,8-4 0,-13 6 0,2 0 0,-5 1 0,-1 3 0,1-5 0,13-5 0,-4 0 0,7-6 0,-7 7 0,-3 1 0,0 2 0,2-1 0,-4 1 0,0-1 0,-4 2 0,0-3 0,0-3 0,1-4 0,2 0 0,4-11 0,0 9 0,0-6 0,-4 9 0,2 1 0,-6 5 0,5 0 0,-9 6 0,2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06.52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246 1 24575,'0'8'0,"-1"1"0,-2-3 0,-1 5 0,-1-3 0,1 7 0,-2-5 0,4 3 0,-4-2 0,4-3 0,-3 5 0,2-5 0,0 0 0,-1 1 0,3-5 0,-2 3 0,3-5 0,-1 2 0,1-2 0,-4 6 0,2-3 0,-3 7 0,1-4 0,0 2 0,1-4 0,1 1 0,0-3 0,0 2 0,1-4 0,-1 1 0,1-1 0,-3 6 0,1-4 0,-1 4 0,2-5 0,0 1 0,0-1 0,0 3 0,0-3 0,-1 5 0,0-4 0,-1 3 0,1-1 0,-6 9 0,4-7 0,-2 6 0,3-9 0,1-1 0,1 2 0,-1 0 0,0 0 0,-1 6 0,1-7 0,-1 3 0,3-6 0,-1 1 0,0 0 0,0 0 0,-1 2 0,0-1 0,0 2 0,-1 0 0,1 1 0,-2-1 0,1 2 0,-1-2 0,1 4 0,-2-3 0,3 0 0,-3 2 0,4-4 0,-5 4 0,4-3 0,-1-1 0,1 1 0,1-2 0,0 0 0,1-3 0,12-10 0,3-1 0,0-3 0,-1 5 0,-11 6 0,1 2 0,-1-2 0,1 0 0,1 1 0,-2-1 0,4-1 0,-2 0 0,5-4 0,0 2 0,1-2 0,-1-1 0,1-1 0,-1-1 0,3-1 0,-7 3 0,4-1 0,-6 4 0,2 1 0,-2 2 0,-1 1 0,0-2 0,1-2 0,-1 1 0,2-3 0,0 2 0,0-1 0,0 3 0,0-2 0,-1 2 0,-1 1 0,0-1 0,0 2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15.316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535 0 24575,'-7'12'0,"-4"8"0,1-3 0,-6 3 0,2 4 0,0-7 0,-1 8 0,8-10 0,-1-1 0,5-3 0,-7 4 0,9-5 0,-9 4 0,7-5 0,-2-1 0,-4 6 0,-7 7 0,3-3 0,-7 9 0,9-15 0,0 2 0,-1-3 0,-8 9 0,6-6 0,-12 15 0,13-16 0,-3 6 0,5-8 0,-3 4 0,5-5 0,-3 5 0,6-10 0,-1 2 0,4-2 0,-6 5 0,6-4 0,-10 6 0,5-4 0,-1 3 0,-1 0 0,-3 5 0,0-7 0,0 6 0,6-7 0,2-3 0,2 2 0,-1-7 0,3 5 0,-3-5 0,3 5 0,-3-5 0,3 5 0,-3-5 0,3 4 0,-3-1 0,1 0 0,0 1 0,-1-1 0,1 4 0,-2-4 0,0 4 0,2-4 0,1-3 0,9-3 0,-3-2 0,8-2 0,-7 1 0,6 1 0,-6 0 0,6-1 0,-3 4 0,0-3 0,3 2 0,-6 0 0,10-2 0,-2 2 0,7-3 0,-2 0 0,11-3 0,-4 2 0,6-5 0,-2 2 0,-4-4 0,-1 1 0,-1-1 0,-9 2 0,18-14 0,-14 11 0,15-12 0,-23 15 0,2 3 0,-6 2 0,-1 4 0,0 1 0,-1-3 0,1 3 0,0-1 0,0-1 0,0-1 0,0 1 0,0-2 0,-1 5 0,1-1 0,-2 2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17.894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 0 24575,'25'15'0,"0"3"0,-10-9 0,1 9 0,11 1 0,-10-3 0,11 9 0,-13-10 0,5 9 0,-3-4 0,6 11 0,-2-6 0,-2 2 0,-3-4 0,-4-5 0,-3-3 0,-1-3 0,0 0 0,-3-6 0,7 9 0,-3-7 0,1 3 0,-3-4 0,-2-2 0,0 0 0,2 2 0,-1-4 0,1 4 0,-5-5 0,2 1 0,-3 1 0,1-1 0,-14-3 0,1-4 0,-11-4 0,4-2 0,-5-1 0,6 5 0,-2-3 0,8 4 0,0-1 0,0-2 0,-5-3 0,-4-6 0,-14-6 0,11 4 0,-8 0 0,20 10 0,-7-3 0,2 1 0,0 2 0,-5-7 0,12 10 0,-7-5 0,11 6 0,-3-2 0,5 1 0,1 3 0,7 14 0,-1 3 0,4 9 0,-2-5 0,0 0 0,6 5 0,-2-4 0,1 4 0,0-3 0,-5-8 0,2 3 0,-3-4 0,0-3 0,-2 2 0,-1-5 0,0-2 0,-1-1 0,1-2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20.26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459 0 24575,'-19'24'0,"2"-4"0,1 2 0,4-9 0,-2 12 0,-4-4 0,6 5 0,-11-2 0,6 3 0,0-8 0,2 1 0,3-3 0,5-8 0,-3 8 0,3-8 0,1 2 0,1-4 0,5-2 0,-5 1 0,1 1 0,-20 19 0,11-8 0,-17 15 0,19-17 0,-4 2 0,12-9 0,-4 0 0,6-4 0,-3-2 0,1 1 0,-2-1 0,0 2 0,-2 2 0,1 2 0,-5 2 0,3 0 0,-3 0 0,2-1 0,-4 1 0,9-3 0,-5 0 0,8-3 0,-1 0 0,0-2 0,-1 1 0,-1-2 0,-1 1 0,2 1 0,-1-3 0,12-5 0,-6 0 0,10-8 0,-7 6 0,5-6 0,7-2 0,40-32 0,-6 8 0,24-22 0,-5 12 0,-26 14 0,9-1 0,-29 17 0,-1 5 0,-9 2 0,-3 8 0,-4-4 0,-2 6 0,-2-1 0,-1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21.649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290 0 24575,'-10'10'0,"2"3"0,-3 2 0,5 0 0,-9 3 0,-4 6 0,-7 2 0,4-1 0,2-5 0,12-12 0,-5 7 0,1-5 0,-8 6 0,7-4 0,-2-4 0,9 0 0,-6-1 0,5-1 0,-3 4 0,5-5 0,0 0 0,-2-1 0,2-1 0,-2 0 0,4 1 0,-1-3 0,12-1 0,0-6 0,14 0 0,-3-6 0,14 0 0,-8-2 0,9-1 0,-11 2 0,14-6 0,-15 5 0,19-9 0,-24 12 0,6-3 0,-15 9 0,2 0 0,-4 0 0,1 2 0,-5-2 0,0 5 0,-2-2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24.05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399 1 24575,'-3'12'0,"-3"3"0,-9 12 0,4-3 0,-6 4 0,10-7 0,2-7 0,0-1 0,2 0 0,-5 0 0,2 3 0,-10 8 0,8-8 0,-14 14 0,8-8 0,-8 6 0,5-5 0,-4 4 0,8-11 0,-4 9 0,11-16 0,-1 0 0,7-4 0,-5 3 0,2-3 0,-2 2 0,-2-2 0,1 0 0,-2 1 0,-7 6 0,5-5 0,-13 11 0,5-9 0,4 2 0,1-4 0,8-2 0,0 0 0,0-2 0,1-1 0,1-4 0,11-1 0,3-2 0,12-2 0,-4 1 0,11-4 0,1-5 0,-2 3 0,1-5 0,-15 10 0,1-4 0,-7 5 0,10-11 0,-7 7 0,7-11 0,-5 7 0,0-2 0,-1-1 0,7-4 0,-8 5 0,9-7 0,-10 11 0,9-7 0,-11 7 0,3 1 0,-6 6 0,-1 5 0,0 0 0,0 0 0,-3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30.64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24575,'7'10'0,"5"4"0,-2 2 0,1 0 0,4 3 0,-1-3 0,3 1 0,-5-5 0,-2-1 0,-1-3 0,-1 3 0,2 0 0,1 7 0,-2-8 0,1 7 0,-5-11 0,0 4 0,3-2 0,2 5 0,-1-4 0,2 3 0,-6-6 0,2 4 0,-1-5 0,1 2 0,3 1 0,-4 0 0,7 0 0,-5 5 0,3-6 0,-1 5 0,-2-7 0,2 3 0,-4-3 0,13 10 0,-11-8 0,10 8 0,-13-12 0,-1-1 0,-1 0 0,2-2 0,-17 2 0,3-2 0,-16 0 0,-2 0 0,-5-6 0,-24-20 0,19 7 0,-11-12 0,29 19 0,-3-3 0,12 6-6784,-9-2 6784,13 6 0,-6 0 0,6 2 0,-2 1 0,6 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32.613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0 24575,'2'16'0,"2"3"0,8 1 0,-4 6 0,12-2 0,-10-1 0,4-3 0,-3-6 0,-2-3 0,2-2 0,-3 1 0,5 3 0,-6-1 0,8 7 0,-6-5 0,2-3 0,-4 1 0,1-1 0,0 2 0,0 1 0,0-1 0,-3-2 0,3 2 0,-2-4 0,3 3 0,-3-3 0,4-1 0,-4 2 0,7 1 0,-6 1 0,5 0 0,-6-3 0,1-2 0,-2-2 0,0-3 0,-1 1 0,-1-1 0,1 0 0,-3 3 0,3-2 0,-3 1 0,-11-11 0,-1 2 0,-15-10 0,6 0 0,-5 1 0,-15-10 0,13 9 0,-7-3 0,16 7 0,7 2 0,-4-2 0,-5-10 0,6 7 0,-4-4 0,10 10 0,3 3 0,0 3 0,3-1 0,-1 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1:34.868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24575,'13'13'0,"-1"-2"0,6 15 0,-5-9 0,5 10 0,-3-1 0,0-9 0,-2 12 0,1-13 0,-5 3 0,0-2 0,2-8 0,0 13 0,1-12 0,2 14 0,-3-12 0,-3 4 0,0-8 0,0 3 0,-2-6 0,6 8 0,-5-7 0,8 9 0,-4-4 0,0 0 0,1 2 0,-4-7 0,1 4 0,6-1 0,-8-1 0,6 0 0,-8-4 0,4 6 0,0-4 0,1 1 0,0-2 0,-2-2 0,3 3 0,7 1 0,-8-3 0,5 3 0,-10-6 0,0 3 0,0-3 0,0 1 0,0-2 0,-1 0 0,1 0 0,0 0 0,0 0 0,0 2 0,-1-1 0,4 1 0,-2 0 0,4-1 0,-4 3 0,8-1 0,-7 0 0,5-1 0,-9 0 0,-1 0 0,-2 3 0,-2-3 0,-1 0 0,-5-2 0,-3 0 0,-1 0 0,-15 0 0,9 0 0,-10 0 0,10 0 0,0 0 0,0 0 0,-16 0 0,12 0 0,-13 0 0,21-2 0,-6-1 0,8-3 0,-3 3 0,6-1 0,4 3 0,3-1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00.41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1529 0 24575,'0'11'0,"0"-1"0,-2 2 0,-1 1 0,-2 2 0,1-1 0,0-2 0,0 3 0,-1 0 0,1 0 0,1-3 0,-1-2 0,3-2 0,-3 2 0,2-5 0,-1 4 0,1-2 0,-4 6 0,3-5 0,-2 5 0,2-9 0,1 2 0,-2 3 0,0-2 0,0 6 0,-2-4 0,3 0 0,-2 1 0,1-2 0,-2 4 0,3-3 0,-5 7 0,3-7 0,0 5 0,-1-5 0,1 4 0,0-2 0,-3 5 0,5-5 0,-3 1 0,4-5 0,-5 10 0,3-8 0,-4 8 0,5-7 0,-1-3 0,1 3 0,1-6 0,0 3 0,-2 1 0,0 0 0,-2 4 0,-6 13 0,2-6 0,-2 11 0,3-10 0,3-3 0,-1 1 0,-3 11 0,5-11 0,-4 13 0,5-15 0,-1 2 0,1-6 0,1-2 0,0 0 0,0-1 0,-4 9 0,4-7 0,-4 6 0,4-7 0,-1-1 0,1 2 0,-5 7 0,0-4 0,-4 13 0,2-12 0,1 4 0,-1-6 0,-3 10 0,2-7 0,-3 7 0,7-10 0,-1-1 0,2-2 0,-7 11 0,6-10 0,-6 12 0,8-15 0,0 2 0,2-6 0,3-1 0,-4 4 0,-1 2 0,-3 4 0,0 1 0,-4 6 0,3-2 0,-2 4 0,3-4 0,0 2 0,3-5 0,-2 6 0,4-10 0,-3 7 0,3-5 0,-1-1 0,1 2 0,-1-4 0,1 2 0,-6 8 0,2-6 0,-3 5 0,3-4 0,-6 7 0,5-8 0,-4 5 0,6-10 0,2-1 0,-2 0 0,0 5 0,1-5 0,-1 4 0,3-7 0,-1 6 0,0-4 0,-3 9 0,1-5 0,-2 10 0,1-7 0,1 3 0,1-5 0,-1 4 0,1-3 0,-3 8 0,3-8 0,-1 3 0,1-5 0,-1 7 0,2-6 0,-3 5 0,5-8 0,-1 3 0,0-3 0,-2 5 0,1-5 0,-3 7 0,2-7 0,-3 8 0,3-6 0,-8 11 0,4-8 0,-3 6 0,2-7 0,2-1 0,0-1 0,-1 0 0,3-3 0,-3 5 0,3-4 0,-4 3 0,4-4 0,-1 3 0,-1 0 0,-3 10 0,2-10 0,-2 10 0,7-15 0,1 1 0,1-3 0,1-2 0,0 0 0,-2 3 0,1 0 0,-1 2 0,0 0 0,-2 5 0,2-4 0,-2 1 0,4-5 0,0-2 0,1 0 0,-1 2 0,0-2 0,0 1 0,1-1 0,-1 1 0,0-1 0,0 0 0,-1 0 0,1 1 0,0 0 0,1 0 0,-1 0 0,1-1 0,-1 1 0,0 0 0,0 1 0,0-2 0,-1 2 0,2-2 0,0 0 0,8-1 0,-1 0 0,9-1 0,-5 0 0,3 2 0,3-2 0,-3 3 0,0-3 0,-5 1 0,1-1 0,-3 0 0,10 3 0,-9-3 0,6 4 0,-9-4 0,3 2 0,-2-1 0,4-1 0,-3 2 0,3-1 0,-2 0 0,0-1 0,0 1 0,1-1 0,-2 2 0,3-2 0,-5 1 0,4-1 0,-4 1 0,5 1 0,-4-1 0,1 1 0,-4-1 0,0-1 0,-1 1 0,2-1 0,-1 0 0,5 0 0,-2 0 0,1 0 0,-1 0 0,-4 0 0,0 0 0,2 1 0,-2-1 0,0 8 0,-2-1 0,-1 6 0,-1-1 0,0 0 0,-1 9 0,0-3 0,-2 16 0,1-11 0,-1 4 0,-2 2 0,3-9 0,-4 8 0,0-2 0,-1 0 0,-1-1 0,4-4 0,0-8 0,-1 6 0,0-6 0,-3 12 0,3-11 0,1 3 0,2-5 0,-3 4 0,3-6 0,-2 5 0,3-6 0,-1 0 0,1 0 0,-8 10 0,5-6 0,-9 16 0,6-13 0,-2 6 0,1-6 0,-1 9 0,0-6 0,-3 10 0,6-14 0,1-1 0,2-5 0,3-2 0,0-3 0,0 10 0,-3-2 0,-3 11 0,-3-1 0,-14 30 0,8-18 0,-14 25 0,19-35 0,-16 38 0,16-37 0,-10 27 0,14-34 0,1-2 0,1-1 0,-1 2 0,2-4 0,-1 0 0,2-4 0,1-2 0,-1 1 0,-3 11 0,4-8 0,-4 8 0,4-9 0,-1 2 0,1-1 0,-3 5 0,2-6 0,-2 8 0,0-5 0,2 3 0,-1-6 0,0 6 0,3-7 0,-3 2 0,5-6 0,-3 1 0,2 1 0,-6 10 0,2-2 0,-2 4 0,0-3 0,4-6 0,-4 7 0,2-7 0,-5 14 0,3-12 0,-3 8 0,3-8 0,-5 10 0,6-11 0,-3 6 0,6-13 0,1 1 0,-1-3 0,-2 9 0,1-6 0,-2 7 0,0-3 0,-1 3 0,1-1 0,0 3 0,1-6 0,-1 3 0,3-6 0,-2 2 0,1 0 0,-2 5 0,-1-1 0,-6 12 0,6-11 0,-1 4 0,2-8 0,3 0 0,0-3 0,-2 3 0,4-4 0,-3 4 0,1-2 0,-2 5 0,2-4 0,-2 3 0,2-6 0,2 1 0,0-3 0,1 0 0,5-1 0,2 0 0,5-1 0,0 0 0,0 0 0,4 2 0,-5-2 0,3 1 0,0 2 0,-4-3 0,3 4 0,-4-4 0,-4 1 0,6-1 0,-4 1 0,3 0 0,2 1 0,-3-2 0,3 2 0,6-2 0,-8 0 0,11 0 0,-8 0 0,-2 0 0,1 0 0,-5 0 0,3 0 0,1 0 0,-1 0 0,1 0 0,-5 0 0,7 1 0,-7-1 0,7 1 0,-5-1 0,1 2 0,2-2 0,5 1 0,-5 0 0,2-1 0,-8 1 0,0 0 0,0 0 0,4 0 0,-2-1 0,6 0 0,-4 0 0,0 0 0,-1 0 0,6 0 0,-4 0 0,6 0 0,-8 0 0,0 0 0,0 0 0,7 0 0,-6-1 0,11-2 0,7-5 0,-8 2 0,4-2 0,-18 6 0,-1 1 0,-3 0 0,1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13.26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930 0 24575,'-3'21'0,"-2"-4"0,2-4 0,-1-6 0,0 5 0,1-1 0,-2 0 0,-1 7 0,2-7 0,-1 7 0,0-5 0,-1 9 0,-1-5 0,0 8 0,1-9 0,0 3 0,2-7 0,0 0 0,1-3 0,0-1 0,-1 2 0,1-1 0,-1 0 0,2-1 0,-5 5 0,3-3 0,-3 4 0,1-4 0,2 0 0,-1 2 0,-3 4 0,0 6 0,-3 3 0,3-4 0,1-4 0,2-3 0,1-4 0,-1 5 0,1-6 0,1 0 0,-1 0 0,1-1 0,-1 2 0,0-1 0,-1 2 0,-2 8 0,1-6 0,-1 6 0,6-12 0,-1-2 0,1-1 0,-1-1 0,2-1 0,-6 10 0,1-2 0,-5 9 0,-7 9 0,5-9 0,-11 22 0,10-17 0,-6 8 0,7-6 0,-8 12 0,10-12 0,-9 16 0,9-19 0,2 0 0,-1-4 0,6-7 0,-3 0 0,3 0 0,-6 7 0,5-7 0,-6 11 0,7-15 0,-3 5 0,2-6 0,-1 4 0,0-1 0,-4 6 0,4-1 0,-5 1 0,3-2 0,-8 12 0,7-11 0,-5 8 0,9-11 0,-2-2 0,1 2 0,-6 11 0,4-9 0,-6 13 0,7-17 0,2 1 0,2-6 0,2-3 0,-2 4 0,-3 5 0,-3 3 0,-2 7 0,-1 3 0,2-6 0,-7 19 0,8-17 0,-6 10 0,8-14 0,0 2 0,1-7 0,-1 6 0,2-8 0,-2 7 0,3-7 0,-1 3 0,1-4 0,-1 6 0,1-5 0,-3 9 0,2-9 0,-1 4 0,1-4 0,-1 5 0,1-5 0,-4 7 0,3-7 0,0 3 0,2-5 0,0 3 0,0-6 0,0 3 0,2-5 0,0 0 0,0 2 0,-3 3 0,1 0 0,-3 5 0,2-3 0,-2 2 0,2-3 0,-1 4 0,2-3 0,-5 7 0,5-7 0,-4 5 0,4-6 0,-5 9 0,4-8 0,-2 5 0,4-10 0,1-1 0,0-1 0,-1 5 0,-1-1 0,-3 8 0,1 1 0,-1-4 0,2 3 0,2-9 0,-1 0 0,2 0 0,0-3 0,1 2 0,7-8 0,-3 2 0,5-5 0,-2 5 0,-2-1 0,5-1 0,-4 3 0,3-3 0,-3 4 0,3-3 0,2 2 0,9-3 0,-4 0 0,2 1 0,-8 1 0,-3 2 0,-1-1 0,-2 1 0,3 0 0,-3 0 0,1 0 0,-1 0 0,2 0 0,-2 0 0,2 0 0,-4 0 0,0 0 0,1 0 0,0 0 0,0 0 0,0 0 0,0 0 0,3 0 0,-3 0 0,2 0 0,-2 0 0,0 0 0,-1 0 0,1 1 0,1-1 0,-1 1 0,1 0 0,-2-1 0,0 1 0,2-1 0,5 1 0,-1 0 0,4 1 0,-5-2 0,-1 1 0,0-1 0,1 1 0,-1-1 0,1 1 0,-1 1 0,1-2 0,0 2 0,7 0 0,-7 0 0,6 1 0,-8 0 0,1-1 0,-1 1 0,0-2 0,2 2 0,2 1 0,-1-1 0,2 1 0,-4-2 0,2 3 0,-3-2 0,2 0 0,-5-1 0,1 0 0,1 0 0,9 3 0,-5-2 0,10 5 0,-5-2 0,-1-1 0,0 2 0,-3-4 0,-2 1 0,3 1 0,-4-2 0,1 2 0,-2-3 0,-1 0 0,0 0 0,0-3 0,-3-2 0,-4-1 0,2-3 0,-6-6 0,4 3 0,-2-2 0,2 4 0,1 3 0,0 1 0,0-1 0,2 2 0,-1-1 0,1 2 0,0-1 0,0-5 0,0 2 0,0-6 0,0 4 0,0-4 0,0 3 0,0-4 0,0 6 0,0 1 0,0 2 0,0 2 0,0 0 0,5 1 0,2 0 0,9 1 0,-1 0 0,6 0 0,5 0 0,-6 0 0,8 0 0,-11 0 0,11 0 0,-10 0 0,6 1 0,-7 2 0,-2 1 0,2 1 0,-5-1 0,0 0 0,2 1 0,-3 0 0,6 2 0,-9-2 0,3 1 0,-5-3 0,8 6 0,-4-4 0,4 4 0,-4-3 0,2 2 0,-3-3 0,4 3 0,-7-5 0,5 6 0,-6-6 0,6 5 0,-3-4 0,11 5 0,-10-2 0,6 1 0,-10-5 0,-1 0 0,1-1 0,6 6 0,-1-1 0,5 2 0,-5-2 0,1 2 0,-3-3 0,1 1 0,-6-3 0,2-2 0,-3 0 0,1 0 0,-1 0 0,2 0 0,-2 0 0,2 1 0,-2-2 0,-1 1 0,-1-10 0,-2 3 0,-1-7 0,-1 2 0,-1-6 0,1 5 0,-2-10 0,3 11 0,-1-2 0,1 4 0,1-1 0,-1 0 0,-2-5 0,0 5 0,-2-3 0,2 4 0,1 1 0,0 1 0,-1 0 0,2 3 0,-1-2 0,3 4 0,-1 0 0,10 0 0,2 1 0,12 0 0,4 0 0,11 0 0,-3 0 0,2 0 0,-10 0 0,7 0 0,-11 0 0,18-2 0,-19 1 0,7-1 0,-15 1 0,-1 1 0,-3-1 0,2 0 0,5-1 0,-2 2 0,2-3 0,-5 3 0,0-2 0,-1 1 0,11 0 0,-10-2 0,6 1 0,-10 1 0,-4 1 0,1 0 0,-1 0 0,-1 1 0,0 2 0,-2 1 0,0 0 0,0 1 0,0-2 0,0 0 0,0-1 0,0 2 0,0-2 0,0 4 0,0-1 0,0 3 0,0 0 0,0 6 0,-2-4 0,1 7 0,-2-9 0,1 2 0,0-5 0,-3 9 0,3-4 0,-3 6 0,2-4 0,0-4 0,-1 4 0,-1 0 0,2-4 0,0 0 0,3-6 0,-1 0 0,-1 1 0,0 0 0,-1 0 0,2-1 0,-1 1 0,0-1 0,1 0 0,-2-1 0,2-4 0,-1-2 0,1-6 0,1-1 0,0-10 0,0 4 0,0-17 0,0 13 0,0-7 0,0 4 0,0 8 0,0-9 0,0 10 0,0 0 0,0 5 0,0 6 0,0 1 0,0 1 0,0 0 0,0 0 0,0 1 0,0-5 0,1 0 0,1-5 0,1 2 0,-1-1 0,1 2 0,1-3 0,-2 6 0,1-2 0,2 7 0,3 1 0,6 0 0,5 0 0,39 0 0,-17 0 0,47 0 0,-55 2 0,28 0 0,-29 3 0,7 0 0,-5 0 0,-11-1 0,1-2 0,8 2 0,-3 0 0,3 1 0,-10 0 0,-9-2 0,-2 1 0,1 0 0,-6 0 0,1 0 0,-5-2 0,2 3 0,-3-3 0,1 4 0,-2-1 0,0 2 0,0 1 0,0 13 0,0-8 0,0 10 0,0-11 0,-2 5 0,-1-2 0,-4 10 0,3-7 0,-3 7 0,3-10 0,0 2 0,1-8 0,0 4 0,2-8 0,0 3 0,1-5 0,-1-1 0,1 1 0,-1 0 0,-1-1 0,-1-7 0,-1-2 0,0-6 0,1-8 0,1 3 0,1-16 0,1 12 0,0-5 0,0 0 0,0 8 0,6-30 0,-4 22 0,4-9 0,-5 20 0,-1 12 0,0-1 0,0 3 0,0-2 0,1 2 0,0-1 0,2-1 0,-1 1 0,5 1 0,-2 2 0,5 0 0,1 3 0,1 0 0,6 7 0,-1-1 0,4 5 0,-3-2 0,-1-1 0,0 2 0,-3-4 0,4 4 0,2 2 0,0 0 0,0 0 0,0-1 0,-8-4 0,5 4 0,-9-6 0,1 0 0,-4-5 0,1 2 0,-2-1 0,1 2 0,-2-3 0,2 2 0,-2-1 0,2 2 0,-2-2 0,2 0 0,-2-3 0,-1 1 0,0-1 0,-3-8 0,1 2 0,-4-7 0,1 3 0,-1 1 0,0 0 0,0-1 0,-1 3 0,2 0 0,2 4 0,-1-1 0,0-2 0,4 2 0,1-1 0,4 4 0,1 0 0,1 0 0,-1 0 0,4 0 0,8 0 0,-2 1 0,8 1 0,-10 0 0,5-1 0,-5-1 0,4 0 0,-8 0 0,5 0 0,-9 0 0,7 0 0,-7 0 0,-1 0 0,-3 0 0,-2 0 0,1 0 0,0 0 0,0 0 0,-1 0 0,2 0 0,-2 0 0,1 0 0,0 0 0,0 0 0,-1 0 0,1 0 0,1 0 0,-2 0 0,1 0 0,0 0 0,-1 0 0,1 0 0,0 0 0,0 0 0,0 0 0,-1 0 0,1 0 0,0 0 0,0 0 0,-1 0 0,2 0 0,-1 0 0,-1 0 0,1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10.73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596 0 24575,'-1'20'0,"-1"0"0,-5 2 0,3-2 0,-4 0 0,4-7 0,0-4 0,1 0 0,-1-2 0,2-2 0,-1-1 0,3-1 0,-1 0 0,-2 6 0,-1-1 0,-1 5 0,-1-3 0,0 9 0,1-11 0,-1 7 0,5-12 0,-1 1 0,2-1 0,-1 0 0,1 0 0,-4 6 0,2 0 0,-2 4 0,1-2 0,0-2 0,-1 1 0,0 1 0,1-3 0,0 2 0,0-4 0,-1 4 0,2-2 0,-3 3 0,4-3 0,-2-1 0,0-1 0,-1 6 0,0-5 0,2 3 0,-1-6 0,2 2 0,-1-2 0,-2 4 0,3-2 0,-4 5 0,3-3 0,-3 5 0,3-3 0,-3 4 0,4-6 0,-3 6 0,3-7 0,-2 4 0,1-5 0,-4 11 0,4-8 0,-4 7 0,3-7 0,-1-2 0,0 3 0,-1 2 0,2-3 0,-1 4 0,-1-5 0,2 2 0,-1-1 0,1 0 0,0-2 0,-3 6 0,2-2 0,-3 2 0,4-6 0,-4 7 0,2-5 0,-1 5 0,2-6 0,-1 0 0,2 0 0,-5 8 0,2-6 0,-3 6 0,5-8 0,-3 5 0,3-6 0,-3 8 0,4-9 0,-1 5 0,1-6 0,2 0 0,0-3 0,-1 1 0,2-1 0,-2 1 0,2 1 0,-3 2 0,0 8 0,-1-3 0,-4 8 0,3-7 0,-4 5 0,0-3 0,3 0 0,-4 2 0,6-6 0,-3 1 0,4-3 0,-3 2 0,3-4 0,-1 4 0,2-7 0,0 0 0,0 1 0,-2 3 0,1-1 0,-1 2 0,1-3 0,-2 5 0,1-3 0,-3 5 0,4-8 0,-1 4 0,2-5 0,0 0 0,0 0 0,-2 3 0,1 1 0,-9 7 0,8-4 0,-6 4 0,5-7 0,-2 3 0,4-5 0,-2 1 0,5-4 0,-1 1 0,0-1 0,-3 6 0,2-5 0,-4 7 0,4-5 0,-1 0 0,1-1 0,2-2 0,-1 1 0,-1-1 0,2 0 0,-2 1 0,1 0 0,-3 4 0,1-2 0,-1 4 0,1-3 0,1-2 0,0 0 0,1 1 0,-1-3 0,2 2 0,-1-3 0,0 2 0,-1 0 0,1 0 0,0 1 0,0-2 0,0 1 0,-1-1 0,1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17.36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24575,'0'12'0,"3"3"0,0-5 0,1 3 0,2 1 0,-1-3 0,-1 3 0,2-4 0,-3 2 0,2-2 0,-1 2 0,2 2 0,-2-3 0,2 3 0,-3-5 0,2 2 0,-2-3 0,3 0 0,-3 0 0,3 3 0,-3-4 0,3 4 0,-2-5 0,-2 0 0,1-3 0,-2-2 0,0 3 0,1-1 0,1 5 0,0-1 0,-1 1 0,5 9 0,-4-6 0,5 6 0,-5-9 0,3 1 0,-2 1 0,5 6 0,-3-6 0,2 5 0,-5-10 0,1 2 0,-3-3 0,0 6 0,1-3 0,1 7 0,0-6 0,8 15 0,-5-8 0,6 10 0,-4-9 0,-2 1 0,2-3 0,1 3 0,-4-7 0,5 6 0,-6-6 0,2 2 0,0-1 0,-3-1 0,1-2 0,1 6 0,-2-5 0,3 3 0,-4-5 0,1 1 0,0-1 0,2 11 0,-1-5 0,1 6 0,-2-7 0,0-3 0,0 1 0,2 5 0,-2-5 0,5 10 0,-2-6 0,1 1 0,-1 1 0,2-1 0,-3-2 0,4 3 0,-3-4 0,0 0 0,0 0 0,3 6 0,-4-6 0,3 2 0,-6-9 0,1-1 0,-2-2 0,0 1 0,-1 4 0,1 0 0,1 4 0,1 0 0,4 6 0,-2 1 0,4 2 0,-2-3 0,-1-2 0,1 0 0,1 0 0,2 9 0,1-5 0,0 3 0,-3-7 0,-3-6 0,2 5 0,-2-5 0,6 7 0,-4-4 0,1 1 0,-1-1 0,-3-5 0,1-1 0,0 3 0,1-4 0,-1 3 0,0-4 0,-1 2 0,0-2 0,0 0 0,-3-1 0,0-2 0,0 2 0,0-2 0,1 3 0,-1-2 0,1 0 0,0 0 0,-2 2 0,1-2 0,0 1 0,-1-1 0,2 1 0,-2-1 0,1 2 0,-1-1 0,0-1 0,0 1 0,0 0 0,0-1 0,0 1 0,-2-1 0,2 0 0,-4 1 0,1 0 0,-2 2 0,2-1 0,-1 1 0,1-2 0,0 0 0,1 1 0,1-1 0,0-2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1.39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502 1 24575,'-21'23'0,"4"-3"0,-4 0 0,3 0 0,-4 2 0,-2 2 0,7-2 0,-4-2 0,7-3 0,-4 2 0,2-3 0,2 4 0,2-9 0,-4 9 0,2-4 0,-2-1 0,2 0 0,1-4 0,2 0 0,-4 3 0,1-3 0,-6 5 0,7-5 0,-9 3 0,12-6 0,-6 3 0,7-4 0,-1 1 0,1 1 0,-2 1 0,3-1 0,-3 1 0,6-4 0,1-2 0,1-1 0,1 0 0,1-1 0,7-1 0,1-3 0,11-3 0,-1-1 0,7-3 0,4-3 0,-3 2 0,11-6 0,-15 6 0,2 0 0,-4 0 0,-3 5 0,3-4 0,5-2 0,-6 3 0,6-6 0,-5 5 0,-2-3 0,0 2 0,9-10 0,-11 6 0,7-6 0,-12 9 0,-1 2 0,-4 4 0,-1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3.78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485 0 24575,'-14'14'0,"2"0"0,1-3 0,5 1 0,-5 1 0,-10 16 0,4-7 0,-5 8 0,6-9 0,6-7 0,-2 4 0,-6 2 0,9-6 0,-9 5 0,6-4 0,-3 0 0,2 0 0,-6 3 0,7-5 0,-7 6 0,6-8 0,1 0 0,0-1 0,-10 9 0,7-6 0,-7 8 0,9-11 0,4 1 0,-2-2 0,-2 3 0,6-5 0,-3 1 0,8-7 0,1 1 0,-2-1 0,2 1 0,-1 1 0,-1 0 0,1 0 0,-4 1 0,2-1 0,-1 1 0,1 0 0,2-2 0,1 0 0,-1 0 0,10-7 0,-3 3 0,12-7 0,-7 5 0,15-4 0,-8 1 0,11-5 0,-11 4 0,8-5 0,-4 0 0,25-14 0,-17 11 0,19-11 0,-24 16 0,0-2 0,-7 5 0,11-6 0,-12 7 0,14-8 0,-17 9 0,2-2 0,-3 3 0,-5 3 0,-2-1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6.82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436 1 24575,'-4'12'0,"-3"3"0,-4-1 0,0-1 0,-1 1 0,3-4 0,-2 3 0,1-1 0,-1-2 0,2 4 0,0-4 0,-6 13 0,6-10 0,-6 11 0,8-12 0,-2-1 0,3-1 0,-8 10 0,7-9 0,-8 11 0,8-13 0,-9 11 0,5-9 0,-11 14 0,9-13 0,-2 3 0,4-5 0,2-4 0,1 1 0,1 0 0,-1-1 0,1 1 0,-2-2 0,1 2 0,-1-1 0,-2 5 0,2-5 0,0 3 0,1-2 0,1-1 0,-1 1 0,-1 0 0,4-2 0,-1 0 0,4-2 0,2-1 0,9-8 0,3 1 0,10-7 0,-4 2 0,3 2 0,23-18 0,-18 10 0,18-15 0,-26 17 0,0-2 0,-1 2 0,7-6 0,-6 6 0,9-7 0,-5 5 0,-2 1 0,-1 1 0,-6 4 0,0 0 0,3-2 0,-5 4 0,2-2 0,-7 5 0,-2 2 0,-2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38.936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 0 24575,'10'4'0,"4"7"0,-4-1 0,1 5 0,-2-4 0,-1-2 0,4 7 0,-5-4 0,4 2 0,-5-3 0,6 1 0,-4 0 0,3 3 0,-4-3 0,2 1 0,-1-3 0,4 8 0,-1-2 0,0 1 0,-5-5 0,0-4 0,-2-2 0,6 8 0,-4-6 0,5 6 0,-2-3 0,-2-2 0,3 2 0,-1 0 0,-2-3 0,7 11 0,-5-8 0,6 10 0,-6-10 0,1 1 0,-1-2 0,1 4 0,0-4 0,-2 1 0,0-3 0,0 1 0,-3-3 0,3 4 0,-5-7 0,0 1 0,-2-2 0,1-1 0,-12-4 0,-1-3 0,-8-4 0,1 0 0,3 0 0,-9-6 0,7 5 0,-5-5 0,10 4 0,1 1 0,-3-5 0,-4-11 0,3 6 0,-8-16 0,7 17 0,0-2 0,2 7 0,5 6 0,0 0 0,-5-7 0,4 3 0,-3-8 0,5 7 0,-4-10 0,6 11 0,-3-5 0,6 14 0,2 2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43.38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24575,'2'10'0,"3"6"0,-1-3 0,4 2 0,0 5 0,-2-7 0,2 6 0,-3-5 0,-1-2 0,2 2 0,-3-4 0,4 7 0,-4-7 0,3 7 0,-3-9 0,0 4 0,-1-3 0,4 8 0,-3-8 0,3 8 0,-2-2 0,0-3 0,-1 6 0,-2-10 0,1 4 0,-2-3 0,1 1 0,0 0 0,1-3 0,-1 1 0,1-3 0,0 2 0,0 0 0,4 8 0,-3-5 0,3 8 0,-2-8 0,-1-1 0,1 0 0,-3-4 0,3 3 0,0-1 0,2 1 0,0 2 0,-1-1 0,1 1 0,-1-2 0,2 4 0,-1-4 0,-1 3 0,0-4 0,-1 1 0,1 2 0,5 8 0,-4-6 0,4 5 0,-6-11 0,1 2 0,-2-3 0,2 3 0,-2-1 0,3 5 0,-3-3 0,2 3 0,-2-5 0,2 4 0,-2-6 0,1 4 0,-2-5 0,0 1 0,-1 1 0,4 7 0,-1-5 0,2 7 0,-5-9 0,2 0 0,-3-1 0,3-1 0,1 3 0,3 2 0,0 0 0,6 12 0,-4-10 0,3 7 0,-5-8 0,-4-2 0,6 5 0,-5-5 0,4 8 0,-2-8 0,0 5 0,-3-7 0,0 0 0,-1-1 0,3 5 0,-2-3 0,2 3 0,-1-2 0,-1-1 0,1 0 0,0 1 0,-2-4 0,2 2 0,-3-4 0,2 1 0,-2 0 0,4 4 0,-3-3 0,3 4 0,-2-4 0,-1 1 0,0-3 0,-2 0 0,2 1 0,0-1 0,0-1 0,0 1 0,-7-1 0,1 1 0,-9-1 0,4-1 0,-2 0 0,-7 0 0,6 0 0,-6 0 0,10-2 0,0 2 0,-1-1 0,-8-2 0,7 3 0,-15-4 0,15 2 0,-5 0 0,7 0 0,-3 0 0,2 1 0,-4-2 0,6 3 0,-3-2 0,3 1 0,-4-2 0,4 1 0,-4-2 0,5 2 0,-1-1 0,3 1 0,-5-3 0,4 2 0,-4-2 0,4 3 0,1-1 0,-1 1 0,1-1 0,1 2 0,6 11 0,1 0 0,5 8 0,-3-2 0,1 0 0,3 12 0,-1-4 0,1 4 0,-1-8 0,2 6 0,-5-3 0,9 17 0,-9-13 0,4 3 0,-6-12 0,-3-8 0,2-4 0,-3 2 0,1-5 0,-1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14.66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1587 0 24575,'-1'10'0,"-1"4"0,0-8 0,-1 5 0,3-8 0,-2 3 0,1-3 0,0 2 0,0-1 0,0-1 0,-1 3 0,-1-1 0,0 1 0,0 1 0,-1-1 0,1 1 0,-3 2 0,0-2 0,0 3 0,-2 1 0,4-4 0,-2 2 0,3-5 0,0-1 0,2 0 0,-2 0 0,1 3 0,-1-2 0,-1 6 0,-1-3 0,-1 4 0,0-2 0,2 1 0,-1-1 0,0 2 0,1-1 0,-1-1 0,0 2 0,1-4 0,-1 3 0,1 0 0,1-1 0,0 1 0,-1-4 0,1 1 0,1 1 0,-2 3 0,2-1 0,-1-1 0,0-3 0,2-1 0,-2 2 0,0 7 0,-1-6 0,-2 11 0,2-9 0,-1 4 0,1-4 0,-3 9 0,3-4 0,-3 4 0,3-4 0,-2-2 0,2 1 0,-8 15 0,6-14 0,-8 19 0,6-17 0,0 2 0,1-4 0,2-4 0,1 0 0,-2 1 0,2-4 0,-1 0 0,4-4 0,0-1 0,-1 3 0,-4 3 0,1 2 0,-5 4 0,-4 9 0,3-4 0,-9 17 0,8-17 0,-2 6 0,6-11 0,2-1 0,-1 1 0,-2 4 0,3-4 0,-3 2 0,6-9 0,0-1 0,-1-1 0,-1 5 0,2-3 0,-6 10 0,5-8 0,-4 9 0,4-8 0,-3 2 0,5-5 0,-2 0 0,1 1 0,-1-1 0,-1 3 0,0-2 0,1 2 0,-6 7 0,5-6 0,-4 6 0,4-7 0,-2 5 0,1-5 0,-1 5 0,4-7 0,-2 2 0,1-1 0,-7 13 0,5-7 0,-7 14 0,3-11 0,2 2 0,-1-2 0,5-4 0,-3 1 0,-1 7 0,1-6 0,0 6 0,1-8 0,-2 8 0,0-6 0,-3 13 0,2-13 0,1 6 0,1-10 0,0 14 0,1-13 0,-2 11 0,5-14 0,-1 1 0,2-3 0,-1 0 0,3-4 0,-2 1 0,-2 3 0,-2 4 0,-4 3 0,2 0 0,-8 7 0,5-3 0,-5 6 0,6-7 0,0-1 0,2-2 0,0-3 0,-1 8 0,2-8 0,0 4 0,2-5 0,0-5 0,0 8 0,-2-5 0,-1 10 0,1-8 0,2 1 0,2-7 0,1-1 0,1-2 0,1 1 0,-3-1 0,1 3 0,-1-1 0,-2 8 0,2-7 0,-1 4 0,2-7 0,1 0 0,0 0 0,1 0 0,0 0 0,3-1 0,-1-1 0,2-1 0,0 0 0,1 0 0,7 0 0,-3 0 0,5 0 0,-3 0 0,2 0 0,-1 0 0,7 0 0,-6-2 0,1 2 0,-3-2 0,-2 1 0,-1 0 0,6-2 0,-5 3 0,6-3 0,-6 2 0,1 0 0,-4 1 0,10-2 0,-7 1 0,12-3 0,-8 1 0,1 1 0,-2-1 0,-4 2 0,-3 0 0,1 1 0,-3 0 0,2-2 0,-2 2 0,1-1 0,0 1 0,1 0 0,-1 0 0,-1 0 0,1 0 0,0 0 0,1 0 0,-1 0 0,1-2 0,0 0 0,-4 4 0,-4 5 0,-5 6 0,-1 1 0,-9 18 0,9-15 0,-9 14 0,13-18 0,-1-2 0,3-1 0,-2 9 0,1-8 0,-3 11 0,5-13 0,-3 6 0,3-8 0,-2 6 0,1-5 0,-2 10 0,-1-3 0,1 1 0,-2 0 0,3-5 0,-1-1 0,-1 8 0,1-5 0,-1 7 0,0-9 0,-3 16 0,4-11 0,-7 14 0,8-13 0,-5-1 0,5-1 0,-5 1 0,3 0 0,-3 5 0,0-4 0,5-3 0,-2-2 0,5-7 0,0 1 0,-1 6 0,1 1 0,-4 5 0,2 0 0,-6 3 0,2 3 0,-3 0 0,3 0 0,-1-5 0,4-1 0,-5 7 0,3-9 0,-3 10 0,3-12 0,1 0 0,2-2 0,-1-2 0,1-3 0,-2 9 0,1-4 0,-2 4 0,1-1 0,-7 12 0,5-7 0,-6 9 0,9-15 0,-3-1 0,3 0 0,-10 12 0,6-7 0,-8 17 0,6-15 0,2-1 0,2-6 0,4-6 0,-1-2 0,3-1 0,-2-1 0,1 6 0,-5 1 0,-1 6 0,-3-2 0,-1 4 0,5-6 0,-7 6 0,7-7 0,-3 3 0,3-3 0,-3 4 0,2 2 0,-6 5 0,2 1 0,0-5 0,4-1 0,0-6 0,1 0 0,-5 7 0,3-6 0,-1 8 0,2-9 0,1 2 0,1-2 0,-3 6 0,4-9 0,-1 6 0,2-10 0,1 3 0,-1-2 0,0 5 0,1-4 0,-3 7 0,3-3 0,-3 3 0,1-4 0,1 5 0,-1-7 0,1 6 0,1-6 0,-1 1 0,3-2 0,-6 9 0,3-5 0,-2 6 0,2-5 0,0-2 0,0 1 0,-4 5 0,4-5 0,-5 9 0,3-8 0,0 1 0,0-2 0,2-5 0,0-1 0,1 0 0,-1 0 0,3 0 0,5-8 0,-2 3 0,8-4 0,-8 3 0,3 2 0,0-1 0,1-1 0,1 1 0,-1-2 0,4-1 0,-3 0 0,9-2 0,-8 2 0,4 0 0,-5 2 0,0-1 0,1 2 0,2-2 0,4 1 0,-3-2 0,5 1 0,-6 1 0,-1 0 0,-2 1 0,10-1 0,-7-2 0,15 1 0,-15 1 0,3-1 0,-5 2 0,0 0 0,-2 1 0,4 0 0,-2 0 0,-1 0 0,1 0 0,5 0 0,-6 0 0,8 0 0,-9 0 0,4-2 0,-4 2 0,13-2 0,-11 2 0,11 0 0,-13 0 0,3 0 0,-5 0 0,5 0 0,-4-1 0,8 0 0,-3-1 0,-1 1 0,-1-2 0,-4 3 0,0-2 0,1 2 0,-5 3 0,0 0 0,-6 5 0,1-1 0,-1 1 0,-7 13 0,7-10 0,-9 19 0,8-15 0,0 3 0,-1 4 0,3-9 0,-2 9 0,3-6 0,-1-2 0,0 2 0,1-5 0,-1-1 0,0 1 0,-3 12 0,3-10 0,-3 10 0,3-10 0,0-2 0,0 4 0,-4 11 0,1-8 0,-5 12 0,4-14 0,-2 12 0,2-10 0,-5 14 0,4-17 0,0 4 0,2-8 0,4-3 0,-2 3 0,2-5 0,0 4 0,1-7 0,-1 3 0,1-3 0,-1 3 0,2-3 0,-1 5 0,1-1 0,-1 3 0,-2 1 0,-1 2 0,-3 9 0,-1-4 0,-1 10 0,2-9 0,-2 9 0,1-5 0,-6 19 0,7-20 0,-6 13 0,9-21 0,-2 4 0,2-9 0,1 6 0,-3-6 0,0 9 0,-1-6 0,1 6 0,0-7 0,-2 7 0,3-6 0,-8 10 0,8-9 0,-7 9 0,6-7 0,-2 0 0,4-2 0,0-6 0,1 1 0,-2 4 0,2-3 0,-4 3 0,4-2 0,-6 7 0,6-6 0,-4 6 0,4-10 0,2-1 0,1-1 0,1-2 0,0-1 0,0 7 0,-3-1 0,0 7 0,-11 10 0,7-6 0,-10 11 0,8-14 0,0 0 0,3-1 0,-9 13 0,5-6 0,-4 7 0,5-12 0,5-7 0,-3 2 0,3-5 0,-2 5 0,2-7 0,0 6 0,0-6 0,1 3 0,0-2 0,0 0 0,-2 1 0,0 4 0,-1-3 0,2 3 0,0-4 0,-2 4 0,2-4 0,-2 4 0,3-4 0,-1-1 0,1 1 0,-2 4 0,3-5 0,-2 4 0,4-7 0,-2 1 0,1-1 0,1 0 0,-2 0 0,1 0 0,1 0 0,-2 0 0,1-1 0,1 1 0,-3 0 0,3 0 0,-1-1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26.98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 1 24575,'0'13'0,"7"12"0,1-4 0,6 6 0,-2-1 0,-2-8 0,4 14 0,-6-13 0,6 11 0,-9-16 0,3 4 0,-2-7 0,3 7 0,-3-6 0,3 10 0,-4-9 0,2 5 0,-3-8 0,1-1 0,2 4-6784,0 0 6784,0-1 0,-1 0 0,-1-6 0,2 9 0,-2-7 0,3 11 0,-4-11 6784,1 5-6784,-2-6 0,2 6 0,-1-3 0,3 11 0,-3-9 0,1 8 0,-1-6 0,2 1 0,1 8 0,0-6 0,3 8 0,-4-6 0,2-2 0,-2 6 0,0-11 0,1 11 0,1-7 0,-3-1 0,0-3 0,-2-6 0,0-3 0,0 3 0,-1-3 0,1 3 0,-2 1 0,9 10 0,-5-5 0,7 10 0,-9-13 0,2 3 0,-2-7 0,1 1 0,-3-6 0,0-7 0,-1 5 0,0 14 0,0 1 0,4 26 0,-1-16 0,11 18 0,-5-11 0,16 20 0,-13-21 0,9 7 0,-12-18 0,7 6 0,-7-7 0,7 11 0,-7-11 0,5 8 0,-7-10 0,3 5 0,-4-9 0,3 7 0,-1-6 0,4 8 0,-4-8 0,2 4 0,-4-6 0,4 6 0,-4-2 0,8 12 0,-6-11 0,1 8 0,-4-14 0,2 10 0,-2-8 0,3 7 0,-4-5 0,3-2 0,-1 2 0,6 1 0,-4-4 0,7 8 0,-9-12 0,1 5 0,-4-8 0,0 0 0,0 2 0,7 7 0,-4 1 0,6 4 0,-2-1 0,-2-3 0,5 8 0,-1 6 0,-2-7 0,-2 3 0,-2-10 0,-1 3 0,1-2 0,1 3 0,-2-7 0,0-2 0,-2-2 0,-2-3 0,0-1 0,0 2 0,1-4 0,-1 4 0,0-2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20.92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0 107 24575,'10'0'0,"2"0"0,0 0 0,-3 0 0,1 0 0,-4 0 0,-2 0 0,1 0 0,-1 1 0,2-1 0,1 4 0,3-3 0,0 4 0,1-4 0,-5 2 0,3-1 0,-6 0 0,2-1 0,-2-1 0,6 5 0,-3-5 0,12 5 0,-8-3 0,4 0 0,-6 1 0,3-1 0,-3-1 0,4 2 0,-1 1 0,-2-1 0,5 2 0,-7-1 0,3-1 0,-2 0 0,1 1 0,-1-1 0,-2 0 0,4 2 0,-1-1 0,6 4 0,-6-4 0,3 2 0,-6-2 0,2 0 0,-3-2 0,2 1 0,-2-2 0,5 0 0,-3 0 0,5-1 0,-6 0 0,4 0 0,-6 0 0,1-1 0,-10-4 0,-1 0 0,-4-3 0,-1 0 0,4 2 0,-3-1 0,1 1 0,-7-2 0,4 3 0,-9-3 0,11 4 0,-5 1 0,9 0 0,-1 3 0,1-3 0,-5-3 0,3 1 0,-1-4 0,3 6 0,2-2 0,-1 2 0,2-2 0,1 3 0,-1 0 0,15 2 0,-5 0 0,15 0 0,-10 0 0,3 0 0,12 0 0,-8 1 0,14 2 0,-19 0 0,7 1 0,-8-1 0,2 0 0,-5 1 0,-1-1 0,2 2 0,3 0 0,-1 0 0,1 0 0,-4-1 0,1-1 0,3 2 0,-5-1 0,5 1 0,-5-1 0,11 2 0,-7-1 0,10 3 0,-12-4 0,0 2 0,-1-3 0,5 4 0,-5-2 0,9 5 0,-9-3 0,4 2 0,-4-2 0,6 2 0,-6-2 0,8 3 0,-10-4 0,5 0 0,-6-2 0,6 2 0,-3-2 0,5 4 0,-6-4 0,-1 1 0,-4-2 0,1-1 0,-3-4 0,-3-3 0,-3-3 0,-3-3 0,-1-2 0,-1-3 0,3 3 0,-2-3 0,3 10 0,0-3 0,-2 5 0,4 0 0,-3-1 0,-5-3 0,3 2 0,-5-2 0,7 4 0,-1 0 0,1-1 0,-5-2 0,3 4 0,-4-6 0,4 6 0,-1-2 0,1 0 0,3 3 0,1-1 0,1 3 0,1-3 0,7 2 0,3-1 0,7 1 0,-2 1 0,2 0 0,-3 2 0,9 1 0,-10 1 0,8 1 0,-8-1 0,-1-1 0,10 3 0,-8-3 0,7 2 0,-10-2 0,4-1 0,-1 2 0,10-2 0,-4 2 0,4-2 0,-6 1 0,-3-2 0,-2 1 0,7 1 0,-7-2 0,8 3 0,-10-2 0,8 2 0,-6-1 0,11 1 0,-10 0 0,11-1 0,-11 1 0,8-2 0,-6 1 0,11-1 0,-7 1 0,12 0 0,-16-1 0,4 2 0,-9-1 0,9 2 0,-9-3 0,9 3 0,-11-5 0,1 2 0,-1 0 0,5-2 0,-4 1 0,8-1 0,-4 0 0,-3 0 0,2 0 0,-8 0 0,1 0 0,-2-1 0,-1-3 0,-4 0 0,-2-2 0,-2 1 0,-3 1 0,-2-1 0,1-1 0,-2 2 0,-1-1 0,3 2 0,-8-1 0,0 2 0,0 0 0,0 1 0,4 0 0,6 0 0,-7 1 0,10 0 0,-3 0 0,4 0 0,-8-5 0,3 1 0,-7-3 0,4 0 0,2 1 0,-2 0 0,-2-1 0,5 4 0,-4-2 0,5 1 0,1 1 0,0 0 0,3 0 0,1-1 0,-1 1 0,7 2 0,1-1 0,6 2 0,2 0 0,14 0 0,-6 0 0,11 0 0,-11 0 0,1 0 0,-3 0 0,15 0 0,-15 0 0,12 0 0,-14 0 0,-1 0 0,-2 0 0,-2 0 0,6 2 0,-3-2 0,7 3 0,-8-2 0,0 0 0,-2-1 0,13 0 0,-4 0 0,9 0 0,-8 2 0,-1-1 0,2 0 0,22 1 0,-17-1 0,17 3 0,-19-4 0,-2 4 0,2-4 0,19 4 0,-19-4 0,27 2 0,-32-2 0,11 0 0,-14 0 0,16 0 0,-15 0 0,10 0 0,-16 0 0,-2 0 0,1 0 0,8 4 0,-5-2 0,8 3 0,-8-3 0,-2 1 0,4-2 0,8 0 0,-7-1 0,14 0 0,-15 0 0,3 0 0,-6 0 0,-3 0 0,-4 0 0,0 0 0,-1 0 0,-14 0 0,4 0 0,-13-3 0,6 0 0,0-4 0,-8 0 0,7-1 0,-6 0 0,1 0 0,-3 1 0,-10-3 0,8 1 0,-4 0 0,14 4 0,-6-1 0,5 2 0,-4-5 0,-2 3 0,6-3 0,-8 0 0,-11-8 0,13 8 0,-9-6 0,23 11 0,2 3 0,4-2 0,-1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23.86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52 24575,'19'0'0,"-1"0"0,9 4 0,-10-2 0,12 4 0,-10-2 0,0 0 0,2 0 0,-8-1 0,2 1 0,-3-2 0,1 2 0,-3-4 0,11 5 0,-8-3 0,7 3 0,-9-1 0,2-2 0,-2 1 0,14 1 0,-11 0 0,11 1 0,-14-3 0,-1-1 0,-4-1 0,-3 0 0,0 0 0,0 0 0,0 0 0,-1 0 0,4 3 0,1-1 0,1 1 0,0 0 0,-1-1 0,4 1 0,-3-1 0,8 1 0,-9-2 0,5 0 0,-7 1 0,1-2 0,-3 1 0,2-1 0,-1 0 0,0 0 0,-1 2 0,3-2 0,-3 3 0,3-3 0,-3 1 0,0-1 0,0 0 0,1 2 0,-1-1 0,4 2 0,0 0 0,-1-1 0,0 0 0,-3-1 0,0 0 0,2 0 0,-2 0 0,1 0 0,-1 0 0,1 0 0,1 0 0,1-1 0,0 0 0,0 0 0,1 0 0,-1 0 0,-1 0 0,0 1 0,-1 0 0,-1 0 0,2-1 0,-2 1 0,0 0 0,-9-5 0,5 1 0,-8-4 0,6 5 0,0-1 0,-1-1 0,-5-8 0,1-2 0,-2-4 0,2 2 0,0-2 0,-2-3 0,2 4 0,1-1 0,2 9 0,-1 1 0,2 3 0,-3 2 0,3 2 0,1 1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13.115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0 150 24575,'11'0'0,"-3"0"0,-1 0 0,-4-1 0,0 1 0,0-1 0,-1 1 0,2 0 0,-1 0 0,3 0 0,-4-3 0,2 3 0,-1-3 0,0 3 0,5-1 0,-2-1 0,4-1 0,1 0 0,11-3 0,-7 2 0,9-2 0,-13 2 0,-1 1 0,-3 2 0,1-2 0,-4 2 0,2-1 0,-3 1 0,-1 0 0,2 1 0,4-4 0,-1 4 0,3-4 0,-3 4 0,-2-2 0,0 1 0,-1 1 0,-1-1 0,4-1 0,-3 2 0,1-2 0,1 2 0,0-3 0,-1 3 0,2-1 0,-3 1 0,2-2 0,0 2 0,4-3 0,-4 3 0,4-2 0,-7 1 0,3 0 0,-2 1 0,6-1 0,-4 1 0,6-3 0,-5 3 0,2-3 0,-3 3 0,0-3 0,-1 3 0,4-2 0,-4 1 0,3-1 0,-4 1 0,5-2 0,-6 2 0,5-2 0,-6 2 0,1 1 0,0-1 0,1 1 0,3 0 0,3-3 0,1 1 0,13-8 0,-9 4 0,9-3 0,-13 3 0,3 1 0,-7 2 0,0 0 0,-4 3 0,-2 0 0,1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32.65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24575,'0'12'0,"0"-1"0,2 1 0,2-2 0,-2 3 0,5 0 0,-5-4 0,5 4 0,-5-4 0,6 4 0,-5-1 0,7 7 0,-5-7 0,2 2 0,-3-7 0,-1-3 0,0 0 0,2 4 0,-2 0 0,3 4 0,-3-6 0,1 3 0,-2-6 0,1 3 0,0-1 0,1 4 0,0 0 0,1 3 0,-1-1 0,2 7 0,-3-7 0,3 8 0,-2-9 0,-1 0 0,2 2 0,-2-5 0,1 3 0,1 4 0,-1 0 0,1 0 0,-1-1 0,2 3 0,-1-3 0,3 5 0,-4-5 0,5-1 0,-3 3 0,13 16 0,-8-11 0,9 18 0,-10-23 0,-1 1 0,-3-6 0,-1-2 0,-1-1 0,2 5 0,-2-5 0,0 1 0,-1-4 0,-1-1 0,-1-10 0,1 16 0,2-6 0,5 18 0,-1-2 0,8 10 0,-4-8 0,5 15 0,-5-14 0,-1 1 0,-3-7 0,-2-1 0,0-4 0,2 7 0,-1-6 0,2 10 0,-2-9 0,1 7 0,-2-7 0,5 10 0,-5-8 0,5 14 0,-3-16 0,-2 7 0,1-7 0,2 10 0,-1-7 0,4 11 0,-4-15 0,-1 4 0,-2-7 0,0 4 0,0-3 0,2 8 0,-1-4 0,1 4 0,-3-4 0,5 6 0,-5-10 0,8 15 0,-8-14 0,5 8 0,-6-7 0,4 7 0,0-5 0,3 11 0,-4-14 0,1 4 0,-4-8 0,2-1 0,-3 1 0,3 2 0,-2 0 0,3 3 0,-2-2 0,8 13 0,-5-9 0,5 11 0,-7-17 0,0 3 0,0-6 0,1 6 0,0-3 0,5 10 0,-3-7 0,0 2 0,-1-4 0,-4-6 0,-2 1 0,2-1 0,-3 0 0,2 0 0,-2 0 0,0 3 0,0 0 0,0 4 0,0-3 0,0 1 0,0-1 0,0-1 0,0-1 0,0 1 0,-2-4 0,1 0 0,-4-2 0,1 0 0,-9 0 0,-4 0 0,0 2 0,-3 0 0,6 2 0,-1 0 0,-1 0 0,-7 1 0,-1-1 0,-8 2 0,1-4 0,2 0 0,7-2 0,6 0 0,6 0 0,1 0 0,-5 0 0,4 0 0,-3 0 0,6 0 0,-13 0 0,11 0 0,-11 0 0,13 0 0,-4 0 0,4 0 0,-7 0 0,6 0 0,-3 0 0,5 0 0,-1 0 0,2 0 0,-1 0 0,5 4 0,1 3 0,4 8 0,5 2 0,2 4 0,10 11 0,-6-12 0,4 10 0,-7-15 0,-4 0 0,5 2 0,3 13 0,-5-11 0,4 10 0,-6-12 0,-3-4 0,2 2 0,-4-2 0,6 8 0,-3-6 0,1 3 0,-3-7 0,-1-4 0,-1 1 0,4 8 0,-3-5 0,2 8 0,-2-10 0,-1-1 0,0-1 0,2 2 0,-3-4 0,2 4 0,-2-6 0,1 1 0,0-2 0,0 0 0,-2 4 0,1 3 0,-2 4 0,1 3 0,3 12 0,1-4 0,5 19 0,-4-16 0,4 7 0,-6-16 0,4 3 0,-3-5 0,2 9 0,1-1 0,0 6 0,2 0 0,-4-10 0,-1 2 0,-1-8 0,0 2 0,2 6 0,-2-7 0,1 5 0,-1-9 0,2 6 0,0-5 0,1 3 0,-2-5 0,-1 1 0,1 2 0,4 15 0,0-10 0,2 14 0,-4-17 0,-1 3 0,-1-5 0,2 5 0,0-1 0,6 13 0,-4-10 0,2 6 0,-2-8 0,2 4 0,-4-4 0,7 11 0,-7-11 0,4 4 0,-3-4 0,5 10 0,-5-9 0,2 4 0,-6-16 0,-1-2 0,0-2 0,-2-2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36.52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0 24575,'2'16'0,"1"-2"0,3-3 0,1-1 0,-1 1 0,0 0 0,0 0 0,3 4 0,-2-3 0,1 6 0,-2-7 0,0 1 0,4 9 0,0 1 0,1 7 0,-1-6 0,-2-2 0,6 9 0,-5-11 0,2 10 0,-4-17 0,2 5 0,-3-7 0,8 7 0,-7-10 0,4 3 0,-5-4 0,1 0 0,0 0 0,5 3 0,-4-1 0,7 6 0,-5-5 0,0 1 0,1 1 0,3 2 0,-1-2 0,6 6 0,-9-9 0,3 4 0,-7-5 0,2 0 0,-3-1 0,4 1 0,-2 0 0,10 3 0,-7-2 0,8 3 0,1-3 0,-10-2 0,8 2 0,-13-5 0,2 1 0,-4-2 0,3 2 0,0-3 0,1 4 0,-1-3 0,-1 1 0,-1-1 0,0 0 0,-11-6 0,-3-2 0,-8-7 0,0 0 0,-19-9 0,14 7 0,-14-7 0,19 11 0,5-1 0,-2 4 0,-5-16 0,6 11 0,-12-19 0,9 14 0,-2-1 0,2 2 0,5 9 0,-1-2 0,4 2 0,-2 0 0,6 4 0,0 0 0,5 8 0,1 0 0,6 8 0,0 0 0,6 4 0,4 3 0,-4-5 0,4 3 0,-9-10 0,5 1 0,-7-3 0,7 6 0,-6-4 0,3 1 0,-2-1 0,2 0 0,-1 0 0,2 0 0,-4-1 0,8 2 0,-5-2 0,5 3 0,-9-5 0,1 1 0,-2-2 0,4 2 0,-2-1 0,2 2 0,-4-3 0,-1 2 0,0-2 0,5 4 0,-3-3 0,6 3 0,-3-2 0,-1 0 0,-2-2 0,-2 0 0,0-3 0,-1 3 0,1-2 0,-3 2 0,2-1 0,3 3 0,-3-3 0,3 3 0,-3-3 0,1 0 0,0 0 0,-1-1 0,3-1 0,0 0 0,1 0 0,1 1 0,1 0 0,-3 0 0,4-1 0,-6 0 0,3 0 0,-3 0 0,0 0 0,0 0 0,-2 2 0,1 1 0,-2 2 0,-3-2 0,-1-1 0,-4 0 0,-1 2 0,-4 0 0,-4 1 0,-6-3 0,6 1 0,-5-3 0,12 0 0,-2 0 0,4 0 0,-1-1 0,0-1 0,-11-7 0,6 3 0,-11-6 0,11 4 0,-2-1 0,3 2 0,-1-2 0,3 3 0,-3-1 0,7 4 0,1 1 0,3 1 0,2 1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39.27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468 0 24575,'-13'10'0,"0"-1"0,6-2 0,-1-2 0,-1 1 0,-3 7 0,0-4 0,1 5 0,5-9 0,1 1 0,1-4 0,-2 4 0,-1-4 0,0 3 0,-1 0 0,-6 5 0,-1 2 0,-3 3 0,-6 6 0,8-6 0,-2 1 0,6-7 0,6-5 0,-1 0 0,1 0 0,-4 2 0,3-2 0,-10 5 0,7-4 0,-5 3 0,4-2 0,-8 5 0,7-2 0,-5 1 0,8-5 0,3-1 0,1 0 0,-3 2 0,4-3 0,-1 2 0,0-2 0,1 0 0,-1 0 0,-1 0 0,3-2 0,0 2 0,0-3 0,2 1 0,-2 1 0,-2-1 0,3 2 0,-2-1 0,3 1 0,-2-3 0,10 1 0,-1-1 0,11 0 0,8 0 0,-1 0 0,29 0 0,-24 0 0,16 0 0,-21 0 0,17-3 0,-10-2 0,7-4 0,-19 3 0,-1-3 0,-7 5 0,2-3 0,3 0 0,-4-1 0,4-1 0,-6 2 0,16-10 0,-10 8 0,10-10 0,-13 11 0,0-2 0,-6 4 0,2 0 0,-6 4 0,0 2 0,-11 3 0,3-1 0,-11 0 0,9-2 0,-3 0 0,-2 0 0,2 0 0,-1 0 0,4 0 0,-2 0 0,3 0 0,-9 0 0,10 0 0,-7 0 0,7 0 0,-3 2 0,1 0 0,-13 4 0,8 0 0,-11 2 0,10-1 0,-3-3 0,-2 2 0,-17 5 0,9-5 0,-16 9 0,17-7 0,6 0 0,3-1 0,11-4 0,0-1 0,2-1 0,2 0 0,-1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2.173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440 0 24575,'-3'9'0,"0"1"0,-5 0 0,3 1 0,-9 5 0,7-4 0,-5 1 0,6-3 0,0-5 0,2 4 0,0-4 0,-2 1 0,2 1 0,-10 7 0,8-2 0,-9 4 0,7-3 0,-7 9 0,3-4 0,-8 15 0,7-16 0,-1 9 0,4-15 0,0 5 0,4-9 0,0 2 0,5-6 0,1 0 0,-1 0 0,-1-1 0,0 0 0,0 0 0,-2 1 0,1 0 0,-6 1 0,3 1 0,-8 5 0,1 1 0,0-1 0,2-2 0,6-3 0,0-2 0,1 1 0,2 0 0,-2 0 0,3-1 0,-2-2 0,0 2 0,0-2 0,-2 1 0,-2 2 0,1-2 0,-6 5 0,6-3 0,-3 1 0,4-1 0,1-2 0,1 1 0,0-3 0,0 1 0,0-1 0,0 1 0,0 0 0,0 0 0,-1 2 0,1-3 0,-2 4 0,2-2 0,0 1 0,0 0 0,2-3 0,4-6 0,-2 2 0,4-3 0,-3 4 0,4 1 0,1-1 0,4 1 0,2-2 0,3 2 0,22-8 0,-13 3 0,25-8 0,-10-3 0,-6 5 0,2-6 0,-9 4 0,-3 1 0,28-15 0,-16 7 0,7-3 0,-9 3-6784,-6 5 6784,-3 2 0,-2 0 0,-15 11 0,-2 1 0,-4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4.564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24575,'9'15'0,"-4"-6"0,4 6 0,-3-10 0,0 4 0,0-3 0,1 1 0,-1-2 0,1 1 0,-1-1 0,1 0 0,4 5 0,-1-4 0,11 10 0,-1-2 0,0 0 0,-1 1 0,-8-7 0,0 1 0,1 1 0,-3-4 0,1 3 0,-4-4 0,7 3 0,-2-2 0,9 4 0,-8-4 0,3 1 0,-6-2 0,4 3 0,-5-4 0,2 5 0,-3-5 0,0 2 0,-1-2 0,5 5 0,-4-4 0,7 5 0,-4-4 0,2 1 0,-2-2 0,1 2 0,-4-3 0,6 4 0,-5-2 0,1 0 0,-2-1 0,0 2 0,0-3 0,1 4 0,-3-5 0,-3 0 0,1 0 0,2 0 0,-2-2 0,3 2 0,-3-3 0,0 3 0,-1-3 0,0 2 0,1-1 0,0-1 0,-1 2 0,-8-4 0,2 2 0,-10-3 0,7 1 0,-13-7 0,9 5 0,-15-7 0,10 6 0,-6-3 0,1 4 0,-14-4 0,13 3 0,-17-2 0,21 2 0,-5-4 0,7 2 0,0-3 0,-2 0 0,-6-2 0,7 1 0,-8 0 0,15 6 0,-2 0 0,8 3 0,-4-2 0,2 2 0,-10-6 0,6 3 0,-4-1 0,4 2 0,2 0 0,2 0 0,2 1 0,4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6.70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384 1 24575,'-11'11'0,"-1"4"0,0-3 0,1-1 0,2 0 0,2-2 0,-2 0 0,2 1 0,1-4 0,1-3 0,1 0 0,0 1 0,-7 5 0,0 2 0,-5 2 0,2-2 0,3 0 0,-3-3 0,2 3 0,-1-1 0,-1 0 0,-10 11 0,5-9 0,-6 7 0,12-11 0,4-2 0,0-2 0,0 3 0,2-1 0,-4 1 0,4-1 0,-1-2 0,3 1 0,-4 1 0,5-1 0,-3 0 0,4-3 0,1-2 0,10-6 0,0 2 0,9-6 0,-5 6 0,5-4 0,7 0 0,-4 1 0,5-2 0,-9 3 0,-3 0 0,0 0 0,4-4 0,-1 1 0,15-18 0,-6 9 0,4-6 0,-3 3 0,-6 4 0,1-1 0,-1 0 0,-7 9 0,-2-2 0,-5 7 0,-2 0 0,0 2 0,-4 1 0,1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49.29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24575,'0'14'0,"3"-3"0,-1-1 0,2-3 0,0 3 0,0 1 0,3-2 0,-1-1 0,0 0 0,1-2 0,0 2 0,2-1 0,-2 2 0,-1-2 0,4 4 0,-3-2 0,4 4 0,-3-2 0,0-1 0,-1 0 0,3 2 0,-4-2 0,3 1 0,-3-3 0,2 2 0,1 2 0,3 4 0,-4-5 0,1 2 0,-4-7 0,-2-1 0,3 1 0,-2-2 0,5 3 0,-5-3 0,5 3 0,0 1 0,-1-2 0,1 3 0,-4-5 0,1 3 0,-1-3 0,6 7 0,-5-6 0,3 5 0,-4-4 0,1 1 0,-1-1 0,6 4 0,-6-3 0,3 1 0,-5-4 0,0-1 0,0-1 0,0 0 0,0 0 0,1 1 0,0 0 0,0 0 0,-1 0 0,0 0 0,0-1 0,-1 0 0,0 1 0,1-2 0,-2 2 0,4 0 0,-2 0 0,2 0 0,-2 0 0,1 2 0,-1-3 0,0 2 0,0-4 0,-2 1 0,2 0 0,-10 0 0,4 0 0,-10-1 0,7 0 0,-6-3 0,5 0 0,-7-2 0,7 2 0,-1 0 0,3 1 0,-2-1 0,3 1 0,-3-1 0,3 0 0,-4 0 0,3 0 0,-17-6 0,8 2 0,-9-2 0,7 2 0,5 1 0,-2-1 0,-8-9 0,7 5 0,-11-9 0,14 10 0,-2 2 0,6 2 0,1 2 0,1 1 0,2 0 0,1 3 0,2-2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50.75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26 24575,'21'0'0,"1"0"0,3 0 0,8 0 0,-4 0 0,19 0 0,-12 0 0,3-2 0,-12-1 0,-8 1 0,-3-2 0,-5 3 0,-4-4 0,-3 3 0,3-2 0,-5 3 0,3-1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3:52.22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465 0 24575,'-20'0'0,"0"0"0,2 0 0,2 0 0,-10 0 0,0 0 0,-9 0 0,-2 0 0,2 0 0,-3 0 0,4 0 0,8 0 0,-6 0 0,-2 0 0,10 0 0,-8 0 0,28 0 0,-3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22.98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466 1 24575,'-6'14'0,"5"0"0,-8-2 0,8 1 0,-2-1 0,-7 19 0,4-10 0,-13 18 0,15-21 0,-6 10 0,9-13 0,-12 31 0,4-23 0,-9 29 0,8-30 0,-2 7 0,2-8 0,1-4 0,-1 1 0,1-2 0,-2 1 0,-10 17 0,5-5 0,-8 7 0,8-11 0,-5-3 0,6-1 0,-14 8 0,16-10 0,-16 11 0,21-19 0,-10 6 0,12-11 0,-3 6 0,3-6 0,3 2 0,-2-5 0,2 2 0,-3-2 0,1 3 0,-1 0 0,0 2 0,0-2 0,1 2 0,1-2 0,-1 0 0,9-6 0,0-1 0,8-2 0,1-2 0,8-2 0,-2-3 0,21-8 0,-16 7 0,10-6 0,-14 6 0,21-23 0,-15 15 0,16-19 0,-21 23 0,-4-2 0,4-1 0,5-14 0,-6 10 0,11-18 0,-17 19 0,2 1 0,-7 5 0,-6 10 0,-1-1 0,-2 0 0,0 1 0,0-1 0,-4 3 0,0 1 0,-13 2 0,2 6 0,-7 2 0,4 8 0,-17 14 0,17-10 0,-18 12 0,18-14 0,-11 14 0,9-12 0,-6 9 0,16-19 0,-7 7 0,13-10 0,-7 4 0,10-5 0,-4-1 0,2 1 0,-3-1 0,-2 1 0,1 0 0,-2 0 0,-5 5 0,6-4 0,-8 4 0,12-6 0,-3-2 0,6 0 0,-1-3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14.832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 1 24575,'0'8'0,"0"-1"0,0-1 0,0 1 0,0 8 0,0-4 0,0 8 0,0-9 0,0 3 0,0-5 0,0 2 0,0-4 0,0 3 0,0 1 0,0-3 0,0 6 0,0 1 0,0-1 0,0 3 0,0-9 0,0-1 0,0-1 0,0-1 0,0 2 0,0-2 0,0-1 0,0 0 0,0 1 0,0-3 0,0 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26.261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97 1 24575,'0'11'0,"0"1"0,0 0 0,0 9 0,0-7 0,2 9 0,5-6 0,-3-4 0,8-1 0,-11-3 0,7-2 0,-4 5 0,2 3 0,3 8 0,1-3 0,3 6 0,-6-13 0,11 22 0,-9-18 0,9 16 0,-5-14 0,-4-2 0,0 1 0,-2-6 0,-1 1 0,3 2 0,-2-2 0,1-1 0,-2-3 0,5 2 0,-4-4 0,4 4 0,-5-6 0,2 4 0,2 1 0,11 17 0,-6-11 0,10 15 0,-12-16 0,-1-2 0,-4-1 0,-2-4 0,-3-1 0,3 4 0,-6-5 0,6 3 0,-6-4 0,0-2 0,-9 0 0,-9-3 0,-4-6 0,-9-7 0,-9-13 0,5 4 0,-6 0 0,16 8 0,5 6 0,-1-2 0,-7 3 0,12 1 0,-5 3 0,16 0 0,-1 0 0,0 0 0,-8-14 0,3 6 0,-7-10 0,6 8 0,-1 1 0,0-1 0,-4-2 0,9 5 0,-6-1 0,14 5 0,-3 3 0,3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34.694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687 0 24575,'0'11'0,"0"1"0,0 8 0,-3-2 0,-1 7 0,-3 9 0,-2-13 0,1 12 0,-2-16 0,3 4 0,0 0 0,0-1 0,0-3 0,-8 14 0,9-17 0,-8 9 0,13-17 0,-4 2 0,4-2 0,-7 8 0,5-7 0,-6 10 0,3-7 0,-4 16 0,-1-8 0,1 8-6784,0-5 6784,3 0 0,-6 5 0,2-2 0,-2 0 0,7-6 0,0-6 0,5-2 6784,-4 1-6784,-1 1 0,2 1 0,-4 2 0,4-3 0,-5 5 0,-5 5 0,3 0 0,-5 5 0,5-7 0,-11 12 0,9-15 0,-4 10 0,13-21 0,-1 3 0,4-3 0,-4-1 0,-3 6 0,-2-1 0,-10 10 0,5-3 0,-7 7 0,7-3 0,-3 0 0,5-4 0,0 2 0,3-6 0,4 1 0,1-4 0,4-2 0,-4-5 0,5 1 0,-3-1 0,1 0 0,1 2 0,-4-5 0,5 5 0,-2-2 0,-1 0 0,0 1 0,-3 0 0,0 1 0,3 1 0,-5 2 0,7-2 0,-7 3 0,8-4 0,-5-2 0,4 2 0,-4-4 0,2 2 0,-3-1 0,1 1 0,-1 3 0,-6 2 0,5 2 0,-7 2 0,7-3 0,1-1 0,1-4 0,5 1 0,-3-2 0,5 0 0,2-1 0,-2-5 0,3 3 0,-1-3 0,1 3 0,-2-2 0,10 1 0,-4-2 0,8 3 0,0 0 0,-4 0 0,3 0 0,-3 0 0,5 0 0,0 0 0,4 0 0,8-3 0,2-4 0,27-10 0,-18 4 0,17-13 0,-31 16 0,3-9 0,-9 11 0,-4-4 0,-1 4 0,4-9 0,-9 9 0,6-3 0,-14 9 0,-1 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30.21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569 1 24575,'0'8'0,"0"6"0,0-3 0,0 2 0,0-1 0,0 3 0,0 2 0,0 3 0,0-1 0,0-5 0,0 6 0,0 5 0,-3-6 0,2 8 0,-1-15 0,-4 3 0,5 1 0,-8 1 0,1 8 0,-6 10 0,-2-3 0,2 4 0,3-12 0,-5 12 0,7-15 0,-6 13 0,8-17 0,-3 4 0,2 0 0,-14 17 0,8-8 0,-12 19 0,8-16 0,1-6 0,4-8 0,4-4 0,0-5 0,5 3 0,-1-5 0,2-2 0,3-1 0,-5 1 0,2-1 0,-3 1 0,0-1 0,0 8 0,-3-3 0,-2 10 0,-2-3 0,-1 4 0,-16 22 0,12-20 0,-15 26 0,20-32 0,0 3 0,7-9 0,4-5 0,-1-3 0,3 2 0,-5-2 0,2 2 0,-6 3 0,3 2 0,-3 2 0,0 0 0,2 1 0,-2-1 0,2 1 0,-1-1 0,4-3 0,-4 2 0,7-7 0,-1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31.66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283 0 24575,'0'21'0,"-10"0"0,5 0 0,-10 5 0,3 1 0,0 0 0,-1-5 0,0-6 0,9-3 0,-4 0 0,4-1 0,-5 3 0,-1-1 0,-2 6 0,-3-3 0,-2 7 0,4-7 0,-2 5 0,8-9 0,-3 3 0,-3 10 0,5-11 0,-8 14 0,9-15 0,-6 10 0,6-12 0,1 5 0,4-12 0,-1 1 0,2-1 0,-1-1 0,2-2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43.515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188 8 24575,'0'8'0,"0"12"0,0-5 0,-3 5 0,3-8 0,-3-3 0,3-2 0,-3 6 0,3-6 0,-8 7 0,6-4 0,-6-1 0,2 9 0,-1-4 0,-3 5 0,4-2 0,-3-2 0,2-2 0,-2 2 0,3-3 0,0-3 0,0 0 0,-3 4 0,3-5 0,-3 6 0,3-8 0,1-1 0,-1 1 0,1-3 0,2 1 0,-3 0 0,3 1 0,-2 1 0,-1 0 0,0-1 0,1 1 0,2-1 0,-2-2 0,4 2 0,3-5 0,2 0 0,7-3 0,2-4 0,0 1 0,13-7 0,-11 5 0,7-4 0,-6 5 0,-3 0 0,3 1 0,2-3 0,-4 2 0,13-5 0,-3 2 0,13-10 0,-9 8 0,-1-4 0,-11 9 0,-3 1 0,-1-3 0,0 2 0,0-5 0,1 3 0,32-26 0,-16 11 0,27-17 0,-28 18 0,-2 3 0,-8 3 0,4 1 0,-12 9 0,7-1 0,-14 8 0,2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23.91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1 0 24575,'7'19'0,"2"-2"0,0-1 0,2 3 0,-3-5 0,6 15 0,-6-12 0,6 11 0,-7-11 0,3 3 0,-3-5 0,3 3 0,-3 0 0,3 6 0,2 5 0,2 4 0,-2-5 0,-2 1 0,-3-14 0,0 10 0,-2-12 0,2 13 0,-2-11 0,1 6 0,-1-9 0,-1 0 0,1-2 0,-2 2 0,3-2 0,-1 2 0,3 5 0,1 3 0,2 6 0,-2-2 0,-1 0 0,-1-3 0,0-2 0,1 9 0,-1-11 0,1 8 0,-2-13 0,1 2 0,-2-3 0,1 0 0,1 0 0,-1-3 0,-1-1 0,-2-4 0,-1-1 0,0 2 0,-1 5 0,0 0 0,2 5 0,2 4 0,5 7 0,-1 0 0,8 24 0,-7-25 0,1 15 0,-4-23 0,-1 0 0,1-1 0,3 8 0,-1-7 0,3 14 0,0-8 0,0 7 0,-3-10 0,0 1 0,-3-7 0,4 10 0,-2-7 0,0 7 0,-2-11 0,-3 0 0,1 0 0,5 11 0,-3-6 0,2 6 0,-2-9 0,-2-2 0,1 0 0,4 7 0,-2-5 0,6 8 0,-4-8 0,1-2 0,-2 0 0,-3-7 0,0 1 0,2 3 0,-3-2 0,2 4 0,-3-4 0,6 8 0,-4-6 0,3 5 0,-3-6 0,-2-3 0,2 3 0,3 6 0,-3-2 0,6 8 0,-7-6 0,2-2 0,-2-2 0,-2-5 0,1 0 0,0 1 0,0-1 0,-1 1 0,1 1 0,0 4 0,1-3 0,0 3 0,-1-6 0,-1-1 0,1 0 0,1 3 0,0 1 0,1 3 0,-1-1 0,0-2 0,0 1 0,-2-5 0,1-1 0,-1 1 0,0-2 0,1 1 0,-2 0 0,1-1 0,-1 1 0,0 1 0,2 1 0,-2 0 0,2 0 0,-1 2 0,-1-2 0,1 0 0,-1-3 0,0 1 0,-8-1 0,-1-1 0,-6 1 0,-4 1 0,1 3 0,-14 5 0,11-5 0,-7 3 0,17-8 0,0 1 0,2-2 0,-8 0 0,6 0 0,-6 0 0,8 0 0,0 0 0,-1 0 0,-4 0 0,2 0 0,-14 0 0,11 0 0,-6-2 0,12 2 0,-4-2 0,6 1 0,-8-1 0,3 0 0,1 1 0,-2-2 0,2 2 0,1-2 0,-2 0 0,3 1 0,1 0 0,-1 0 0,-5 0 0,5-1 0,-3 2 0,6 0 0,1 1 0,0-1 0,-2-1 0,0 1 0,-1 0 0,4 0 0,-1 1 0,3 1 0,0 5 0,4 2 0,0 4 0,3-2 0,5 11 0,-1-6 0,3 7 0,-3-8 0,-2 0 0,2-1 0,-4-1 0,2 0 0,4 10 0,-4-10 0,7 13 0,-6-10 0,0 1 0,-1 0 0,-2-6 0,0 2 0,2 4 0,-1-5 0,1 6 0,-1-8 0,2 7 0,-1-7 0,3 10 0,-6-9 0,1 4 0,-2-6 0,1 4 0,-1-1 0,1 6 0,-1-4 0,1 6 0,-2-6 0,3 8 0,-3-9 0,3 9 0,-3-10 0,1 3 0,-1-4 0,0 0 0,-1-1 0,4 8 0,-3-7 0,2 6 0,-1-8 0,3 7 0,-2-4 0,3 4 0,-5-8 0,0 0 0,0-2 0,0 1 0,0-2 0,1 1 0,-1-1 0,1 2 0,-2 1 0,2 8 0,1-5 0,2 12 0,-2-10 0,3 9 0,-4-10 0,5 12 0,-6-12 0,5 6 0,-5-9 0,1-1 0,-1-1 0,-1 0 0,0-2 0,0 1 0,-1-1 0,1 1 0,1 2 0,-1 1 0,1-3 0,1 4 0,-2-5 0,2 2 0,-3-4 0,0 3 0,-1 6 0,0 2 0,0 8 0,1-4 0,1 1 0,4 5 0,-2-3 0,1 2 0,-2-5 0,0-7 0,-1-1 0,1-1 0,-1-1 0,0-1 0,0 0 0,-2-2 0,2-1 0,-2-1 0,3 4 0,-1-2 0,2 6 0,-2-4 0,-1 1 0,0-3 0,-1-1 0,0-1 0,1 1 0,1 0 0,-1 0 0,1 0 0,-2 0 0,2 0 0,-2-1 0,1 0 0,0 1 0,0 0 0,1 1 0,-2-1 0,2 2 0,-2-3 0,3 3 0,-3-3 0,2 1 0,-1-2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26.744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24575,'4'11'0,"3"1"0,5 10 0,1-7 0,1 7 0,-4-10 0,-3 1 0,1-2 0,-1-1 0,7 5 0,-6-5 0,9 9 0,-10-12 0,7 8 0,-7-7 0,3 1 0,-4-1 0,10 8 0,-6-4 0,7 6 0,-7-6 0,-1-2 0,-1 0 0,1 2 0,-3-2 0,4 7 0,-4-6 0,1 5 0,0-5 0,2 4 0,-1-5 0,6 10 0,-7-12 0,6 6 0,-5-6 0,9 9 0,-6-6 0,6 8 0,-9-11 0,-2 1 0,-1-6 0,-1 5 0,0-4 0,3 9 0,-2-5 0,3 3 0,-3-2 0,3 2 0,-3-5 0,1 3 0,-5-7 0,-3 0 0,-4-2 0,-5-3 0,-12-9 0,6 2 0,-18-14 0,17 8 0,-7-5 0,9 6 0,-9-7 0,4 2 0,-4-1 0,6 4 0,6 5 0,-4-5 0,4 3 0,-7-7 0,8 9 0,0-4 0,4 7 0,-2-4 0,3 5 0,-1 0 0,6 4 0,-1 3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2:29.512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33 0 24575,'0'18'0,"2"-3"0,1-1 0,1-2 0,4-1 0,-2-1 0,4-1 0,4 9 0,2-5 0,2 6 0,-3-4 0,-3-4 0,1 3 0,-1-1 0,-2 0 0,2 4 0,-5-4 0,1-1 0,0-1 0,-2-3 0,5 5 0,-2-3 0,3 4 0,-3-6 0,-2 1 0,0-4 0,7 7 0,-5-5 0,8 5 0,-8-6 0,1-1 0,-1 2 0,5 4 0,-5-2 0,7 7 0,-5-1 0,2 1 0,-3-2 0,-3-1 0,-2-7 0,3 7 0,-5-9 0,4 5 0,-5-5 0,3 6 0,-1-4 0,2 8 0,-3-8 0,0 4 0,0-4 0,1 3 0,-2-3 0,2 0 0,-4-4 0,-1-1 0,-4-2 0,1 0 0,-5-2 0,0 1 0,0 1 0,-2-2 0,1 1 0,2 1 0,-4-3 0,-10-7 0,5 0 0,-12-12 0,8 1 0,4 3 0,4 1 0,6 9 0,2 3 0,1-1 0,1 4 0,-2-1 0,3 2 0,-5-2 0,2 0 0,-4-2 0,4 2 0,-1-1 0,3 3 0,-5-5 0,3 2 0,-3-3 0,1 2 0,2 1 0,-2-1 0,0-2 0,2 3 0,0 0 0,2 5 0,1-1 0,-1-3 0,0-2 0,-2-1 0,1-6 0,-2 4 0,-2-7 0,0 2 0,-2-2 0,1 1 0,-12-13 0,9 12 0,-8-9 0,12 13 0,1 4 0,0-2 0,-2-1 0,3 4 0,-2-2 0,6 7 0,1 1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46.358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221 1 24575,'0'8'0,"0"0"0,0-3 0,0 1 0,0 3 0,0-3 0,0 3 0,0-4 0,0 1 0,0 2 0,0 1 0,0 6 0,0-1 0,0 3 0,0-3 0,2 1 0,2-3 0,-1 5 0,3-4 0,0 9 0,-2-11 0,5 11 0,-3-12 0,1 17 0,4-7 0,-3 7 0,1-8 0,-3-3 0,0-3 0,1-4 0,-4 2 0,2-4 0,-4 1 0,1-2 0,0-3 0,-1 2 0,1-2 0,1 0 0,-2 2 0,4-2 0,-2 6 0,3 3 0,0 1 0,1 2 0,-1-2 0,6 7 0,-5-8 0,7 10 0,-8-12 0,3 2 0,-3-4 0,-3-2 0,-1 0 0,1 2 0,-3-2 0,5-1 0,-4 0 0,2-2 0,-1 3 0,1-1 0,3 1 0,-1 3 0,1 0 0,1 4 0,-1 3 0,3 9 0,-2-9 0,0 7 0,-5-17 0,1 3 0,-3-8 0,-8-15 0,0 2 0,-10-8 0,2 8 0,2 5 0,-11-12 0,6 10 0,-10-12 0,12 13 0,-5-4 0,8 5 0,-17-2 0,15 1 0,-21-4 0,18 1 0,-3 1 0,2-3 0,-7-1 0,4 0 0,-16-3 0,19 6 0,-5 1 0,15 7 0,-1-3 0,5 3 0,2 0 0,2 1 0,5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47.849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0 1 24575,'0'11'0,"0"7"0,0-8 0,0 8 0,0-9 0,0 1 0,0 2 0,3-6 0,-2 6 0,1-2 0,1 5 0,-3-2 0,5-1 0,-4 0 0,4 0 0,-1-2 0,2 6 0,-3-9 0,2 4 0,-5-6 0,5 1 0,-4-1 0,4 4 0,-2 3 0,3-2 0,-2 2 0,1-4 0,-2 4 0,3-2 0,-2 0 0,0-6 0,-1-2 0,2-2 0,-2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23.243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910 0 24575,'-3'10'0,"1"-2"0,1-1 0,1-1 0,-3 3 0,1 1 0,-3 1 0,2 0 0,0 0 0,1-1 0,-1 1 0,0 6 0,-1-6 0,1 7 0,-1-12 0,4 3 0,-4-5 0,4 5 0,-2-3 0,0 3 0,0-3 0,-2 4 0,1-4 0,-1 5 0,-1-1 0,-1 3 0,1-2 0,-2 1 0,4-2 0,-7 5 0,6-4 0,-6 6 0,5-7 0,-3 3 0,1 0 0,-3 2 0,2-3 0,-1 3 0,3-7 0,0 3 0,1-2 0,-5 9 0,6-7 0,-6 10 0,6-11 0,-1 3 0,1-2 0,-3 5 0,3-3 0,-2 2 0,0-2 0,2-5 0,-1 5 0,1-4 0,0 0 0,0-1 0,0 4 0,-1-4 0,0 4 0,-2 2 0,4-6 0,-2 4 0,2-8 0,1 0 0,1-1 0,0 0 0,0 0 0,-1 4 0,0 0 0,-1 5 0,-1-1 0,-2 2 0,-1 5 0,-2 1 0,-5 11 0,4-7 0,-2 1 0,5-9 0,2-2 0,-1-1 0,1 3 0,0-5 0,-1 5 0,3-8 0,-1 3 0,1-4 0,-2 5 0,-2 5 0,-1-3 0,0 6 0,3-10 0,-1 4 0,-1 1 0,0-2 0,-3 3 0,4-5 0,0 0 0,2-1 0,-2-1 0,2 2 0,-3 2 0,3-2 0,-1 0 0,1-1 0,-2 7 0,1-5 0,0 6 0,1-8 0,2 0 0,-1-1 0,-1 6 0,2-7 0,-3 9 0,2-7 0,-2 1 0,2-2 0,1-2 0,1-2 0,-1 1 0,2-2 0,-1 1 0,-1-2 0,-2 9 0,1-4 0,-3 7 0,2-3 0,0 1 0,-1-1 0,-2 10 0,2-11 0,-4 15 0,3-12 0,-1 3 0,2-3 0,1-2 0,1-1 0,-3 3 0,2-3 0,-1 0 0,2-3 0,-1 1 0,2-3 0,0 1 0,2-4 0,-1 0 0,-1 4 0,-1 1 0,-3 4 0,-2 4 0,0 0 0,-9 13 0,8-10 0,-5 6 0,9-13 0,-1-2 0,3-1 0,-1 1 0,-1-1 0,1 2 0,0-3 0,1-1 0,1-3 0,-1 2 0,0-1 0,-2 6 0,2-3 0,-1 1 0,1-1 0,1-2 0,0 0 0,-2 2 0,2-2 0,-2 3 0,2-2 0,-3 3 0,2-2 0,-2 5 0,0-6 0,1 2 0,0-1 0,-4 6 0,2-4 0,-2 3 0,4-7 0,0 1 0,1-2 0,1 1 0,-1-3 0,2 2 0,-1-1 0,-1-1 0,-1 2 0,2-2 0,-5 3 0,4-2 0,-2 2 0,3-2 0,-1 2 0,0-2 0,2-2 0,7-3 0,-2 0 0,4-3 0,-4 5 0,0-2 0,-2 2 0,2-2 0,-2 2 0,2 0 0,-1-1 0,0 1 0,0-1 0,1 1 0,-2 0 0,3-1 0,-1 0 0,0 0 0,2 1 0,0-1 0,-1 1 0,1-2 0,-4 2 0,1 0 0,-1 0 0,3-1 0,0 1 0,2-1 0,-2 1 0,1 0 0,-3-1 0,1 0 0,-2 0 0,3 0 0,0 1 0,4-1 0,-4 1 0,4-1 0,-6 0 0,3 0 0,-3 1 0,2 0 0,-1 0 0,5-1 0,8-1 0,-6 1 0,3-1 0,-11 2 0,-1 0 0,2 0 0,-2 0 0,2 0 0,-2 0 0,1 0 0,1 0 0,-2 0 0,2 0 0,-1 0 0,0 0 0,0 0 0,0 0 0,0 0 0,2 0 0,1 0 0,3 0 0,13 0 0,-10 0 0,9 0 0,-12 0 0,0 0 0,1 0 0,1 0 0,-3 0 0,3 0 0,-5 0 0,-1 0 0,-1 0 0,1 0 0,0 0 0,2 0 0,-1 0 0,0 0 0,-1 0 0,0 0 0,-1 0 0,5 0 0,-5-1 0,5 1 0,0-1 0,-1 0 0,3 0 0,-3-1 0,1 1 0,-1 0 0,-1 1 0,-1 0 0,2-1 0,-2 1 0,2-2 0,-4 2 0,5 0 0,-5 0 0,5 0 0,-5 0 0,2 0 0,-1 0 0,3 0 0,-3 0 0,1 0 0,-4 0 0,1 0 0,1 0 0,4-1 0,-2 1 0,3-2 0,-5 2 0,0 0 0,-2 0 0,1 0 0,0 0 0,0 0 0,1 0 0,-2 0 0,1 0 0,0-1 0,0 1 0,0-1 0,0 1 0,2 0 0,3 0 0,5-2 0,1 2 0,2-3 0,-1 1 0,11-4 0,-8 0 0,7-1 0,-12 2 0,-1 2 0,7-2 0,-9 2 0,6-1 0,-11 2 0,1 1 0,-1 0 0,6-1 0,-3 0 0,6 0 0,-8 2 0,2-2 0,-4 2 0,3-1 0,0 1 0,3-2 0,-1 1 0,-1 0 0,1 1 0,1-1 0,-2 0 0,0 0 0,-3 1 0,-1 0 0,2-1 0,3 1 0,-3-3 0,5 3 0,-6-3 0,2 3 0,-2-2 0,3 1 0,-2-1 0,2 2 0,-2-2 0,0 1 0,-1 1 0,0-1 0,-3 1 0,1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44:50.200"/>
    </inkml:context>
    <inkml:brush xml:id="br0">
      <inkml:brushProperty name="width" value="0.1" units="cm"/>
      <inkml:brushProperty name="height" value="0.1" units="cm"/>
      <inkml:brushProperty name="color" value="#76A46E"/>
    </inkml:brush>
  </inkml:definitions>
  <inkml:trace contextRef="#ctx0" brushRef="#br0">425 227 24575,'0'19'0,"0"-2"0,0 8 0,0-5 0,0 3 0,2-8 0,-1-1 0,1-8 0,-2-1 0,0 1 0,0-1 0,3 4 0,0-3 0,1 6 0,-2-5 0,1 4 0,-2-2 0,4 3 0,-4-3 0,1-1 0,1-2 0,-3-1 0,5 1 0,-4 0 0,2 2 0,-1-2 0,-1-2 0,-7-11 0,-3-6 0,-6-3 0,-3-5 0,4 4 0,-4-5 0,1 5 0,3-3 0,-3 2 0,6-7 0,-3 3 0,-10-30 0,3 24 0,-17-30 0,17 34 0,-6-7 0,12 13 0,-6-3 0,7 7 0,-16-7 0,14 10 0,-15-2 0,14 10 0,1 0 0,5 3 0,8-2 0,1-1 0,4 0 0,8 0 0,8 3 0,18 17 0,-3-2 0,9 15 0,-14-6 0,3 0 0,-1 8 0,4-1 0,-9-2 0,-2-7 0,-13-9 0,1-1 0,-1 3 0,-1-5 0,0 5 0,-6-9 0,3 8 0,-6-7 0,3 4 0,-3-6 0,0 1 0,0 0 0,0 2 0,0-2 0,-2-1 0,-8-2 0,-4-3 0,-7-3 0,-9-9 0,2-8 0,-47-37 0,33 22 0,-30-21 0,49 37 0,1 1 0,9 8 0,1-1 0,3 7 0,3-2 0,4 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2:54.081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89 17 24575,'-25'80'0,"0"-5"-984,16 9 0,-6-1 492,11-29 0,2 5 0,-2 33 0,0 1 0,4-31 0,0-2 0,0 14 0,0-1-492,0 19 0,0-46 496,0 21 488,3-32 0,-3-15 983,7-1 0,-6-9 0,5-3 0,2-33 0,4-27 0,1-13 0,4-30 0,-4 13-735,-4 30 0,1-1-248,-1 4 0,0-3 0,4-43 0,-1 1 0,-6 44 0,0 2 0,4-34 0,-3 9 0,-6 32 0,2-10 0,-3 30 0,3-8 0,-3 25 0,4 0 0,4 24 0,5 9 0,7 27 0,3 7 0,6 13 0,1 10 0,-4 2 0,-1 4 0,-8-32 0,-1-2 0,5 27 0,-4-7 0,-4-16 0,-4-18 0,-5-20 0,1-3 0,-5-13 0,0-47 0,4-1 0,-3-43 0,2 16 0,1-1 0,-3-30-227,2 33 1,-1 2 226,-2-17-984,0 0 0,0 18 0,0-9 0,0 45 0,0 6 0,0 22 557,0 26 427,0 7 983,3 23 0,12-2 0,12 15 0,15 2-492,-15-26 1,2 1-1,2-4 1,3 2-49,22 22 0,2-1-935,-21-26 0,-1-1 0,12 13 0,-4-6-492,-11-18 0,-9-2 0,-9-14 0,-4-2 104,-8-10 880,-4-33 0,-17-26 0,0-19 0,-12-13 0,11 37 0,2 1 0,-6-15 0,-7-24 0,13 45 0,0-17 0,-1 22 0,8-2 0,3 31 983,7 13 0,3 24 0,12 7 0,10 18 0,15 6 0,3-3-540,-2 2 0,1 2-443,10 11 0,-13-18 0,-3-3 0,-6-4 0,5-5 0,-21-18 0,6 1 0,-18-19 0,0-36 0,-2-4 0,-6-27 0,1 15 0,-15-43 0,8 31 0,-2-18 0,8 48 0,4 17 0,1 10 0,17 19 0,-7-5 0,15 20 0,-14-18 0,-3-3 0,4 4 0,-8-6 0,-5-38 0,-3 12 0,-9-35 0,7 24 0,-5 1 0,5 3 0,-4 1 0,5 7 0,-5-8 0,6 15 0,-1-8 0,3 16 0,-4-11 0,1 7 0,-3-7 0,4 6 0,-4-4 0,3 6 0,0-3 0,0 7 0,1-2 0,-2-2 0,1 2 0,1-6 0,1 7 0,-1-7 0,2 5 0,-1 0 0,27 15 0,-17-5 0,19 10 0,-17-7 0,-2-3 0,2 5 0,-4 1 0,0-2 0,1 3 0,1-4 0,-1 3 0,1-3 0,-4 5 0,2-4 0,-1 4 0,0-2 0,1-2 0,-4 3 0,2-2 0,-2 4 0,0-2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2:58.80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1403 433 24575,'0'42'0,"0"-6"0,0-9 0,0 8 0,0 4 0,10 39 0,-5-20 0,9 11 0,-4-20 0,-5-11 0,7 7 0,3 27 0,-3-34 0,5 18 0,-12-43 0,-1-4 0,-1-2 0,3 4 0,-3-2 0,4 1 0,-5 1 0,2-4 0,-1 5 0,2-2 0,0 2 0,2 8 0,-2-7 0,7 23 0,-8-23 0,7 16 0,-7-16 0,3 2 0,-2 0 0,5 13 0,-3-8 0,3 10 0,-5-14 0,8 14 0,-6-10 0,5 10 0,-6-13 0,1 6 0,4 2 0,-2 1 0,1-3 0,0-1 0,-4-7 0,3 5 0,-6-12 0,1 5 0,-4-8 0,4 5 0,-1-1 0,-1-1 0,2 6 0,-3-8 0,1 5 0,0-2 0,-1-1 0,3 3 0,-2 0 0,1-4 0,2 4 0,0-7 0,6 1 0,-2-1 0,-1-4 0,1-6 0,-6-3 0,0-5 0,-3 2 0,0-2 0,-2 0 0,1-1 0,-3 0 0,1 1 0,-3 1 0,-3-13 0,5 13 0,-3-13 0,2-2 0,4 8 0,-4-11 0,5 12 0,-2-12 0,1 10 0,-1-6 0,2 18 0,-2-10 0,1 9 0,-1-11 0,2 13 0,0-12 0,0 2 0,0-8 0,0 4 0,0 0 0,0 11 0,0 0 0,0 44 0,0-18 0,0 33 0,0-31 0,2 9 0,-1-13 0,3 8 0,-3-16 0,1 4 0,0 1 0,-2-4 0,4 7 0,-3-5 0,3 0 0,-2 4 0,2-5 0,-1 2 0,3 2 0,-3-1 0,4 0 0,-4 5 0,1-7 0,-1 5 0,2-3 0,4 11 0,-3-8 0,4 11 0,-5-14 0,6 12 0,-4-10 0,4 7 0,-6-12 0,1 2 0,-1-2 0,2 1 0,-3 3 0,0-4 0,1 1 0,1 3 0,-3-5 0,4 7 0,-5-8 0,3 7 0,-3-5 0,0 3 0,0 0 0,0-4 0,-12-31 0,4 11 0,-11-29 0,7 26 0,3-6 0,-9-15 0,9 14 0,-6-13 0,5 13 0,4 6 0,-3-5 0,-1 0 0,1 5 0,-3-6 0,5 8 0,-2-3 0,3 4 0,-2 3 0,5 6 0,-3-3 0,4 1 0,-5-9 0,2 1 0,-8-26-984,1 10 0,-2-14 0,0 16 0,-20-42 0,6 19 492,5 8 0,-2-2-388,-13-13 880,5 5 0,-2-2 0,-10-15 0,13 20 0,2 3 0,7 7 0,-2 1 0,15 19 0,-6 2 0,14 23 0,-2 36 0,2 5 0,0 33 0,0 11 0,0-27 0,0 2 491,0 26 1,0 5-1,0 2 1,0 6-820,-3-14 0,-1 4 0,1-4-164,0 11 0,0-1 164,-3-13 0,0 3 0,-1-16-656,-2 0 731,-6 21 253,8-48 0,0-5 0,0-43-492,-11-50 0,-1-23 0,3 23 0,0-4 164,-1-13 0,-1-10 0,0 3 481,1 14 1,0 1 0,-1-8-154,-1-11 0,-1-12 0,-2-6 0,1 1 0,0 7 0,0 3 0,1 6 0,-1 0 0,1-4 196,0 3 1,0-5-1,0 1 1,1 3 0,2 11 294,-8-32 1,2 19-330,-3 4-162,5 18 983,-2 0 0,14 43 0,1 3 0,5 20 0,1 44 0,2 25 0,0 25-492,2-37 1,1 1-175,-1-10 0,1 4-317,6 39 0,1 3 0,-3-21 0,1-2 0,1 12 0,1-5 0,1 12 0,-4-29 0,-3-29 0,-1-7 0,-16-65 0,-1-10 0,-18-44 0,14 44 0,0 1 0,-19-43 0,14 37 0,1 0 0,-8-20 0,2 0 0,11 35 0,4 13 0,4 13 872,0 10-872,0 24 0,-11 51 0,-3 17 0,8-25 0,-1 5-246,0-2 0,-4 12 0,1 0 0,3-7-246,-3 18 0,1-2 164,-2-3 0,-2 4 0,2-9-164,5-16 0,1-5 107,-6 10 0,2-10 385,8-26 0,-12-16 0,10-24 0,-12-18 0,10-18 0,-13-51 0,9 31 0,-9-22 0,16 48 0,1 8 0,6 15 0,-1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04.494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228 415 24575,'-16'26'0,"0"-7"0,10-7 0,-1-7 0,3 4 0,-1-2 0,1 1 0,-2 1 0,1-2 0,-5 1 0,6-3 0,-6 1 0,5 2 0,1-3 0,-4 5 0,3-3 0,-2 0 0,-1 1 0,3-3 0,-2 3 0,1-1 0,1 0 0,0 3 0,0-3 0,2 1 0,-3 0 0,1-2 0,-1 3 0,0-1 0,1-2 0,-1 4 0,2-5 0,-3 3 0,1 0 0,0-3 0,1 5 0,31-26 0,-14 10 0,28-17 0,-16 12 0,12-7 0,-6 4 0,19-18 0,1 1 0,3-4 0,0-2 0,1 0 0,-1-5 0,-1 7 0,-8 0 0,-9 11 0,-8 1 0,6-1 0,-8-1 0,19-16 0,-14 11 0,14-15 0,-18 23 0,8-12 0,-14 19 0,4-10 0,-18 20 0,1-2 0,-2 32 0,-9-6 0,-2 27 0,-17-9 0,1 1 0,-33 45 0,9-14 0,12-21 0,-1 1 0,4-5 0,2-3 0,-20 20 0,2 2 0,0-13 0,9-9 0,-1-4 0,13-10 0,9-14 0,6-2 0,-4 1 0,8-7 0,-9 13 0,7-11 0,-5 11 0,5-10 0,-6 10 0,6-6 0,-7 4 0,11-6 0,-13 6 0,10-4 0,-7 3 0,10-8 0,0-2 0,-1 5 0,3-4 0,-3 4 0,2-4 0,-3 1 0,0 2 0,-1-3 0,3 1 0,-4-1 0,3 1 0,-3 2 0,2-2 0,0-1 0,1 1 0,-1-1 0,0 1 0,-2 2 0,4-4 0,-4 8 0,2-5 0,-1 6 0,-1-4 0,-5 8 0,5-8 0,-5 8 0,9-13 0,-1 6 0,3-4 0,27-27 0,2 5 0,27-30 0,-5 11 0,-8 1 0,2-3 0,22-19 0,-13 9 0,2-2 0,-7 3 0,-2 2 0,-8 7 0,-1 1 0,34-35 0,-13-1 0,-27 36-984,26-42 0,-34 49 0,13-30 0,-21 38 0,7-19 0,-15 35 104,0-7 880,-2 44 0,-2-8 0,1 40-984,1-18 0,1 13 0,4 2 0,0 2 383,3 8 601,-1-20 0,1 1 0,13 41 0,0-3 0,-4-21 0,17-3 0,-15-20 0,16 18 0,-21-47 983,5 7 0,-7-15 0,6 7 0,-8-15 0,4 0 0,-2-2 0,6 0 0,-10 0 0,4-2 0,-7-2 0,-1-7-475,-5-9-508,-9-63 0,-6 17 0,1 7 0,-2-2 0,-15-14-492,-2 5 0,-1 0-492,-8-14 492,10 20 0,-1 5-492,1 6 0,-5-8 0,15 29 0,-3-3 0,19 28 0,-2 5 0,7 34 1967,10-4 0,11 35 0,12-13 0,13 5-492,2 1 1,2 1 491,9 9-492,-9-12 1,-5-4 491,-13-11 0,-3-8 0,-6-2-973,-2 0-10,-4-10 0,0 1 0,-8-12 0,3-2 0,-8-3 0,9-1 0,-2-14 0,31-36 0,-11 6 0,23-32 0,-18 29 0,-4-11 0,1-2 0,7-9 0,-13 14 0,-2 1 0,-1-6 0,2-26 0,-9 27 0,7-34 0,-18 48 0,3-32 0,-3 6 0,-3 0 0,-1 20 0,-3 18 0,0 13 0,0 4 0,-14 38 0,5 3 0,-21 30 0,12-16 0,-6 1 0,-6 13 0,3-8-492,-4 9 0,-1 3-492,-9 8 492,9-11 0,0-1-492,-3-4 0,-5 15 0,21-34 0,-3 5 580,18-30 404,-1 4 0,-3 22 983,-1 3 0,-2 22 0,-2-3 0,5-15 0,-6 12 0,7-17 0,-3 2-572,3-6-411,0-4 0,3-11 0,-10-2 0,12-12 0,-7-2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07.817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461 0 24575,'-8'20'0,"0"-3"0,5-10 0,1-3 0,-6 9 0,4-7 0,-4 4 0,3-4 0,1-1 0,-3 5 0,2-4 0,-1 2 0,0 0 0,3-3 0,-5 5 0,3-1 0,-2 1 0,0-1 0,2 1 0,-2-1 0,2-2 0,-1 4 0,3-5 0,-2 3 0,0 2 0,-2-4 0,2 1 0,-1-1 0,3-1 0,-5 6 0,3-5 0,0 2 0,-1-1 0,5-1 0,-5 4 0,4-2 0,-3-2 0,1 3 0,-1-5 0,1 6 0,0-2 0,-3 3 0,2-2 0,0-2 0,1-1 0,-1 4 0,0-2 0,-2 1 0,3-3 0,-1 0 0,1 4 0,-1-4 0,1 6 0,-1-7 0,0 5 0,3-3 0,-3-1 0,1 8 0,-2-8 0,2 9 0,0-11 0,1 8 0,-4-3 0,2 9 0,-2-6 0,0 8 0,4-10 0,-4 3 0,7-5 0,-6 4 0,2-1 0,-2 6 0,3-10 0,-4 7 0,6-7 0,-5 3 0,6-1 0,-7 1 0,6-1 0,-5 1 0,6 0 0,-4-4 0,3 4 0,-3-3 0,4 1 0,-4-1 0,4 3 0,-4-4 0,3 3 0,-3-1 0,4-2 0,-4 4 0,1-3 0,1 0 0,-2 4 0,1-7 0,1 5 0,-4-2 0,5-1 0,-5 3 0,4-2 0,-1 1 0,0 1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20.50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2510 1231 24575,'49'-7'0,"-7"0"0,2-14 0,2-6 0,13-8 0,-10-3 0,1-3 0,17-21 0,-17 15 0,-2-1 0,9-26 0,-3-6 0,-12 2 0,-2-13 0,-9 7 0,-5-6 0,-12 21 0,-8-1 0,-6 12 0,0-7 0,0 11 0,0 6 0,0 28 0,-2 4 0,-18 53 0,3-4 0,-15 39 0,6-15 0,4 0 0,-3 6 0,-1 0 0,-1 1 0,1 4 0,0 2 0,-1 0 0,-2 4 0,0-1 0,-3 6 0,3-4 0,-3 5 0,0 2 0,-3 5 0,-3 7 0,6-14 0,11-26 0,2-4 0,-5 12 0,1-6 0,6-10 0,-3 1 0,17-37 0,1-6 0,22-33 0,-3 8 0,17-29 0,-5 7 0,4-3-984,4-19 492,-10 23 0,0-3 0,-1-3 0,2-6 164,10-17 0,5-9 0,-5 7-164,-7 14 0,-1 1 164,5-10 0,3-7 0,-7 14-656,2-1 0,4-10 0,-11 25 1967,-5 12 0,-7 17 0,-6 10 0,-2 6 0,-3 36 0,-5 13 0,-11 42-864,3-39 1,0 2 371,-2 4 1,-1 4-116,-6 31 1,0 2-377,7-20 0,1 1 0,-5 20 0,3-5 0,2 5 0,7-36 0,0-3 0,0 14 0,0 4 0,1-37 0,16-35 0,17-32 0,20-28 0,-13 16 0,4-8-328,7-25 0,5-14 0,-4 6-164,4-1 0,-1 0 164,-7 7 0,2-4 0,-7 7-164,-6 11 0,-4 6 0,-1 8 0,-3 3-492,11-20 104,3 2 880,-37 64 0,-21 94 0,-3-27 491,-1 8 1,-3 2 491,-11 8-492,10-23 1,1-3 491,-1 5 0,-1 15-152,21-57-831,18-8 0,15-25 0,16-13 0,17-20 0,-16 9 0,-1 0 0,12-6 0,13-13 0,-47 39 0,1 0 0,-11 10 0,0-3 0,-6 9 983,8-9-928,6 2-55,9-7 0,8 1 0,11-2 0,2-1 0,3 1 0,1 0 0,-2-1 0,-13 6 0,17-8 0,-25 9 0,1-3 0,-25 11 0,1-3 0,5-3 0,-2 1 0,7-6 0,1 2 0,-2 0 0,1 0 0,-8 5 0,-2 1 0,1 0 0,-1-6 0,5 3 0,-3-5 0,7 1 0,-7 2 0,4-2 0,-54 31 0,-11 14 0,1-4 0,-3 2-492,10-4 0,-2 2 330,-26 15 1,-4 2 161,11-11 0,-7 4 0,7-4 0,-12 8 0,-6 2 0,2-1 0,8-4-328,-7 3 0,5-3 0,-6 3 131,9-4 0,-7 5 1,-2 0-1,3-1 0,8-5-41,0 1 1,7-5-1,-5 5 238,-4 5 0,-5 4 0,-1 1 0,7-3 0,3-4 0,6-3 0,-4 2 0,1 0 0,-4 3 0,2-1 0,8-3 0,-2 6 0,4 0 0,-19 15 0,2 1 0,30-21 0,1 0 0,-21 22 0,4-4 0,14-13 983,-19 20-842,40-43 842,-4 3 0,22-20-85,-16-2-898,-1 5 0,-18 8 0,-33 26 0,20-14 0,-18 12 0,33-24 0,15-4 0,2-5 0,6 1 0,3-5 0,0 0 0,5-1 0,-19 9 0,7 1 0,-14 5 0,10-1 0,-21 8 0,20-8 0,-22 12 0,32-16 0,-18 14 0,16-9 0,-8 7 0,9-9 0,-12 12 0,8-8 0,-12 9 0,15-12 0,-22 19 0,16-11 0,-20 15 0,22-15 0,-12 7 0,3-4 0,4-2 0,6-9 0,2-2 0,7-4 0,-11 8 0,13-9 0,-11 10 0,11-10 0,-5 3 0,9-4 0,-10 1 0,9 0 0,-12 4 0,11-5 0,-13 9 0,9-7 0,-7 4 0,11-9 0,-3 2 0,6-2 0,-9 5 0,9-5 0,-9 6 0,6-7 0,-6 8 0,6-9 0,-3 5 0,8-4 0,-3 2 0,0 0 0,0-2 0,-4 2 0,5-3 0,-2 1 0,-2 1 0,6 0 0,-7 1 0,7-1 0,-3 0 0,-1 1 0,4-2 0,-4 3 0,2-1 0,0-2 0,-3 2 0,3-1 0,-1-1 0,-3 3 0,5-5 0,-2 4 0,0-1 0,1-1 0,1 4 0,37-35 0,0 6 0,36-27 0,-5 11 0,1-1-984,25-9 0,-20 3 0,4 3 0,-16 5 0,-5 1 0,3-3 492,-8-1 0,-1-1-492,3-3 802,8-10 0,-3 2 182,-24 18 0,30-25 0,-49 44 761,-1 3-761,-6 7 348,-1 24-348,-1-1 983,-5 25 0,-7-9 0,-2 0 0,-9 2 0,-12 35 0,3-18 0,-3 9-737,15-32-246,8-23 0,5 0 0,0-4 0,25-3 0,-5-1 0,18-5 0,-7-3 0,33-12 0,-24 3 0,27-6 0,-39 9 0,3 0 0,0 0 0,28-18 0,-17 10 0,21-13 0,-28 14 0,28-27 0,-23 20 0,17-23 0,-32 30 0,17-24 0,-19 20 0,18-17 0,-26 24 0,7-6 0,-4 4 0,6-10 0,-3 7 0,13-27 0,-12 22 0,6-16 0,-12 22 0,0-5 0,-3 12 0,0-5 0,-5 15 0,3-7 0,-2 6 0,1-7 0,-1 3 0,-1 2 0,1-4 0,-1 3 0,1-5 0,-2 4 0,-1-14 0,-2 9 0,9-14 0,-2 7 0,8-5 0,-4 2 0,3-2 0,-5 8 0,2 2 0,-7 14 0,-12 24 0,5-9 0,-11 19 0,11-20 0,-2 10 0,1 2 0,2 52 0,2-25 0,0 27 0,0-30 0,0 43 0,3-33 0,-1-1 0,2-2 0,4-15 0,6 37 0,-4-37 0,2 9 0,-6-20 0,1 0 0,-3-4 0,5 12 0,-3-14 0,10 27 0,-5-21 0,11 15 0,-10-25 0,19 6 0,-13-9 0,16 6 0,-14-11 0,35 7 0,-24-8 0,20 5 0,-28-10 0,8-1 0,-8-2 0,7 0 0,-13-3 0,5 0 0,-10 0 0,3 0 0,-10 0 0,3 0 0,2-4 0,2-2 0,-1-3 0,1-6 0,-1 2 0,1-2 0,-4-1 0,7-8 0,-2-12 0,10-16 0,-9 6 0,12-28 0,-15 39 0,7-20 0,-9 31 0,7-20 0,-8 12 0,12-17 0,-10 8 0,13-38 0,-10 27-984,10-33 0,-12 47 492,4-17 0,3-4-492,7-22 492,-7 21 0,-1 1-492,4-10 104,-1 4 880,-4 15 0,3-6 0,-6 21 0,4-3 0,-7 15 0,0 0 0,-8 17 983,-2 42 0,0-14 0,0 39 0,0-20 0,0 1 0,0 40-97,0-32-886,0 41 0,0-47 0,0 7 0,0-2 0,0 15 0,0 20 0,0-20 0,0 13 0,0-53 0,0 10 0,2-18 0,4-3 0,6 7 0,3-2 0,11 11 0,-3-6 0,34 28 0,-26-23 0,21 14 0,-30-24 0,-2-3 0,1-1 0,-6-6 0,2-1 0,-8-2 0,1-2 0,-1-1 0,0-2 0,0-6 0,-2-3 0,0-6 0,-2-1 0,1-4 0,-1 0 0,4-7 0,1-19 0,3 6 0,-3-11 0,0 11 0,-1-11 0,2 6 0,5-20 0,-2 22 0,12-31 0,-2 16 0,10-23 0,-7 30 0,2-16 0,-15 38 0,2-9 0,-11 25 0,4 0 0,-5 2 0,4-6 0,-7 14 0,8 34 0,2 9 0,9 31 0,6-9 0,-6-10 0,9 4 0,-10-9 0,10 2 0,-8-8 0,28 33 0,-24-37 0,16 27 0,-23-39 0,14 15 0,-13-15 0,10 8 0,-19-20 0,13 7 0,1-1 0,4 3 0,-4-8 0,-6-2 0,1-3 0,-4 1 0,-2-4 0,-7-3 0,-3-35 0,-1 1 0,-2-36 0,0 5 0,0-12 0,0 15 0,0-2 0,0-36-492,1 33 0,2 2-492,1-19 0,5 1 0,-1 5 492,4 5 0,2-4 0,-3 18 0,1 1 0,5-14 0,0 4-131,6-7 623,-5 29 0,-8 17 983,1-2 0,-6 18 0,-1 3 0,-1 29 0,-1 0 0,-2 30 0,-4-1-353,3 12-1122,0-6 0,-1 4-492,2 38 492,0-32 0,0-2-492,0 13 492,0-23 0,0 0-492,0 11 492,0 7 0,0 0-492,0-5 0,3 29 352,1-52 632,4 12 0,-3-28 983,2 11 0,-7-35 0,4 2 0,2-33 0,-2 3 0,1-33 0,-5 5 0,0-6-492,1-11 1,1-1 149,2 2-641,-3 1 0,1 4 0,4 19 0,-5-3 0,5 4 0,-3-4 0,3 5 0,0-3 0,0 13 0,-1 1 0,-2 17 0,2-5 0,-5 13 0,4-2 0,10 33 0,-3-7 0,13 31 0,-13-21 0,10 24 0,-10-21 0,13 25 0,-14-34 0,3 6 0,-8-20 0,4 9 0,-3-12 0,5 13 0,0-11 0,16 27 0,-10-17 0,13 18 0,-21-22 0,6 3 0,-7-6 0,1 0 0,-2-4 0,1-1 0,-2-1 0,-8-27 0,0 7 0,-12-25 0,5 13 0,-3 3 0,-6-28 0,7 22 0,-5-14 0,10 21 0,-2 6 0,2-2 0,-2-4 0,0-2 0,0-5 0,0 6 0,0-1 0,5 10 0,-4-4 0,4 9 0,-2-2 0,1 7 0,10 34 0,0-6 0,9 24 0,-3-20 0,7 18 0,-6-20 0,6 16 0,-10-25 0,0 2 0,-3-5 0,5 10 0,-5-11 0,1 4 0,-2-7 0,0 5 0,-2-5 0,3 6 0,-3-7 0,2 6 0,0-6 0,-3 4 0,2-6 0,-1 1 0,1 4 0,0-4 0,-1 5 0,1-6 0,-4 5 0,4-2 0,-4-1 0,4 2 0,-3-3 0,5 4 0,-5-3 0,3 2 0,-2-3 0,0 2 0,2 0 0,3 1 0,-4-3 0,3 4 0,-4-4 0,1 2 0,3 4 0,-3-5 0,1 2 0,0-1 0,-1-4 0,3 7 0,-1-4 0,-1 0 0,2 1 0,-3-3 0,5 3 0,-3 1 0,0-3 0,1 9 0,-2-7 0,3 8 0,-2-10 0,0 5 0,-1-7 0,1 6 0,-1-4 0,3 4 0,-2 1 0,2 1 0,-2-1 0,4 10 0,-3-10 0,4 10 0,-5-15 0,-1 4 0,1-4 0,-3 2 0,4-1 0,-3 2 0,3 1 0,-1-1 0,-3-1 0,2-1 0,2-3 0,-2-21 0,-1 7 0,-6-19 0,-6 11 0,1 5 0,-13-28 0,11 18 0,-9-19 0,12 17 0,-3 4 0,4 1 0,-7-9 0,2 2 0,-2-1 0,2 5 0,-4 1 0,6 3 0,-6-2 0,4 7 0,0-1 0,3 8 0,1-4 0,1 5 0,3-2 0,-6-3 0,4 1 0,-3-1 0,-1-6 0,3 6 0,-3-5 0,5 10 0,-1-3 0,1-1 0,-1 2 0,1-4 0,-1 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25.884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200 564 24575,'33'26'0,"-8"-9"0,-2 8 0,-9-12 0,1 4 0,-3-4 0,-4-6 0,3 3 0,-2 0 0,2-2 0,-4 1 0,9 0 0,-7-1 0,5 1 0,-10-4 0,7 1 0,-5-1 0,7 2 0,-6-3 0,2 1 0,0-3 0,0 4 0,-1-3 0,1 3 0,0-3 0,0-1 0,0 0 0,2 0 0,-4 0 0,4 3 0,-4-3 0,5 1 0,-5 1 0,6-4 0,-7 4 0,5-3 0,0 3 0,-2-4 0,2 2 0,-3 0 0,1-2 0,-4-10 0,0-2 0,-5-7 0,0 5 0,0-3 0,0 5 0,0-8 0,0 10 0,0-3 0,0 3 0,0-6 0,0 7 0,0-4 0,0 6 0,0-7 0,-2 3 0,-1-10 0,-2 10 0,-2-15 0,-3 4 0,1-8 0,-5 2 0,-6-10 0,2 7 0,-10-12 0,6 10 0,-22-22 0,13 19 0,-12-16 0,21 26 0,-17-22 0,19 21 0,-18-16 0,27 27 0,-9-2 0,13 6 0,-6 3 0,11 33 0,-1 1 0,1 24 0,5-9 0,7 42 0,-1-27 0,4 24 0,-4-25 0,-2-19 0,4 7 0,-1-5 0,-1-14 0,-1 7 0,-3-14 0,5 12 0,-6-12 0,5 8 0,-8-14 0,3 6 0,-3-7 0,1 4 0,0-7 0,-20-24 0,8 9 0,-19-22 0,12 14 0,-4-4 0,-12-6 0,5 3 0,-7 0 0,7 6 0,4 6 0,0-3 0,-6 1 0,9 3 0,-3-4 0,15 14 0,4 7 0,5 16 0,0 5 0,3 5 0,6 17 0,-2-20 0,5 8 0,-6-24 0,1-1 0,1-1 0,-1 1 0,3-2 0,9 14 0,-4-10 0,12 19 0,-15-20 0,11 12 0,-16-13 0,15 13 0,-13-15 0,12 15 0,-13-16 0,3 4 0,-6-3 0,4 1 0,-3 0 0,2 0 0,-3-4 0,1 3 0,-1-2 0,2 4 0,-3-2 0,1-5 0,-1 6 0,1-3 0,-3 0 0,4 2 0,-3-3 0,3 0 0,1 4 0,-2-6 0,1 4 0,5 2 0,-4-3 0,6 4 0,-8-5 0,6 1 0,-6-2 0,4 2 0,-3-2 0,-2-1 0,4 3 0,-3-1 0,2 0 0,-3 1 0,1-1 0,-1 2 0,2 1 0,-3 0 0,3-2 0,-4 3 0,3-4 0,-1 4 0,-1-2 0,1-1 0,-4 1 0,2 0 0,0 0 0,0 0 0,3 0 0,-3-1 0,2 1 0,1 2 0,-1-2 0,1 0 0,-1-1 0,-4 0 0,2 4 0,-2 0 0,2 1 0,1-1 0,4 1 0,0 2 0,1-5 0,-4-2 0,0-1 0,-1 1 0,4 9 0,1 1 0,-2 1 0,1-2 0,-5-6 0,3-3 0,-1 2 0,-1-2 0,5 7 0,-6-3 0,6 4 0,-6-9 0,3 9 0,0-7 0,-3 7 0,3-7 0,0 11 0,3 6 0,-2 0 0,2 0 0,-3 4 0,-1-10 0,3 15 0,-7-18 0,5 24 0,-4-27 0,1 14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29.35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1663 0 24575,'0'55'0,"0"-6"0,0-14 0,0-7 0,0 3 0,0 8 0,-2-4 0,1 4 0,-2-8 0,3-13 0,-2 4 0,-1-4 0,0-1 0,-4 8 0,4-11 0,-11 15 0,5-14 0,-6 7 0,-2-1 0,5-11 0,-2 6 0,1-9 0,4-2 0,-9 4 0,4-3 0,-1 1 0,-4 1 0,-9 3 0,-12 7 0,-1-2 0,3 2 0,-14 5 0,22-9 0,-25 8 0,33-10 0,-25 4 0,22-6 0,-16 3 0,18-4 0,-19 0 0,-7 3 0,-42 2 0,27-4 0,-31 0 0,17-1 0,11-4 0,-2 1 0,34-3 0,3-3 0,1 3 0,-1-3 0,-14 0 0,12 0 0,-19 0 0,24 0 0,-9 0 0,20 0 0,-2 0 0,13 0 0,-2 0 0,6-18 0,-1 7 0,4-16 0,0-6 0,0 5 0,0-14 0,0 11 0,0-19 0,0 10 0,0-47 0,0 29 0,0-36 0,0 39 0,0-18 0,-2 37 0,-3-10 0,-1 32 0,-3 3 0,4 11 0,-6 6 0,5 3 0,-7 31 0,6-6 0,-3 58 0,6-27 0,2 2 0,1 1 0,1 1 0,0-3 0,0-1 0,0-10 0,0 42 0,0-47 0,17 39 0,-7-41 0,18 19 0,-15-31 0,11 6 0,-10-15 0,11 13 0,-10-27 0,20 4 0,-12-14 0,8-1 0,-8-2 0,5-9 0,-5 2 0,2-11 0,-6 3 0,0-13 0,4-3 0,4-24 0,-5 6 0,9-39 0,-11 25 0,-5-1 0,1-2 0,4-25 0,-5 24 0,0 3 0,-1 3 0,-1 13 0,-10 47 0,-4 52 0,-3-24 0,-2 44 0,-1-33 0,3 8 0,-3 15 0,6-2-984,-2 8 0,3-5 0,0 9 0,3 2 0,8-7 0,6-15 104,-1-26 880,9-12 983,-18-11 0,14 0 0,-10-2 0,41-46 0,-17 10-492,1-6 1,0-4 394,5-16-886,3-14 0,0-1 0,-4 2 0,-2 9 0,-6 6 0,-21 29 0,4 4 0,-9 13 0,1-2 0,-3 16 0,2-8 0,0-1 0,9-10 0,-2-5 0,5 1 0,16-20 0,-15 21 0,10-10 0,-16 23 0,-6 6 0,0 27 0,-5 1 0,-2 16 0,-3 35 0,0-38 0,-1 30 0,-1-44 0,4-1 0,-1-11 0,2 1 0,12-9 0,2-1 0,22-1 0,-7-2 0,10 0 0,-1 0 0,-8 0 0,4 0 0,-11 0 0,9 0 0,-10 0 0,2 0 0,-13 2 0,4 13 0,-8-5 0,6 8 0,-8-11 0,-1 1 0,-1 0 0,-1 2 0,-14 2 0,-5-1 0,-12 3 0,-11 0 0,-3-1 0,-36 10 0,30-7 0,-19 3 0,40-10 0,-5-1 0,17-5 0,-3 2 0,15-5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35.83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145 110 24575,'-10'65'0,"0"-11"0,3-3 0,-3-6 0,2-3 0,-5 17 0,2-14 0,4-1 0,-6-2 0,5-11 0,-5 10 0,0 6 0,6-19 0,-2 1 0,8-20 0,-3 0 0,4-47 0,6 11 0,5-42 0,12 13 0,4 5 0,1-1 0,5-12 0,-6 16 0,-2 4 0,-8 12 0,-3 11 0,-3 5 0,-2 10 0,-4 43 0,-4 0 0,-8 20 0,-2 5 0,-6 23 0,4-34 0,1 2 0,5 4 0,2-4 0,-1 9 0,4 32 0,0-51 0,19 0 0,-8-22 0,20-3 0,-8-15 0,5-12 0,3-12 0,0-20 0,6-26 0,-2-16 0,-15 34 0,1-6 0,1-14 0,1-10 0,-3 8 0,-4 13 0,-1 1 0,3-10 0,1-6 0,-4 14 0,-4 5 0,6-13 0,-9 43 0,-7 33 0,-13 66 0,-5 21 0,10-39 0,2 3 0,0 14 0,2-2 0,3 18 0,0-24 0,0-4 0,0-3 0,22 21 0,-9-40 0,18 3 0,-15-40 0,13-15 0,-14-10 0,12-19 0,-19-16-492,-2 3 0,0-3-492,-2-23 492,-2 20 0,0 4-492,-2 11 0,0 5 0,0 30 0,0 44 934,0 1 1033,0 41 0,0-18 0,0-6 0,3 26 0,1-26 0,0 17 0,2-28-926,3 16-57,1-14 0,1 5 0,-2-15 0,-1-9 0,0-3 0,0 2 0,0-10 0,1 4 0,-3-9 0,2 1 0,1-7 0,-1 0 0,3 3 0,-1 3 0,4 4 0,-3-4 0,5 3 0,-6-4 0,-1 0 0,-2 0 0,-3 1 0,0-1 0,1 2 0,1 1 0,0 1 0,1 4 0,5 9 0,-2-3 0,3 1 0,-2-3 0,4 5 0,-3-8 0,6 11 0,-8-13 0,16 27 0,-9-14 0,7 13 0,-15-26 0,-4-5 0,0-4 0,-1 5 0,0-2 0,-1 3 0,1 2 0,-1 0 0,2 0 0,1 7 0,-4-8 0,2 2 0,-1-7 0,1-1 0,-1 13 0,4-4 0,-2 10 0,4-9 0,1-3 0,0 8 0,-2-9 0,3 7 0,-3-5 0,-1-3 0,0 3 0,3 0 0,-2 1 0,2 0 0,-1 2 0,-4-7 0,4 6 0,-4-5 0,4 9 0,-5-11 0,2 4 0,-2-6 0,1-2 0,2 8 0,-3-5 0,1 9 0,0-6 0,5 10 0,-4-9 0,3 7 0,-4-9 0,2 4 0,0 1 0,1 0 0,-1-1 0,-2-3 0,-1 0 0,1 0 0,0-1 0,2 6 0,-4-7 0,4 4 0,-5-6 0,5 2 0,-2 2 0,1 1 0,-1-2 0,0 3 0,0-3 0,-1 3 0,1-2 0,0 1 0,0 1 0,0 5 0,0-2 0,8 14 0,-6-13 0,5 10 0,-7-17 0,2 3 0,-2-4 0,2 4 0,-5-8 0,5 6 0,-4-1 0,3 4 0,-1-4 0,1 1 0,-3-4 0,5 4 0,-4-1 0,10 17 0,-5-11 0,6 11 0,-4-11 0,4 9 0,-6-9 0,3 8 0,-7-14 0,7 14 0,-6-8 0,9 13 0,-10-15 0,7 9 0,-4-9 0,1 2 0,-4-1 0,2 2 0,-4 1 0,5 2 0,-3-4 0,2 9 0,-3-12 0,2 5 0,-5-13 0,1 1 0,-2 10 0,2 3 0,-2 5 0,2-8 0,-2-5 0,0-5 0,-10-28 0,5 18 0,-10-26 0,8 25 0,-6-5 0,-22-14 0,9 5 0,-17-15 0,17 11 0,0-6 0,1 3 0,-24-37 0,21 26 0,-16-26 0,28 32 0,-20-26 0,16 22 0,-13-22 0,15 35 0,-6-17 0,-5 3 0,-9-16 0,7 5 0,-8-28 0,15 27 0,-9-31 0,18 40 0,-15-44 0,20 38 0,-14-25 0,16 30 0,-16-25 0,12 25 0,-12-19 0,10 38 0,-11-13 0,8 13 0,-7-13 0,13 13 0,-8-19 0,8 15 0,-5-11 0,13 25 0,1 0 0,-2 39 0,3-7 0,-4 37 0,5-7 0,0 12 0,2 23 0,0 7 0,1-40 0,-1 1 0,2 42 0,1 0 0,7 3 0,-7-25 0,5 0 0,-6-29 0,0-22 0,-1-5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43.711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1011 64 24575,'0'24'0,"2"-5"0,-2-13 0,2 1 0,2 4 0,-1-4 0,3 6 0,-3-8 0,3 6 0,-3-3 0,2 3 0,1 0 0,-3 3 0,4-1 0,-4 1 0,1-4 0,-3 1 0,3-1 0,-4-1 0,2 3 0,-2-3 0,0 4 0,0 1 0,0-3 0,0 1 0,0-3 0,0 2 0,0 3 0,0 0 0,-2 2 0,-3 1 0,-1 0 0,-1 2 0,4-9 0,-1 3 0,4-8 0,-4 6 0,1-4 0,-4 14 0,1-8 0,-1 8 0,4-13 0,-1 3 0,2-4 0,-1 2 0,-3 1 0,3-2 0,-1 3 0,-1-3 0,3 1 0,-8 7 0,4-4 0,-3 9 0,2-10 0,-4 13 0,1-12 0,0 9 0,3-11 0,-5 9 0,6-7 0,-8 6 0,6-8 0,-12 17 0,8-10 0,-17 21 0,17-20 0,-17 20 0,14-14 0,-3 8 0,8-15 0,3 0 0,3-8 0,0 2 0,2-5 0,-12 14 0,3-5 0,-15 15 0,6-5 0,-6 5 0,-6 12 0,8-14 0,-2 5 0,15-21 0,2 2 0,4-9 0,0 4 0,-1-3 0,1 1 0,-6 4 0,-2 4 0,0-2 0,-2 7 0,8-9 0,-7 5 0,8-7 0,-3 1 0,5-5 0,-1 1 0,-1 3 0,-1-2 0,-2 1 0,4-1 0,-4 1 0,3 2 0,-3-1 0,1 1 0,-4 4 0,4-5 0,-3 4 0,6-6 0,-1 0 0,-1 1 0,-12 18 0,6-11 0,-9 13 0,15-18 0,-5 2 0,6-5 0,0 2 0,0-3 0,1 1 0,-2 0 0,0 2 0,0-2 0,-12 17 0,6-11 0,-8 10 0,11-13 0,-6 9 0,6-7 0,-3 5 0,8-10 0,-2 1 0,2-2 0,-3 6 0,0-6 0,-1 7 0,1-5 0,1 2 0,3-4 0,-3 3 0,2-4 0,24-26 0,-8 9 0,25-26 0,-14 20 0,26-18 0,-8 8 0,23-14 0,-13 9 0,-9 6 0,5-5 0,3-9 0,1-2 0,7-4 0,-7 4 0,-2 1 0,-13 8 0,14-10 0,-17 15 0,8-7 0,-27 27 0,-2 3 0,-3 3 0,-7 24 0,-9-4 0,-13 34 0,0-19 0,-3 11 0,4-8 0,-5 8 0,8-8 0,-22 42 0,22-36 0,-14 24 0,19-34 0,-2-6 0,5-3 0,2-6 0,4-5 0,3-5 0,0 3 0,0 0 0,5 2 0,4-2 0,5-1 0,4-3 0,8-3 0,0-2 0,5 0 0,-1 0 0,19 0 0,-16 0 0,12 0 0,-26 0 0,9 2 0,-9-1 0,11 4 0,-10-5 0,29 5 0,-19-4 0,13 1 0,-27-2 0,1 0 0,1 0 0,6 0 0,3-3 0,30-14 0,-15 1 0,20-9 0,-27 6 0,25-9 0,-22 7 0,36-15 0,-39 15 0,42-21 0,-33 21 0,35-20 0,-40 23 0,27-17 0,-29 16 0,15-10 0,-23 13 0,13-9 0,-14 8 0,4-2 0,-19 12 0,-4 2 0,-6 1 0,-26 1 0,-6 1-984,-55 2 0,16 0 492,15 0 0,-6 0 0,-18 4 0,-2 1 0,11 0 0,-2 2 164,-7 3 0,-6 4 0,8-1-164,8 0 0,3 2 164,-2 2 0,-3 2 0,9-3-656,-22 5 492,31-5 0,6-2-492,12-4 1967,-20 14 0,24-10 0,-14 9 0,26-10 0,0 1 0,6 1 0,0-5 0,7-1 0,22-3 0,5 0 0,26 2-972,42 3-11,-30-6 0,38 6 0,-47-10 0,33 2 0,-34-3 0,9 0 0,-44 2 0,-2-1 0,-8 3 0,-15 12 0,-35 8 0,-5 10 0,-25-2 0,13 2 0,5-9 0,14-2 0,15-10 0,16-6 0,8-4 0,2 10 0,-4-6 0,2 5 0,-6-5 0,6 1 0,40-4 0,28 2 0,15-6 0,15 0 0,-45-3 0,14-5 0,-20-3 0,6-5 0,1-2 0,7-4 0,-5-2 0,-3 1 0,-15 4 0,48-24 0,-46 26 0,31-14 0,-37 19 0,22-6 0,-20 7 0,18-4 0,-26 12 0,16-5 0,0 4 0,14-8 0,-14 5 0,17-9 0,-22 3 0,10-2 0,-16 2 0,1 1 0,-9 2 0,4 0 0,-10 4 0,4-1 0,-8 3 0,1 0 0,-9 2 0,-46 17 0,6 1 0,-55 19 0,9-1 0,2-3 0,-3 3 0,24-10 0,-2 0 0,-4 3 0,-5 3 0,8-4 0,11-6 0,4 0 0,-7 3 0,5-2 0,-4-2 0,7-1 0,27-12 0,5-6 0,74-42 0,-27 20 0,45-30 0,-28 29 0,-3-3 0,14 2 0,-9-1 0,5 5 0,1-7 0,-9 7 0,1 1 0,16-4 0,-17 4 0,0 0 0,13-1 0,7-5 0,13-5 0,-6 2 0,-17 4 0,1-2 0,-38 14 0,9-4 0,-21 7 0,1-1 0,-5 2 0,3-6 0,-5 6 0,2-16 0,-4 9 0,0-10 0,-9 8 0,-25-14 0,9 10 0,-19-7 0,25 14 0,-14-2 0,14 6 0,-6-1 0,25 8 0,29 17 0,4 2 0,29 25 0,-12 0 0,6 8 0,5 2 0,-19-12 0,10 3 0,-19-10 0,26 14 0,-28-19 0,12 2 0,-37-22 0,6 0 0,-9-2 0,8 3 0,-7-3 0,6 4 0,-6-2 0,0-1 0,-30-7 0,-2-12 0,-31-17 0,5-15 0,-13-16 0,30 26 0,-1-1 0,-1-3 0,-3-3 0,-19-19 0,-1-3 0,19 15 0,-1-3 0,-6-6 0,-4-5 0,5 3 0,7 4 0,2-4 0,2 1 0,-3-8 0,-1-3 0,5 5 0,3 3 0,4 3 0,0-1-328,-5-7 0,0-1 0,4 5 223,2-1 1,4 9 104,0-2 0,8 16 0,0 2 0,10 23 0,2 7 0,-1 4 983,1 24-773,0 9-210,-3 67 0,5-12 0,-1-23 0,0 2 0,2-5 0,0 0-339,0-1 0,0 0 339,0 0 0,0 4 0,0 24 0,0-1 0,0 16 0,2-27 0,0-6 0,1-17 0,9 4 0,-8-32 0,3 0 0,-16-70 0,-3 7 0,-6-37 0,-5 12 0,2 3 0,-2-9 0,-2-5 0,8 22 0,1 0 0,-8-22 0,3 5 0,2-3 678,6 19-678,4 22 0,0 7 0,2 17 0,-2 11 0,-3 7 0,-20 30 0,-2 20 0,0 18 0,-5 21 0,4-12 0,12-26 0,0-1-328,-9 27 0,-3 11 0,9-19-121,10-17 449,-9 23 0,12-38 0,1 1 0,7-34 0,5-10 0,-2-41 0,5-9 0,6-33 0,4 2 0,4-1 0,-1 10 0,-5 11 0,1 1 0,0 4 0,4-29 0,-10 64 983,-3 9-533,-7 44-450,-4-7 0,-8 44 0,3-24 0,3-11 0,2-3 0,7-25 0,-1 9 0,2-10 0,0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28.997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168 187 24575,'-3'13'0,"-3"2"0,2-3 0,-3 0 0,0 5 0,0-8 0,-1 4 0,4-7 0,3-1 0,-2-1 0,3 0 0,-1 0 0,1-1 0,-2 0 0,1-1 0,-1 1 0,0-1 0,0 1 0,-3 2 0,1 0 0,-2 0 0,2 0 0,0 0 0,-2 0 0,3-1 0,-2 0 0,2-1 0,-3 5 0,-1 0 0,-2 4 0,1-2 0,2-1 0,0 0 0,-4 5 0,6-5 0,-4 3 0,7-7 0,-1-3 0,1-8 0,1 0 0,0-5 0,2 5 0,1-9 0,0 2 0,4-12 0,-1 9 0,9-22 0,-6 19 0,6-15 0,-10 21 0,0 3 0,-2 1 0,1 1 0,-1 4 0,-1-1 0,1 2 0,-2-1 0,2-4 0,5-6 0,-3 3 0,7-9 0,-7 11 0,3-2 0,-4 8 0,-1-3 0,-1 6 0,-2 6 0,-2 0 0,-4 15 0,3-12 0,-2 8 0,1-5 0,2-2 0,-2 0 0,3-6 0,0 0 0,0-1 0,7-5 0,1 1 0,5-5 0,1 0 0,-2 2 0,12-8 0,-9 6 0,6-6 0,-13 7 0,-2 1 0,1 1 0,-2 2 0,0 0 0,-2 1 0,1 2 0,-1 1 0,1 4 0,0 0 0,3 5 0,-1-2 0,4 2 0,-2-4 0,3 2 0,-4-5 0,6 7 0,-5-7 0,4 5 0,-6-5 0,0-2 0,0 1 0,1 1 0,0-1 0,5 4 0,-1 0 0,-2-3 0,1 2 0,-5-4 0,2 2 0,2 1 0,-2 0 0,2-1 0,-3-1 0,8 2 0,-6-3 0,5 3 0,-8-4 0,0 0 0,-1 0 0,3 1 0,-2 1 0,6 3 0,-2 1 0,5 8 0,-2-6 0,2 8 0,-6-11 0,2 2 0,-4-3 0,0-2 0,0 0 0,1 0 0,-1-1 0,2 0 0,-3-1 0,-1-3 0,-2-4 0,-1-6 0,0-1 0,-7-16 0,-2-6 0,-1 2 0,-1-10 0,6 22 0,-6-41 0,4 18 0,-2-13 0,6 24 0,1 19 0,2 0 0,0 1 0,0 3 0,0 2 0,0 2 0,0-1 0,0 3 0,0 0 0,0 11 0,9 12 0,-2-1 0,8 6 0,-4-11 0,1-1 0,1-1 0,8 4 0,-5-6 0,14 6 0,-16-10 0,7 1 0,-12-4 0,-2-1 0,2 1 0,-3-2 0,1 1 0,-3 0 0,2 0 0,0 2 0,5 0 0,-1 2 0,4 0 0,-3 1 0,11 5 0,-9-6 0,5 5 0,-11-6 0,0-1 0,-1 2 0,6 2 0,-5 0 0,3 2 0,-5-3 0,-2-3 0,1 1 0,0 0 0,-1 1 0,1 0 0,-3-2 0,1-1 0,0-1 0,0-2 0,-1 4 0,2-3 0,-3 3 0,1-2 0,-1 1 0,1-11 0,1-6 0,-1-8 0,3-10 0,-2 10 0,4-19 0,-2 14 0,2-7 0,-2 11 0,-1 5 0,1 4 0,-1-1 0,0 3 0,6-11 0,-4 9 0,5-10 0,-7 17 0,1-2 0,-1 6 0,-2 1 0,2 7 0,-3 8 0,4 9 0,-2 4 0,4 14 0,-2-8 0,2 5 0,0-14 0,0 4 0,0-12 0,-2 1 0,-3-11 0,0-3 0,-1 1 0,3-1 0,-2 1 0,2-1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50.30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80 439 24575,'-2'25'0,"1"-3"0,-3-8 0,1-5 0,1 2 0,0-3 0,0 0 0,-1 2 0,1-2 0,-2 1 0,1 0 0,-1 0 0,1 1 0,-2 3 0,3-3 0,-4 7 0,4-8 0,-3 4 0,3-6 0,-3 4 0,1-2 0,-1 0 0,1 0 0,-1 0 0,24-9 0,-11 5 0,22-9 0,-19 4 0,1 0 0,7 0 0,-7 0 0,4 0 0,-7 0 0,-2 0 0,5 0 0,0-4 0,-2 1 0,-2-4 0,-4 1 0,1-2 0,5-9 0,-2 5 0,5-6 0,6-6-984,-3 1 0,2-4 0,-3 1 0,1-9 0,-5 10 0,8-12 104,-14 24 880,7-6 983,-8 10 0,2-1 0,-6 33 0,4-4 0,2 15 0,4-16-97,1-6-886,-4-2 0,2 0 0,-3 0 0,3 1 0,-4-3 0,2 1 0,-3-2 0,5 2 0,-4-1 0,4 0 0,-3-3 0,1-1 0,2 0 0,2 3 0,-1-4 0,2 3 0,-2-3 0,-1 0 0,1 1 0,1-1 0,-3-1 0,-1 7 0,-5-1 0,-2 3 0,0 0 0,1-5 0,0 5 0,1-2 0,0 0 0,0 0 0,4-2 0,-1 2 0,0-1 0,-2 0 0,0 0 0,-17-28 0,13 15 0,-16-23 0,14 21 0,-1 2 0,-1-6 0,-4-1 0,0-4 0,-3-2 0,3 2 0,-1-3 0,-4-9 0,-1-4 0,1 3 0,1 2 0,5 7 0,-3 1 0,1-7 0,2 10 0,-4-15 0,6 18 0,-4-12 0,5 15 0,-4-8 0,3 6 0,-4-10 0,5 9 0,-6-24 0,2 16 0,-2-13 0,3 21 0,2-1 0,0 6 0,2-3 0,-2 4 0,1-2 0,-2 1 0,-2-5 0,4 8 0,-2-4 0,1-1 0,3 4 0,-3-4 0,5 1 0,-1 2 0,6-3 0,5 5 0,0 1 0,4 4 0,-4 0 0,0 0 0,0 6 0,-3-1 0,0 5 0,-3-1 0,-1-1 0,-2 2 0,1-1 0,6-1 0,0-2 0,1-1 0,1-1 0,-3 0 0,3 2 0,-3-1 0,-1 5 0,-2-3 0,2 1 0,-3 1 0,-2-1 0,-5 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3:56.962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30 958 24575,'0'35'0,"-6"3"0,5-20 0,-7 5 0,7-7 0,-6 0 0,6-3 0,-4-1 0,5-5 0,0 2 0,8-3 0,0-1 0,5-1 0,2-4 0,4-5 0,-7 4 0,6-5 0,-11 5 0,0-1 0,6 2 0,-8 0 0,8 0 0,-4 0 0,-2 0 0,6 0 0,-6 0 0,2 0 0,2 0 0,-4 0 0,3 0 0,2 0 0,2 0 0,-4 0 0,4 0 0,-7 0 0,2 0 0,2 0 0,-4 0 0,3 0 0,-1 0 0,0 0 0,1 0 0,-1 0 0,0 0 0,0 0 0,-1 2 0,1-2 0,0 4 0,-1-1 0,1-1 0,-1 2 0,1-2 0,-1 1 0,1 1 0,0 0 0,-2 2 0,1 1 0,-2-1 0,4-4 0,-2 1 0,3 0 0,-3 1 0,-23-23 0,12 16 0,-16-20 0,15 22 0,4-2 0,-12-5 0,10 2 0,-10-2 0,8 1 0,-1 3 0,-3-5 0,3 2 0,-3 0 0,1-1 0,0 5 0,-3-5 0,5 5 0,-4-5 0,2 3 0,2-4 0,-2 1 0,2 1 0,0-3 0,-2-2 0,2 0 0,-2-5 0,2 4 0,-2-2 0,4 6 0,-3-4 0,5 8 0,-3-6 0,3 4 0,-1-4 0,2 2 0,0 0 0,0 0 0,0 0 0,2 0 0,5 3 0,0-1 0,1 3 0,0 0 0,1 1 0,0 0 0,1 0 0,-1-3 0,-2 1 0,1-2 0,-1 3 0,-29 1 0,15 1 0,-24 2 0,21 0 0,-12-4 0,10 1 0,-7-4 0,12 2 0,0 3 0,0-6 0,0 2 0,3-4 0,2 1 0,2 0 0,0-6 0,0 5 0,0-6 0,0 6 0,0-9 0,0 7 0,0-4 0,-2 7 0,1-5 0,-1-5 0,2 1 0,0 1 0,0 3 0,-2 6 0,1-4 0,-1 4 0,2 1 0,0-4 0,0 2 0,0-3 0,0 2 0,0-9 0,0 7 0,0-5 0,0 10 0,0-6 0,0 5 0,0-6 0,0 7 0,0-5 0,0 3 0,0-1 0,0-1 0,0 3 0,0-1 0,0-2 0,0 3 0,0-3 0,0 4 0,0-5 0,0 4 0,0-2 0,0 1 0,2 2 0,-1-6 0,1 3 0,0 0 0,-2-1 0,4 4 0,-2-2 0,1 0 0,1 1 0,-4-1 0,2-2 0,-2 3 0,0-3 0,0 3 0,0-1 0,0-1 0,0 1 0,0-1 0,0 2 0,-2-1 0,-2 1 0,-1-1 0,-1 3 0,1-3 0,1 3 0,-2-3 0,-1 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04.886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586 1 24575,'-2'42'0,"0"-8"0,2 5 0,3 8 0,-3-2 0,6-1 0,-1-10 0,1-19 0,1 6 0,-2-13 0,-3 0 0,4 1 0,-3-1 0,4 1 0,-2 5 0,-1-8 0,3 9 0,-2-10 0,1 2 0,2-26 0,-5 9 0,3-16 0,-6 7 0,0 6 0,0-14 0,0 16 0,0-8 0,0 11 0,0-1 0,0-1 0,0 4 0,0-6 0,10 34 0,-8-18 0,10 24 0,-12-23 0,4-1 0,-1 11 0,1-8 0,1 11 0,-3-11 0,3 5 0,-3-1 0,6 9 0,-2-6 0,3 11 0,-3-8 0,6 9 0,-6-7 0,4 4 0,-8-8 0,3 0 0,-4 1 0,3 12 0,0-3 0,1 12 0,1-8 0,-1 5 0,-2-12 0,-1-1 0,-2-7 0,0 5 0,0 1 0,0 28 0,0-18 0,0 31 0,0-34 0,0 28 0,0-27 0,0 7 0,0-16 0,0-7 0,0-2 0,-8-34 0,6 14 0,-9-26 0,10 26 0,-1 0 0,-3-6 0,4-1 0,-14-33 0,7 13 0,-12-41 0,9 33 0,-5-29 0,8 34 0,-3-13 0,4 24 0,-1-13 0,5 19 0,-2-10 0,4 19 0,-4-10 0,5 15 0,-2-9 0,2 12 0,0-3 0,0-1 0,0 1 0,0-2 0,0 2 0,-2 2 0,1-4 0,-1 1 0,2-2 0,0-1 0,0 3 0,0-6 0,0-1 0,0 6 0,0-3 0,0 8 0,0-2 0,0-3 0,7 4 0,1 1 0,2 6 0,0 10 0,-7-6 0,0 9 0,-3-5 0,0 0 0,0 3 0,0-4 0,2 4 0,1-1 0,-1-3 0,2 3 0,-2-3 0,1 4 0,-1-2 0,-2 0 0,0 1 0,0-3 0,0 4 0,0-3 0,1 3 0,0-2 0,3 0 0,-4 1 0,4-3 0,-3 4 0,3 0 0,-4 1 0,2 0 0,-2 0 0,3 5 0,-3-5 0,3 7 0,-3-2 0,0 24 0,0-12 0,0 19 0,0-24 0,0 24 0,0-16 0,0 27 0,0-25 0,-3 40 0,-3-20 0,-1 9 0,-2-21 0,-2-12 0,4-5 0,-7 6 0,5-11 0,-9 17 0,7-17 0,-4 11 0,10-21 0,-1 1 0,1-8 0,-6-22 0,7 2 0,-2-21 0,3 7 0,-1 2 0,-3-11 0,0-1 0,0-6 0,0-4 0,-6-28 0,1 26 0,-1-13 0,1 35 0,2 2 0,1 13 0,-1-3 0,6 15 0,0 2 0,-8 0 0,3 8 0,-4 0 0,9 5 0,-1 2 0,2-3 0,0 6 0,-1-3 0,-3 14 0,-13 23 0,3-4 0,-9 11 0,12-17 0,-14 17 0,17-25 0,-9 13 0,17-38 0,0 0 0,1-33 0,2 3 0,0-29 0,0 16 0,4-32 0,0 15 0,1 2 0,1 0 0,2-3-984,5-31 0,-6 49 0,2-7 0,-4 20 0,1 10 0,-4 0 0,3 6 218,-22 28 766,10-12 0,-16 23 983,15-23 0,1 1 0,-2 6 0,3-7 0,-3 7 0,4-11 0,0 4-210,1-2-773,-3 2 0,2 0 0,1-2 0,-2 3 0,3-3 0,-2 2 0,-1 3 0,3-4 0,-1 3 0,-2-1 0,1-2 0,0 1 0,-1-1 0,4-1 0,-3 2 0,1-1 0,-1 1 0,1-2 0,-1 3 0,1-5 0,-1 6 0,-1-5 0,1 3 0,-1-2 0,0 1 0,1-1 0,-1 1 0,-1 3 0,2-4 0,-1 1 0,2-1 0,-3-1 0,2 3 0,-1-2 0,1 1 0,1-1 0,-1 2 0,1-1 0,0 1 0,1-1 0,-3 0 0,3 1 0,-3-3 0,0 4 0,3-5 0,-2 5 0,1-2 0,1-1 0,-3 5 0,4-5 0,-1 1 0,1-1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20.56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285 99 24575,'0'43'0,"0"4"0,0-10 0,0 1 0,0 2 0,0-8 0,0 0 0,-2-10 0,1 3 0,-1-6 0,-2 3 0,3 3 0,-4-9 0,3 7 0,2-14 0,-2 4 0,2-7 0,-2 3 0,1 0 0,-3 2 0,2-4 0,-3 3 0,3-2 0,-2 0 0,-1 3 0,0-6 0,-2 6 0,1-4 0,1 0 0,-2 2 0,0 0 0,0-1 0,-3 5 0,3-7 0,-4 7 0,6-8 0,-2 4 0,1-3 0,3 1 0,-1-28 0,4 14 0,3-24 0,2 21 0,0 0 0,4-6 0,-6 5 0,6-3 0,-7 5 0,1 4 0,1-6 0,-2 3 0,3-1 0,-1 1 0,1-3 0,-1 0 0,1 0 0,-3 3 0,2 1 0,-1-3 0,1-2 0,3 0 0,-2 0 0,0 3 0,-18 29 0,7-12 0,-12 24 0,13-21 0,-3 2 0,-4 9 0,3-9 0,-2 8 0,8-12 0,-1-4 0,0 6 0,-2-1 0,0 2 0,1-3 0,1 2 0,1-6 0,-1 5 0,-1 0 0,0-3 0,-1 2 0,1-1 0,1-2 0,-1 5 0,1-4 0,1 1 0,-3 3 0,5-3 0,-5 2 0,4-1 0,-3-2 0,17-28 0,-2 5 0,12-27 0,-4 17 0,3-16 0,0 13 0,20-37 0,0 7 0,8-14 0,-2 5 0,-12 17 0,0 2 0,6-12 0,-4 7 0,-4 4 0,-14 20 0,3-2 0,-19 32 0,-6 28 0,-4-5 0,-7 18 0,-3-6 0,-7 27 0,-4 5 0,-4 25 0,9-23 0,-1 1 0,6-13 0,0 0-492,-5 28 0,-1-1 0,5-27 0,1-3 246,2 5 0,2-3 246,-8 18 0,1 9 0,10-34 0,-1 8 0,2-20 0,6-9 0,-1-9 0,5-9 0,-2-1 0,4-34 983,1 16 0,1-24-489,-1 24-494,2-1 0,-5-4 0,2 3 0,-2-6 0,0 3 0,0-5 0,0-1 0,0-22 0,0-4 0,0-10 0,0 8 0,-2 17 0,0 13 0,-3 12 0,-3 4 0,-2 17 0,1-7 0,0 13 0,6-11 0,-1-1 0,1 8 0,-2 5 0,2 4 0,-2 2 0,4 9 0,-2-3 0,3 2 0,0-12 0,0-10 0,0-6 0,21-18 0,-4-7 0,23-20 0,-10-6 0,30-34 0,-28 25-492,-3 10 0,-2 1-492,-2 1 0,6-17 0,-4 13 0,-7 5 0,-7 18 104,-6 14 880,-5 44 0,0-9 0,-2 44 0,0-8 0,4 12 0,1 11 0,3-16 0,0 6 983,6 14 0,-9-33 0,5 9 0,-8-51 0,0-7 0,10-64-97,-1 6-886,1-9 0,0-5-407,6-27 407,-4 27 0,1-2 0,-3 9 0,1-1 0,2-13 0,1 0 0,-1 9 0,0-2 0,-1-22 0,-1 4 0,6-17 0,-11 33 0,-1 7 0,0 11 0,-3-16 0,-1 29 0,-3-10 0,0 33 0,0 8 0,0 38 0,0 5 0,0 37 0,0 3 0,0 3 0,1-8 0,2 2 0,1-26 0,0-1 0,3 28 0,1-4 0,4-6 203,3 9 1,-1 1-204,3-5 0,-4-9 0,1-4 0,-2-22 0,-2-17 0,-5-7 0,2-2 0,-2-5 0,1-3 0,-3-31 0,0-1 0,-3-41 0,0 0 0,0-19 0,0-7 0,-3 15 0,-1-2-492,4 29 0,-1 1 0,-5-19 0,1 5-492,4 4 0,-5-12 0,3 29 0,-1-18 0,1 38 178,3-26 806,-2 21 983,1-12 0,-1 27 0,2 1 0,0 5 0,0-2 0,0 36 0,0-10-170,0 28-813,2-18 0,5 9 0,11 14 0,0 6 0,4-5 0,-10-11 0,-4-18 0,-2-7 0,1 7 0,1-5 0,0 8 0,-1-8 0,-3 1 0,-1-9 0,3-31 0,-5 11 0,3-31 0,-4 24 0,0-7 0,0-26 0,0 15 0,0-18-984,0 24 0,0 4 0,-3 1 0,3-14 0,-3 16 0,3-12 104,0 10 880,0 10 983,0-11 0,0 19 0,-2-4 0,-5 40 0,1-19 0,-1 27-97,5-25-886,2 0 0,0 9 0,0-8 0,0 8 0,0-6 0,0 0 0,0 3 0,0 18 0,2-14 0,1 14 0,2-21 0,3 11 0,-5-8 0,3 5 0,-3-8 0,2 11 0,0-10 0,0 10 0,-2-15 0,1 3 0,-2 0 0,3 1 0,0-2 0,2 8 0,-1-4 0,3 8 0,-3-6 0,3 6 0,-3-8 0,1 6 0,-2-10 0,5 13 0,-7-12 0,7 13 0,-8-15 0,6 14 0,-3-11 0,2 11 0,-2-14 0,7 16 0,-6-13 0,5 7 0,-8-10 0,4 8 0,-4-5 0,4 8 0,-2-11 0,0 6 0,0-7 0,-3 4 0,2-4 0,1-2 0,-2 5 0,2-5 0,-2 2 0,4 5 0,-2-3 0,2 7 0,-2-7 0,2 4 0,-2 3 0,2-2 0,-2 1 0,2-3 0,-1-1 0,1 2 0,-2-2 0,2 7 0,-2-10 0,0 10 0,-1-12 0,1 8 0,0-5 0,2 5 0,-2-4 0,2 3 0,1 4 0,-1-4 0,-2-1 0,-1-5 0,-1-4 0,4 6 0,-4-3 0,5 6 0,-5-4 0,4 0 0,-2 1 0,-1-4 0,1 3 0,-1-2 0,1-1 0,-1 2 0,-21-33 0,9 11 0,-18-26 0,15 20 0,-4-6 0,6 10 0,-3-4 0,7 10 0,1 3 0,-1-5 0,1 6 0,1-7 0,-1 5 0,4-2 0,-2-2 0,17 26 0,-8-11 0,11 19 0,-14-17 0,3 3 0,-2-3 0,2 3 0,-3-3 0,1 1 0,-1 5 0,1-5 0,-3 4 0,4 0 0,-5-4 0,3 5 0,-1-6 0,0 3 0,1 1 0,-2-1 0,-2 1 0,0-1 0,0 0 0,-4-1 0,-1 1 0,-1-2 0,-1 1 0,-3 14 0,4-6 0,-4 12 0,5-12 0,2 0 0,-2-3 0,2 7 0,0-4 0,1 2 0,0-1 0,1 2 0,-1-4 0,2 5 0,0-12 0,0 5 0,0-6 0,0 4 0,-2-3 0,1 4 0,-1-5 0,2 6 0,-2-6 0,2 2 0,-12-3 0,8-2 0,-8-1 0,4 3 0,3-6 0,-4 10 0,3-4 0,1 2 0,-1 1 0,3-3 0,-1 3 0,0 7 0,-2-3 0,0 3 0,3-6 0,-1-2 0,3-1 0,-1 4 0,2-2 0,0 0 0,0 2 0,-2-4 0,2 4 0,-2-2 0,2-1 0,-2 3 0,0-4 0,-1 3 0,-3-2 0,5 2 0,-5 1 0,6-1 0,-5-2 0,3 1 0,-3 0 0,2 1 0,-1-1 0,3-1 0,-4-1 0,2 2 0,-4-1 0,5 1 0,-2 0 0,-1 0 0,1-1 0,-1 4 0,1-3 0,4 4 0,-5-3 0,0 6 0,0-5 0,0 5 0,1-9 0,3 2 0,-5 0 0,5-1 0,-5 3 0,3-4 0,-2 2 0,3 0 0,-2 0 0,3 0 0,-3 0 0,2-1 0,-3 1 0,3 0 0,-4 2 0,0 12 0,-1-11 0,2 11 0,1-18 0,4 4 0,-4 0 0,1 1 0,1-2 0,-2 1 0,1 0 0,1 2 0,-2-1 0,1 1 0,-2-2 0,3-1 0,-2 5 0,1-7 0,-1 4 0,1 0 0,-1-3 0,4 4 0,-4-4 0,3 2 0,-3 0 0,4 0 0,-4 0 0,3-1 0,-3 1 0,4 0 0,-2 0 0,2 1 0,-2-1 0,1 2 0,-1-2 0,2-1 0,-2 1 0,2 1 0,-2-1 0,0 1 0,1-1 0,-3-1 0,2 1 0,-6-3 0,1 0 0,-4-4 0,0 0 0,4-2 0,-4 0 0,4 0 0,-5 0 0,4 0 0,-5-4 0,7 1 0,-7-6 0,5 2 0,-8-5 0,5 2 0,-10-17 0,6 1 0,-3-8 0,6 4 0,-1-4 0,3 8 0,-1-4 0,3 11 0,-2-3 0,6 9 0,-5 0 0,5 11 0,-3 18 0,3-7 0,0 13 0,4-3 0,0-9 0,0 8 0,0-11 0,0 1 0,0 3 0,-3 14 0,0-3 0,0 16 0,-2-14 0,1 14 0,-1-16 0,-1 10 0,3-19 0,-1 3 0,2-10 0,-6-1 0,-4-15 0,2 0 0,-1-9 0,6 3 0,-1-4 0,1 3 0,-1-9 0,1 8 0,2-3 0,-4 2 0,5 7 0,-4-5 0,5 10 0,-6-9 0,6 9 0,-5-6 0,5 6 0,-3-2 0,2 0 0,-1 0 0,-1 0 0,2 2 0,-3-2 0,1 0 0,-1 0 0,1 0 0,-1-1 0,-2-12 0,1 7 0,-2-10 0,6 9 0,-6-14 0,5 13 0,-5-10 0,6 17 0,-5-2 0,4 4 0,-1-6 0,0 6 0,1-7 0,-5-2 0,-5-4 0,1 1 0,-2 0 0,6 6 0,-2 2 0,0 0 0,3 6 0,-2-1 0,1 7 0,1 0 0,-4-2 0,2 2 0,-5-4 0,4 1 0,-1-1 0,5-1 0,-1-1 0,0-1 0,0 0 0,1 1 0,-1-1 0,-1 0 0,0 1 0,0-1 0,2 3 0,-1-1 0,-2 1 0,-2-1 0,3 1 0,-2 0 0,3-1 0,-2 3 0,0-2 0,1 1 0,-1-1 0,0 1 0,-1-1 0,1 2 0,0-3 0,0 0 0,2 1 0,-1 0 0,1-1 0,0-1 0,-1 1 0,1-1 0,-1 2 0,-1-1 0,0-1 0,3 1 0,-3-1 0,3 0 0,-3 3 0,0-5 0,2 5 0,1-5 0,3-1 0,1-3 0,2 3 0,0-2 0,0 1 0,0-4 0,3-3 0,-3 1 0,4 2 0,-1-6 0,3 5 0,-4-8 0,3 7 0,3-21 0,-1 16 0,6-19 0,-7 20 0,17-25 0,-14 22 0,11-15 0,-15 33 0,-3 2 0,-6 27 0,3-9 0,-5 25 0,6-25 0,5 10 0,9-3 0,2 4 0,10 3 0,19 19 0,-3-9 0,5 8 0,-12-21 0,-16-8 0,-2-8 0,-3 1 0,-6-6 0,2-3 0,-2 0 0,2-2 0,-1-8 0,-1 2 0,-1-11 0,1-7 0,14-34 0,-9 11 0,11-21 0,-17 31 0,5-12 0,-6 21 0,5-13 0,-7 29 0,0-2 0,-6 45 0,1-11 0,-1 35 0,2-13 0,0 9 0,7 13 0,2 3 0,2 8 0,5-2 0,1-6 0,-5-30 0,8 2 0,-15-29 0,5-3 0,-4-4 0,6-3 0,-4-8 0,4-7 0,-2-17 0,8-11 0,2-7 0,-2-9 0,1-3 0,8-12 0,0-1 0,-4 3 0,-1 0 0,3-4 0,-1 4 0,6-19 0,-12 35 0,-2 7 0,-7 22 0,-3 10 0,-17 59 0,5-19 0,-13 39 0,9-30 0,0 1 0,0 7 0,-3 15 0,8-10 0,-7 14 0,11-22 0,-2 14 0,3-26 0,0 8 0,0-26 0,4-1 0,7-3 0,-3 1 0,5-6 0,-7-3 0,0-2 0,3-3 0,-2 0 0,3 0 0,-2 3 0,5-7 0,-7 10 0,4-4 0,-7 29 0,-1 7 0,-9 17 0,3-7 0,-9 5 0,3-9 0,-4 12 0,-6 31 0,8-35 0,-3 25 0,9-47 0,0 6 0,3-14 0,1 4 0,2-11 0,0-1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25.160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213 1 24575,'-12'19'0,"0"-3"0,9-12 0,-1 1 0,-5 8 0,3-4 0,-5 5 0,5-8 0,-1 1 0,3 0 0,-3 3 0,2-2 0,-1 2 0,1-3 0,-4 3 0,4-2 0,-2 0 0,4 0 0,2 1 0,-3 0 0,1 1 0,1 0 0,-3 0 0,5-1 0,-5 1 0,5 0 0,-5 7 0,5-6 0,-2 6 0,0-9 0,1 3 0,-1-3 0,2 3 0,-2-1 0,-1 9 0,1-3 0,-3 8 0,5-9 0,-5 6 0,5-10 0,-3 3 0,1-5 0,0 5 0,-1-3 0,1 3 0,2-5 0,-5 9 0,4-8 0,-5 13 0,5-15 0,-4 9 0,5-4 0,-4 6 0,3-2 0,-3 9 0,3-8 0,-1 7 0,2-9 0,0 21 0,0-12 0,0 16 0,0-21 0,0 17 0,0-20 0,0 16 0,0-22 0,0 14 0,0-12 0,2 10 0,-1-15 0,5 10 0,-5-11 0,6 11 0,-5-11 0,3 12 0,0-8 0,-2 8 0,1-9 0,1 3 0,0-2 0,-1 0 0,1-1 0,-3-1 0,3 1 0,0 0 0,-1-1 0,5 2 0,-1-1 0,5 4 0,-6-7 0,6-1 0,-7-1 0,4-3 0,0 2 0,2-3 0,-2 1 0,-2-2 0,1 0 0,-1 0 0,3 0 0,1 0 0,-1 0 0,20-10 0,-16 6 0,13-8 0,-18 9 0,1-1 0,-3 2 0,2-3 0,-4-1 0,1 1 0,-1-3 0,1 3 0,-1-1 0,3 2 0,-1-3 0,-1 3 0,1-3 0,-1 3 0,1 1 0,2 1 0,-1 2 0,1 0 0,0 0 0,-2 0 0,2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28.78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0 24575,'9'45'0,"0"-10"0,0-9 0,2-6 0,-5 1 0,2-2 0,2 9 0,-4-12 0,2 8 0,-6-17 0,0 2 0,-1 1 0,1 0 0,-2 2 0,0-2 0,0 1 0,0 0 0,0-2 0,2 0 0,-2-36 0,2 22 0,-2-28 0,0 29 0,0-3 0,0-3 0,2 2 0,-1-4 0,1 5 0,-2-2 0,2-1 0,-2 2 0,4-2 0,-2 34 0,1-19 0,-1 25 0,-2-26 0,0 0 0,0 10 0,0-8 0,0 8 0,0-7 0,0 0 0,0 5 0,0-3 0,1 0 0,4 1 0,-1-3 0,0 1 0,2 0 0,-5-1 0,5 2 0,-4 1 0,2-2 0,0 2 0,1-4 0,-3 3 0,2 1 0,-4-3 0,4 3 0,-1-1 0,-1-2 0,2 5 0,-2-6 0,1 4 0,2-1 0,-4-2 0,5 3 0,-4-4 0,3 3 0,-1 0 0,-2-1 0,2 1 0,-1 0 0,-1-1 0,2 1 0,-2-1 0,1 1 0,1-1 0,-2 1 0,0-1 0,2 3 0,-3-4 0,1 3 0,-1-1 0,2-2 0,-1 5 0,2-5 0,-3 3 0,0 1 0,-1-4 0,0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30.039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1 24575,'0'31'0,"0"8"0,0-24 0,0 8 0,0-13 0,0-3 0,0 3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32.808"/>
    </inkml:context>
    <inkml:brush xml:id="br0">
      <inkml:brushProperty name="width" value="0.35" units="cm"/>
      <inkml:brushProperty name="height" value="0.35" units="cm"/>
      <inkml:brushProperty name="color" value="#90B470"/>
    </inkml:brush>
  </inkml:definitions>
  <inkml:trace contextRef="#ctx0" brushRef="#br0">1 0 24575,'7'23'0,"-2"-1"0,-1-17 0,-4 2 0,6 3 0,-3-4 0,1 7 0,0-6 0,-3 0 0,5 3 0,-3 0 0,1-1 0,0 1 0,-1-2 0,3 3 0,0 1 0,-2-2 0,0-1 0,-1-3 0,1 3 0,-1 3 0,1-2 0,-4 1 0,4-2 0,-2-1 0,1 3 0,1-4 0,-4 2 0,6 1 0,-3 2 0,2 0 0,-1 0 0,-4-1 0,5 0 0,-3 0 0,1-1 0,4 14 0,-4-10 0,3 12 0,-2-12 0,1 10 0,1-8 0,-1 8 0,-1-14 0,-1 13 0,4-1 0,-1 10 0,2-9 0,-1 5 0,-3-18 0,0 8 0,-2-13 0,1 9 0,-1-6 0,3 6 0,-3-5 0,3 10 0,0-7 0,0 11 0,0-13 0,2 13 0,-2-9 0,2 5 0,-4-10 0,1 0 0,-3 2 0,1 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51.927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311 42 24575,'-5'31'0,"-1"-8"0,1-6 0,-2-11 0,4 5 0,-1-2 0,2-4 0,-3 5 0,-2-1 0,0-1 0,0 3 0,1-2 0,0-1 0,2 1 0,-2-1 0,3 0 0,-4 1 0,3-1 0,-3-1 0,2 2 0,-2-2 0,3 2 0,-1-2 0,1 2 0,-3-1 0,4-1 0,-4 1 0,4-1 0,-4 0 0,1 3 0,1-5 0,-2 6 0,3-5 0,-2 5 0,3-4 0,-3 4 0,1-2 0,-1 2 0,-1 0 0,1 1 0,0-4 0,-2 5 0,5-8 0,-3 5 0,1-1 0,1-2 0,-3 3 0,3-3 0,-1 0 0,-1 1 0,1-1 0,-1 1 0,-1 1 0,4-2 0,-5 1 0,5-1 0,-3 0 0,1 3 0,7-3 0,1 4 0,6-4 0,4 5 0,-2-1 0,14 18 0,-8-6 0,10 10 0,0 6 0,-6-10 0,4 13 0,-10-17 0,2 11 0,-4-11 0,7 10 0,-9-16 0,6 12 0,-8-16 0,5 7 0,-9-9 0,7 3 0,-7-7 0,4 6 0,-6-10 0,1 6 0,-1-3 0,-1 0 0,0 2 0,-14-7 0,7 3 0,-12-6 0,9 0 0,1 0 0,-7 0 0,8 0 0,-8 0 0,5 0 0,1 0 0,-3 0 0,2 0 0,-1 0 0,11 15 0,-1-9 0,10 10 0,-3-10 0,-3-3 0,4 6 0,-3-3 0,3 2 0,-1-2 0,0-1 0,1 3 0,-2-3 0,1 1 0,1 2 0,-3-2 0,2 2 0,1-2 0,-3-1 0,4 4 0,-3-3 0,-1 1 0,3 4 0,-3-6 0,2 3 0,-1 1 0,-1-4 0,1 6 0,1-5 0,-4 1 0,6 4 0,-5-6 0,4 3 0,-2-2 0,-1-1 0,3 3 0,-3-1 0,1 0 0,1 1 0,-2-3 0,3 2 0,-1 1 0,0-5 0,1 7 0,-1-5 0,0 2 0,3 3 0,-4-4 0,2 2 0,-2-2 0,-1-1 0,4 4 0,-3-2 0,1-1 0,4 3 0,-5-4 0,2 2 0,-1 1 0,2 2 0,-1 3 0,2-1 0,-6-5 0,5 6 0,-4-7 0,2 5 0,-3-4 0,-1 2 0,-21-21 0,12 9 0,-20-20 0,21 13 0,-18-13 0,8 6 0,-12-8 0,10 12 0,0-1 0,1 2 0,-1-2 0,-4-4 0,-1-2 0,-1 0 0,-4-9 0,8 12 0,-1-6 0,1 5 0,9 9 0,-2-1 0,5 2 0,-4-1 0,5 3 0,-5-2 0,5 4 0,1-1 0,-4-6 0,4 6 0,1-5 0,-2 3 0,3 0 0,-5-2 0,1 2 0,2 1 0,22 26 0,-8-12 0,17 22 0,-13-20 0,6 9 0,-4-7 0,3 5 0,-10-8 0,1-4 0,-3 4 0,7 1 0,-7-2 0,5 0 0,-7-3 0,4 3 0,-2-3 0,2 4 0,1-3 0,1 6 0,4-2 0,-4 1 0,-2-4 0,-1 2 0,-2-4 0,4 4 0,-2-2 0,2 0 0,0 0 0,-2-1 0,0-1 0,2 5 0,-4-4 0,4 5 0,-3-4 0,1 0 0,3 2 0,-2 0 0,-1-2 0,4 3 0,-6-4 0,3 2 0,-3-2 0,-1 1 0,0 2 0,1 0 0,-1-2 0,1 1 0,-1-1 0,1 4 0,-1-4 0,0 2 0,1 0 0,-1-4 0,3 10 0,-2-7 0,1 4 0,-3-4 0,1-1 0,-2 2 0,2-1 0,3 1 0,-4 0 0,3-2 0,-4 2 0,3-2 0,-1 2 0,5-26 0,-4 12 0,2-25 0,-2 13 0,4-6 0,14-21 0,-1 0 0,26-40 0,-13 16 0,6-7 0,-12 22 0,-2 6 0,-13 22 0,4-4 0,-13 20 0,-1 6 0,-1 24 0,-1-4 0,-2 29 0,0-13 0,0 13 0,0 28 0,-3-25 0,-1 19 0,1-40 0,0-4 0,1-8 0,1-1 0,-1-8 0,14 0 0,-5-8 0,11-1 0,-5-6 0,0 0 0,40-28 0,-24 15 0,41-35 0,-46 37 0,4-10 0,-14 14 0,-8 7 0,3-9 0,-7-12 0,1-7 0,-3-40 0,0 14 0,0-30 0,0 10 0,0-12 0,0-3 0,0 43 0,0 1 0,0-39 0,0 8 0,0 32 0,0-5 0,0 28 0,0 0 0,6 24 0,9 3 0,17 2 0,10 10 0,38 20 0,-15 5 0,-21-10 0,2 5 0,8 12 0,-2 2 0,-14-10 0,-1 1 0,16 14 0,-2 2 0,6 23 0,-23-28 0,-2-1 0,9 14 0,0 6 0,-30-47 0,1 2 0,-8-12 0,2 3 0,-33-23 0,0-6 0,-24-17 0,-6-17 0,9 7 0,-5-12 0,12 15 0,-8-18 0,18 26 0,-2-12 0,21 34 0,6 3 0,-1 6 0,2 21 0,2 9-984,-3 27 0,5 8 0,-2 20 0,3-10 492,0-17 0,0-3-492,0 0 0,5 16 488,1-51 496,25 7 0,-10-14 983,18 4 0,-12-12 0,11-4 0,-10-3 0,0-3 0,-18-5 0,-4-44-480,-3 9-503,-3-10 0,-1-2 0,-3 4-492,-1-1 0,-1 4-492,-1 13 0,-3-27 0,7 44 0,0-2 0,5 19 104,26 24 880,2 14 0,19 18 0,-10 0 0,-4-7 983,-5 1 0,26 26 0,-26-28 0,17 15 0,-33-40 0,7-1-97,-12-10-886,9-1 0,-12-16 0,1-44 0,-4 14 0,-9-33 0,2 38 0,-9-25 0,9 27 0,-2-14 0,6 28 0,0 1 0,4 9 0,4-1 0,13 23 0,11 4 0,10 13 0,-5-10 0,-8 0 0,-9-11 0,-12 0 0,4-4 0,-8 2 0,-2 3 0,0 1 0,-2 4 0,0-5 0,0 1 0,0 0 0,0 0 0,0-1 0,0 0 0,-1-44 0,0 18 0,-1-37 0,2 31 0,0-1 0,-10-17 0,5 17 0,-10-13 0,6 13 0,1 6 0,0-2 0,3 5 0,2 5 0,-1 0 0,3 1 0,-7-5 0,4 3 0,-5-8 0,1 5 0,-2-13 0,1 8 0,-1-6 0,5 12 0,-3-6 0,3 7 0,-5-13 0,7 13 0,-6-20 0,5 17 0,-3-10 0,4 16 0,1-2 0,0 5 0,1-5 0,-1-1 0,0-1 0,1-2 0,-1 6 0,2 2 0,0-4 0,0 3 0,0-13 0,0 9 0,0-19 0,0 15 0,0-8 0,0 14 0,0 3 0,0-6 0,0 4 0,0-7 0,0 3 0,0 3 0,0-6 0,0 6 0,0-9 0,0 10 0,0-4 0,0 39 0,0-14 0,0 29 0,0-17 0,0 4 0,0 0 0,0-1 0,0 3 0,0-11 0,0 19 0,0-22 0,0 15 0,0-4 0,0 2 0,0 4 0,0-14 0,0 1 0,0-14 0,2 5 0,-1 1 0,1-5 0,-2 8 0,0-8 0,0 0 0,10-29 0,-5 13 0,6-29 0,-7 21 0,-3-7 0,7-13 0,-4 10 0,5-21 0,-4 22 0,-1-5 0,1 12 0,-2-9 0,0 12 0,-1-13 0,-2 20 0,0-4 0,0 6 0,-2 31 0,2-16 0,-2 24 0,2-23 0,0-4 0,0 10 0,0-8 0,0 6 0,0-5 0,0 0 0,0 8 0,0-3 0,0-2 0,0 1 0,0-6 0,0 4 0,0 0 0,0-2 0,0 4 0,0-3 0,0 0 0,0 2 0,0-4 0,2 5 0,0-2 0,3 4 0,-2-6 0,1 9 0,-4-10 0,4 6 0,-3-5 0,1-2 0,0 6 0,-2-5 0,2 2 0,-2 1 0,2-2 0,-1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4:59.247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1870 1688 24575,'-5'38'0,"0"0"0,5 21 0,0-14 0,0 14 0,7 21 0,2-20 0,3 22 0,-2-32 0,-3-17 0,-1-5 0,1-12 0,-4-4 0,1-9 0,-22-29 0,-4-7 0,-19-32 0,-3 0 0,0-14-492,7 16 0,1 0-492,-1-12 492,1 5 0,2 4-492,13 21 0,-20-35 0,26 53 0,-2 1 758,12 24 1209,1 2 0,-2 42 0,3 13-492,1 30 1,0 9-1,2-34 1,0 1-165,2 4 1,1 6 0,2-5 163,2 1 1,2-6-376,0-8 1,2-1-117,2 5 0,1-3 0,6 6 0,4 8 0,-6-24 0,0-10 0,-33-95 0,-3 18 0,-4-17 0,-3-4 0,-24-22 0,-1 0 0,23 40 0,-1 2 0,-24-33 0,15 25 0,2 2 0,-7-9 0,-10-10 0,37 48 0,-1-3 0,10 23 0,3 55 0,7-5 0,3 37 0,4-37 0,-4-16 0,2-1 0,1-2 0,-4-16 0,1-10 0,-5-34 0,-2-62 0,0 0 0,0 24 0,0 2 0,0-13 0,0 26 0,0 0 0,0-12 0,0-6 0,0 46 0,-3 35 0,-4 23 0,-5 24 0,-3 1 0,2 0 0,3-4 0,3-20 0,-3 14 0,3-17 0,0 2 0,5-15 0,2-13 0,0-36 0,-3-1 0,-5-34 0,-4 9 0,-14-24 0,2 27 0,-1 2 0,8 36 0,2 14 0,7 2 0,-3 0 0,3 7 0,-20 59 0,5-10 0,4-2 0,-2 3 0,-8 24 0,5-13 0,0-1 0,-6 12-492,9-24 0,3-5-492,8-18 0,-1-9 0,6-9 0,-2-9 0,-1-32 104,-2-28 880,0-12 0,-2-19 0,5 32 0,-10-43 0,9 54 983,-7-27 0,7 54 0,-2 8 0,3 3 0,-4 16 0,5 5-97,0 39-886,0 24 0,5 9 0,-2-6 0,3 1 0,0-40 0,0 16 0,0-35 0,0-3 0,-4-14 0,-8-28 0,-5-11 0,-6-25 0,1 6 0,-4-5 0,4 13 0,-16-26 0,16 32 0,-10-12 0,17 25 0,2 10 0,5 4 0,3 9 0,3 24 0,2 5 0,5 11 0,8 14 0,1-20 0,7 14 0,-8-20 0,4 3 0,-8-14 0,0 0 0,-7-43 0,-2-18 0,-2-11 0,-3-16 0,0-6 0,1-13 0,1-2 0,-1 4 0,0-1 0,3-13 0,2 6 0,-1 38 0,0 1-492,0-28 0,0 4 413,0 16 79,-1 2 0,2 1 0,2-3 0,-3-25 0,3 63-50,-1-8 50,-1 19 0,1-4 0,-5 20 0,-12 23 0,3-8 983,-8 18-906,9-16-24,-6 8-53,-3-1 0,1 1 0,-26 31 0,23-26 0,-20 23 0,27-32 0,-1-4 0,6-1 0,0-5 0,3-1 0,3-5 0,-4 0 0,2 4 0,-4-4 0,5 4 0,-7-4 0,7 1 0,-4 2 0,7-30 0,6 8 0,2-20 0,6 15 0,8-10 0,-7 10 0,33-31 0,-23 26 0,31-26 0,-21 18 0,8-8 0,-13 13 0,17-18 0,-26 24 0,13-9 0,-21 19 0,3 0 0,-6 1 0,6-3 0,-9 7 0,8-9 0,-7 7 0,7-6 0,-5 2 0,6-6 0,-3 4 0,1-1 0,-6 10 0,0 1 0,2-9 0,1 5 0,1-10 0,0 8 0,0-1 0,0 2 0,-1 0 0,-1 3 0,-2 1 0,3-5 0,3-5 0,1-2 0,2 0 0,-3 1 0,-2 5 0,0-1 0,-4 5 0,-3 3 0,12 18 0,-5-6 0,14 21 0,0-8 0,0 5 0,25 21 0,-22-19 0,13 14 0,-25-24 0,10 11 0,-11-5 0,29 38 0,-19-26 0,12 22 0,7-1 0,-20-25 0,16 19 0,-24-35 0,1 3 0,-9-10 0,2-2 0,-7-28 0,-5 6 0,-4-21 0,-5 10 0,-4-5 0,-3-15 0,-1 8 0,-4-14 0,7 23 0,0-4 0,9 14 0,-6-27 0,7 20 0,-2-18 0,4 23 0,-3-1 0,2 7 0,-3 3 0,7 9 0,-4-1 0,0-4 0,-1 1 0,3-1 0,-1 3 0,3-4 0,-3 0 0,2-2 0,-1-2 0,3 3 0,-3-1 0,3 3 0,-1-3 0,2 4 0,0-3 0,16 25 0,-10-10 0,12 15 0,-16-15 0,2 0 0,7 11 0,-1-6 0,4 6 0,-3-8 0,-4 0 0,0-2 0,2 1 0,-3 0 0,1-1 0,1 1 0,-3 0 0,3-1 0,-1 4 0,0-4 0,1 3 0,-3-3 0,3 3 0,-1-3 0,0 1 0,1 0 0,-3 1 0,1 0 0,1 1 0,-2-1 0,1 2 0,-2-1 0,1-1 0,-1 2 0,0-3 0,-1 3 0,1 0 0,-2 0 0,3 0 0,-1 2 0,1-1 0,-2 2 0,1-2 0,-1 6 0,1-5 0,-1 3 0,1-7 0,-1 4 0,4 2 0,-2 2 0,0 2 0,4 8 0,-5-9 0,8 18 0,-6-19 0,6 20 0,-5-16 0,5 8 0,-6-7 0,12 17 0,-9-9 0,10 16 0,-13-16 0,15 32 0,-12-22 0,11 33 0,-14-44 0,5 12 0,-8-26 0,2-2 0,-33-37 0,6 5 0,-30-26 0,12 10 0,-11-6 0,4-4 0,6 10 0,-1 1-984,-6-8 0,-19-13 0,42 38 0,-4 3 0,16 9 0,-6 0 104,17 9 880,0 23 0,2 2 0,0 25 983,0 4-492,0 5 1,0 5-1,0-12 1,0 1-1,2 27 1,0-3 491,2 4-492,0-26 1,1-2 394,2 1-886,-1 15 0,-2-42 0,0-18 0,-21-48 0,-4-1 0,-19-38 0,-1 10 0,9 11 0,-2-2 0,-9-11 0,13 19 0,-7-5 0,23 31 0,-1 5 0,8 11 0,-1 23 0,8 6 0,0 20 0,0 4 0,0-15 0,0 14 0,0-26 0,0-2 0,0-10 0,0-43 0,-3 1 0,-2-38 0,-6 11 0,-4-13 0,3 14 0,-2-4 0,5 14 0,5 16 0,-4 3 0,7 19 0,-1 4 0,6 2 0,6 1 0,-2 2 0,7 4 0,-8 0 0,7 0 0,-4 4 0,0-3 0,-6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9:33.451"/>
    </inkml:context>
    <inkml:brush xml:id="br0">
      <inkml:brushProperty name="width" value="0.1" units="cm"/>
      <inkml:brushProperty name="height" value="0.1" units="cm"/>
      <inkml:brushProperty name="color" value="#54784D"/>
    </inkml:brush>
  </inkml:definitions>
  <inkml:trace contextRef="#ctx0" brushRef="#br0">0 74 24575,'10'5'0,"-1"-3"0,0 6 0,-3-4 0,1 2 0,0 1 0,-1-1 0,0 1 0,0 1 0,-2-4 0,1 6 0,-2-6 0,-2 4 0,2-3 0,-3 3 0,1-3 0,0 1 0,1-5 0,0 0 0,2-1 0,2-2 0,0-3 0,2-2 0,1-2 0,0 1 0,6-9 0,-4 6 0,9-12 0,-9 9 0,2-1 0,-5 6 0,1-2 0,-2 5 0,2-4 0,-5 7 0,2-2 0,2-1 0,0 0 0,0 1 0,-3 1 0,-2 3 0,-1-1 0,3 2 0,1 0 0,3 0 0,3 2 0,-1 0 0,4 4 0,-4-3 0,4 6 0,-5-6 0,2 3 0,-3-2 0,2 1 0,-2 0 0,3 0 0,-6-2 0,2 1 0,-2-1 0,-1 0 0,2 1 0,7 3 0,-3 0 0,7 3 0,-9-5 0,0 0 0,-3-2 0,2 2 0,-2 0 0,6 3 0,-5-2 0,2 0 0,-4-1 0,0-2 0,-1 2 0,0-2 0,0-1 0,-2-1 0,1-1 0,0 0 0,1 2 0,1-2 0,-1 1 0,0-1 0,-2 0 0,1 1 0,0 1 0,2 0 0,2 1 0,2 0 0,6 3 0,-5-3 0,3 3 0,-9-3 0,0-2 0,-2 0 0,1-1 0,0 0 0,0 0 0,1-2 0,-2-1 0,1-3 0,4-5 0,-3 2 0,8-12 0,-6 8 0,2-6 0,-4 5 0,1-1 0,-2 4 0,2-1 0,-4 7 0,0 0 0,-1 3 0,0-1 0,3 1 0,0 1 0,6 0 0,1 1 0,4 0 0,9 0 0,-5 0 0,8 3 0,-10 1 0,1 4 0,-3 0 0,7 4 0,-6-2 0,20 11 0,-17-8 0,18 7 0,-17-9 0,0-2 0,-2-1 0,-8-2 0,2 1 0,-1-2 0,-1 0 0,2 1 0,-2-1 0,1 3 0,-5-5 0,-1 2 0,0-4 0,0 0 0,1 0 0,5 0 0,-6 0 0,5-1 0,-7 0 0,2 0 0,-1 0 0,3-3 0,0 0 0,7-7 0,-2 1 0,1-2 0,-4 2 0,4-6 0,-4 6 0,5-7 0,-7 8 0,0-1 0,2 0 0,2-9 0,-2 8 0,0-5 0,-5 11 0,-1 0 0,1 1 0,1-3 0,-2 3 0,2-6 0,-2 6 0,0-2 0,-2 2 0,1 1 0,-9 2 0,0 2 0,-5 3 0,2 1 0,3 0 0,0 0 0,2-2 0,-1 1 0,3-2 0,-1 2 0,2-2 0,-2 3 0,1-4 0,-2 2 0,1-2 0,-2 1 0,-3 0 0,-13 9 0,6-5 0,-6 7 0,13-9 0,4-1 0,1-1 0,1 1 0,1-4 0,1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5:35.68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38 0 24575,'-2'24'0,"-1"1"0,0-12 0,0 4 0,-1-1 0,2 2 0,0-6 0,1 3 0,1-6 0,0-1 0,0 3 0,0-4 0,0 4 0,0 2 0,0-3 0,-3 14 0,3-13 0,-3 6 0,2-10 0,0 1 0,0 2 0,0-1 0,0 4 0,-1 2 0,2-4 0,-2 4 0,2-10 0,0 4 0,-1 5 0,1-2 0,-2 3 0,2-2 0,0-5 0,0 3 0,0-2 0,0 1 0,0 2 0,0-1 0,0 0 0,0 11 0,0-8 0,0 10 0,0-15 0,2 11 0,-1-9 0,1 7 0,-1-9 0,2 2 0,-1 1 0,2 4 0,-3-6 0,1 0 0,0-2 0,2 0 0,-1 2 0,0 0 0,0-4 0,0 4 0,0-2 0,-1 0 0,1 3 0,-2-4 0,2 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5:46.845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158 0 24575,'0'14'0,"-2"-1"0,2 1 0,-1-4 0,-1 2 0,0-5 0,1 8 0,-1-8 0,1 0 0,-2 2 0,2-3 0,-2 2 0,1-3 0,1 0 0,-1-1 0,1 1 0,-1-1 0,-3 8 0,0-4 0,-2 7 0,2-4 0,-3 3 0,4-4 0,-2 1 0,4-8 0,0 1 0,1-3 0,0 1 0,0-5 0,1-1 0,0-1 0,0-1 0,0-1 0,0 0 0,0-6 0,7-12 0,-2 5 0,6-6 0,-6 11 0,3-1 0,-4 7 0,2-1 0,-4 8 0,-2 1 0,-3 5 0,-1 1 0,0 3 0,-3-1 0,3-1 0,-3 2 0,3-3 0,-1 1 0,2-1 0,-4 4 0,3-4 0,-2 2 0,4-5 0,-1 3 0,2-2 0,0 1 0,1-2 0,0 1 0,0 0 0,0 0 0,0 1 0,0 0 0,0 3 0,0-1 0,0 2 0,0 8 0,0-6 0,0 9 0,0-11 0,5 6 0,1-6 0,1 1 0,0-4 0,-3-2 0,0-1 0,-1 0 0,0-2 0,0 0 0,0 0 0,-1 1 0,0 0 0,0 0 0,-1 0 0,2 2 0,-1 1 0,1 2 0,-1 1 0,-1 0 0,-1 4 0,0 4 0,0-3 0,0 8 0,0-11 0,-1 4 0,-1-9 0,-1 5 0,0-5 0,-1 3 0,2-5 0,-2 3 0,1-2 0,1 1 0,0-2 0,1 0 0,-1-1 0,1 1 0,-1 1 0,0-1 0,0 1 0,1 0 0,-2 0 0,1-1 0,0 0 0,-2 4 0,2-2 0,-3 3 0,4-4 0,-1 1 0,0 0 0,1 0 0,0-2 0,1 0 0,-1 1 0,1-1 0,-2 0 0,1 0 0,0 1 0,0-1 0,0 1 0,0-1 0,-3 3 0,2-1 0,-1 1 0,1-1 0,0-2 0,2 1 0,-5 4 0,3-2 0,-3 3 0,2-1 0,-2 7 0,1-4 0,0 4 0,2-6 0,0 7 0,0-2 0,1 4 0,1-7 0,0 5 0,0-6 0,0 4 0,0-7 0,0 1 0,0-1 0,0 0 0,0-1 0,0-1 0,0 0 0,0 4 0,0-5 0,1 4 0,-1-4 0,2 2 0,0-3 0,-1 2 0,1-2 0,2 3 0,-1-4 0,1 4 0,-1-5 0,0 2 0,0-2 0,0 1 0,-1-1 0,2 0 0,8-3 0,-3 0 0,4-2 0,-6 1 0,2 0 0,-4 0 0,2 1 0,-6 1 0,1 0 0,0 1 0,-1 1 0,0 3 0,-2 2 0,-2 1 0,-1 1 0,-12 8 0,7-8 0,-7 8 0,12-11 0,1 0 0,0-2 0,3 1 0,-3-2 0,2-1 0,3-3 0,-1 0 0,2-2 0,0 0 0,0 0 0,1-2 0,-2 2 0,2-2 0,-3 5 0,2-4 0,-3 8 0,-4 0 0,-2 3 0,-3 2 0,-2 0 0,1 0 0,-5 1 0,6-4 0,-1 1 0,6-3 0,3 0 0,-1-2 0,2 2 0,8-7 0,0-1 0,8-4 0,-2-1 0,9-5 0,-10 6 0,6-5 0,-12 8 0,-3 3 0,2-1 0,3-3 0,-3 3 0,5-5 0,-5 5 0,4-5 0,-5 6 0,2-3 0,-4 7 0,-1-1 0,-1 3 0,-1 5 0,-3 0 0,-1 3 0,-1-2 0,0 0 0,2-1 0,-4 3 0,5-5 0,-1 2 0,1-5 0,2 0 0,-1-1 0,1 2 0,0 0 0,0 1 0,0-2 0,0 3 0,0-2 0,0 1 0,0-2 0,0 1 0,0-1 0,0 0 0,0 1 0,0-1 0,1-1 0,-1 1 0,2-2 0,0 1 0,0-1 0,-1 1 0,1 0 0,-1 0 0,2-1 0,-1 0 0,0 0 0,1 1 0,-1-1 0,1 1 0,1-1 0,-1 0 0,3 1 0,-3-1 0,0 1 0,0-1 0,1 0 0,-1 0 0,3 0 0,-2 0 0,-1 0 0,1 0 0,-2 0 0,0 0 0,1 0 0,-1 0 0,1 0 0,-1 0 0,0 0 0,1 0 0,-1 0 0,0-1 0,1 0 0,-2 1 0,0 1 0,-1 1 0,-1 1 0,-2-1 0,1-2 0,-2 1 0,2-1 0,-2 1 0,0 0 0,-4 1 0,2 0 0,-6 0 0,5 0 0,-2-1 0,4 0 0,-2 0 0,2 1 0,-4-1 0,6 0 0,-1-1 0,1 1 0,-1-1 0,2 0 0,0 0 0,-1 0 0,1 0 0,6 0 0,-3 0 0,7-1 0,-2 0 0,0-2 0,8-4 0,-5 3 0,9-4 0,-10 5 0,0-1 0,-5 3 0,6-4 0,1 2 0,2-3 0,5-1 0,-8 4 0,2-1 0,-5 2 0,-3 1 0,-1 0 0,0 1 0,1-1 0,-1 1 0,0-1 0,1 1 0,-1 0 0,5-1 0,-3 1 0,3-1 0,-5 0 0,2 0 0,-1 0 0,0 1 0,-2 1 0,0 0 0,-1 2 0,0-1 0,0 0 0,0 0 0,0 0 0,0 1 0,0-1 0,0 0 0,0 0 0,0 1 0,0-1 0,0 0 0,-1 0 0,0 0 0,-1-2 0,-1 1 0,1-1 0,-1 0 0,1 1 0,-3-1 0,2 2 0,-1-1 0,1 0 0,0-1 0,-1 0 0,-3 0 0,2 1 0,-2-1 0,3 2 0,-6 0 0,6-1 0,-5 2 0,6-3 0,-2 1 0,3 0 0,-1 0 0,8 0 0,-3-1 0,4 0 0,-1-3 0,-2 3 0,1-3 0,-1 1 0,1 0 0,-1-1 0,3 1 0,-3-1 0,0 2 0,0 0 0,-1 1 0,0-1 0,-1 1 0,-1-1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5:53.491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53 363 24575,'0'10'0,"0"1"0,0 4 0,0 0 0,0-1 0,-3 18 0,2-19 0,-2 17 0,3-22 0,0 1 0,0-4 0,0 2 0,0-2 0,0 1 0,0-4 0,0 0 0,0-9 0,0-2 0,0-20 0,0 6 0,0-19 0,0 23 0,0-29 0,0 28 0,0-13 0,0 18 0,0 6 0,-2 4 0,-2 7 0,-4 10 0,2 2 0,0 5 0,1 2 0,2-7 0,-2 7 0,2-8 0,1 19 0,0-11 0,2 12 0,0-7 0,0-10 0,0 7 0,0-13 0,0-1 0,0-2 0,0-4 0,0 1 0,0-4 0,0-6 0,0-8 0,0-2 0,0-6 0,2-6 0,-2 1 0,3-4 0,-1 6 0,2 5 0,-1 6 0,0-6 0,0 12 0,-1-2 0,-1 22 0,-1 7 0,0 7 0,-4 0 0,0 6 0,-1-9 0,-1 6 0,4-14 0,1 3 0,1-7 0,0-1 0,0-6 0,3-2 0,1 0 0,2-1 0,-1-1 0,12-19 0,-7 5 0,12-25 0,-13 15 0,5-17 0,-8 21 0,1-3 0,-6 17 0,1 3 0,-1 0 0,0 4 0,0 6 0,0 6 0,-1 6 0,0 8 0,0-6 0,-2 9 0,2 10 0,-2-10 0,2 4 0,0-21 0,0-8 0,0-4 0,0-5 0,0-7 0,0-7 0,2-4 0,1 1 0,3-3 0,1 4 0,5-14 0,-5 16 0,2-8 0,-7 22 0,1-1 0,-2 5 0,0 6 0,-1 3 0,0 5 0,0 2 0,0-1 0,0 2 0,0-4 0,0 0 0,1 0 0,0-5 0,0 0 0,-1-4 0,1-3 0,1-7 0,0-3 0,2-10 0,-1 3 0,1-7 0,-1 6 0,0-5 0,1-4 0,-3 20 0,1 3 0,-2 26 0,0 9 0,0-4 0,0 33 0,0-37 0,0 24 0,0-41 0,0-1 0,0-3 0,0 0 0,1-3 0,0-5 0,1-5 0,-2-3 0,2-4 0,1-6 0,-2 6 0,3-8 0,0 8 0,-2 3 0,2 1 0,-4 8 0,2-1 0,-1 4 0,2 0 0,-1 7 0,0 2 0,0 1 0,-2 1 0,3 0 0,-3-2 0,2 0 0,-2-1 0,0-1 0,0-1 0,0-1 0,0 0 0,1-2 0,-1-6 0,1 1 0,-1-6 0,0 3 0,0-8 0,0 5 0,0-8 0,0 9 0,0-1 0,0 3 0,0-1 0,0 2 0,0 2 0,0 4 0,0 6 0,0-1 0,0 4 0,0-2 0,0 0 0,0 2 0,0-2 0,1 0 0,-1 4 0,2-6 0,-2 4 0,0-3 0,0 9 0,0-5 0,0 5 0,0-8 0,0 4 0,0-7 0,0 4 0,0-6 0,0-2 0,0-3 0,0 0 0,0-3 0,0 4 0,0-2 0,0 0 0,0-1 0,0-1 0,0 1 0,0 0 0,0-3 0,0-1 0,0-9 0,0 6 0,0-4 0,0 8 0,0 2 0,0-3 0,0 2 0,-2-4 0,2 2 0,-2-7 0,0 5 0,-3-8 0,2 7 0,-2-8 0,2 9 0,-1-7 0,1 6 0,-3-6 0,2 6 0,-1-9 0,1 5 0,0-1 0,1 0 0,-3-6 0,2 8 0,-5-13 0,5 16 0,-3-8 0,5 13 0,-2-3 0,3 8 0,0-2 0,-1 2 0,-1-2 0,0 0 0,1 0 0,0 0 0,-2 1 0,1 0 0,-2 1 0,4 0 0,-1 1 0,1 0 0,-2 7 0,1 1 0,-1 8 0,0-3 0,-1 2 0,1-5 0,0 2 0,-1 0 0,1-3 0,-1 3 0,2-4 0,-2 6 0,1 0 0,-2 3 0,1-4 0,3-2 0,-2-5 0,3-3 0,-1-13 0,1 0 0,0-13 0,0 2 0,0-4 0,0-7 0,2 4 0,-2 0 0,4 7 0,-4 5 0,1 4 0,-1 2 0,0 9 0,0 9 0,0-2 0,-1 6 0,1-8 0,-2 2 0,1-2 0,-1 1 0,0 1 0,0-1 0,-1 3 0,2-4 0,-1 4 0,0-1 0,0 6 0,1-4 0,1 9 0,0-10 0,0 7 0,0-10 0,2 1 0,0-3 0,1 2 0,0-4 0,-1 0 0,0 0 0,2-4 0,-1 1 0,1-4 0,-2 0 0,1 0 0,1-2 0,3-8 0,-2 7 0,2-4 0,-5 10 0,2 1 0,-2 0 0,2 1 0,-3 0 0,1 1 0,-1-1 0,1 0 0,2-2 0,-2 0 0,1 1 0,-1-1 0,-1 3 0,1-3 0,0 4 0,-1-1 0,1 1 0,0 0 0,1 1 0,-1 0 0,0 2 0,1-1 0,0 1 0,1 0 0,1 2 0,2-1 0,-2 1 0,0-1 0,-1 0 0,1 2 0,-2-1 0,2 1 0,-3-1 0,3 2 0,0-1 0,0 3 0,-2-5 0,1 3 0,-1-3 0,-1 3 0,1-5 0,-2 4 0,1-3 0,0 2 0,0-3 0,-1 3 0,2-3 0,-1 3 0,-1-3 0,4 3 0,-3-1 0,1 1 0,-1-1 0,0 1 0,-1-2 0,1 4 0,-1-4 0,0 3 0,-1-3 0,0 2 0,0-3 0,0 2 0,0-2 0,0 3 0,0-2 0,0 0 0,0-1 0,0 0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05.690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144 1 24575,'-3'7'0,"1"1"0,-3 1 0,1 0 0,-1 0 0,0 0 0,1-3 0,0 2 0,3-6 0,0 2 0,0-1 0,-2 2 0,0 0 0,1 1 0,-1-2 0,2 1 0,-2-1 0,0 3 0,0-1 0,-5 5 0,5-6 0,-3 5 0,3-8 0,1 2 0,0-1 0,0-1 0,2 0 0,-2 0 0,1 0 0,-1-2 0,2 2 0,-2-2 0,2-3 0,-1 1 0,2-6 0,0 4 0,2-1 0,2-4 0,-2 4 0,2-2 0,-3 5 0,1-1 0,-2 1 0,1-1 0,-2 1 0,3 1 0,-3-2 0,1 2 0,0-1 0,-1-1 0,1 1 0,0 0 0,-1-1 0,2 2 0,-1-1 0,0 1 0,0-4 0,-1 2 0,1-3 0,0 3 0,-1-1 0,0 3 0,-2 2 0,-2 2 0,0 3 0,-1 0 0,2 3 0,-1-4 0,-3 7 0,3-6 0,-3 3 0,4-6 0,0 1 0,2-2 0,-1 2 0,1-2 0,-1 1 0,1-1 0,0-1 0,1 1 0,-2-1 0,5-4 0,0 0 0,6-4 0,-1 1 0,6-3 0,-6 2 0,4-1 0,-8 5 0,1 0 0,-2 1 0,1-2 0,-1 2 0,0-1 0,-1 2 0,1-2 0,-2 1 0,3 1 0,-3 1 0,1 2 0,-1 4 0,1-1 0,-2 5 0,4 12 0,-2-5 0,3 10 0,-3-10 0,-1 0 0,1-1 0,-1 3 0,1-9 0,0 2 0,0-9 0,0-2 0,-1-2 0,0-2 0,0-4 0,0 0 0,0-5 0,-1 3 0,1-23 0,1 14 0,2-17 0,-2 20 0,1-2 0,-3 5 0,2 3 0,-1 4 0,0 4 0,-1 8 0,0 0 0,0 5 0,1 4 0,1-3 0,1 3 0,2-3 0,0 0 0,3-1 0,-3-2 0,1-3 0,-4-5 0,1 1 0,-2-2 0,0-3 0,2-4 0,-1-6 0,1-5 0,1-3 0,2-18 0,-1 14 0,1-7 0,-4 18 0,-1 5 0,-1 4 0,0 3 0,0 6 0,0 2 0,0 3 0,0 3 0,0 2 0,0 5 0,0-5 0,0 19 0,0-15 0,0 15 0,0-18 0,3 9 0,-2-14 0,2 4 0,-2-10 0,0-1 0,0-1 0,-1-2 0,1-8 0,-1 1 0,0-9 0,0 5 0,0-6 0,0-8 0,0 2 0,-3-8 0,0 10 0,-2-9 0,2 15 0,1-7 0,1 17 0,1-2 0,0 2 0,0-3 0,0 2 0,0-2 0,1 6 0,0-3 0,1 9 0,-1-2 0,-1 6 0,0 0 0,1 0 0,1 2 0,1-1 0,0-1 0,-2 0 0,4 2 0,-3-5 0,3 1 0,-4-3 0,2-1 0,-1 0 0,1 0 0,1 1 0,4 4 0,-2-3 0,2 2 0,-5-4 0,2 1 0,-2-1 0,1 0 0,-1-2 0,-2 0 0,0 1 0,0-1 0,-1-4 0,1 1 0,-1-4 0,0 3 0,0 1 0,0-4 0,0 3 0,0-3 0,0 3 0,0 1 0,0-2 0,-1 3 0,0-5 0,-2 3 0,2-2 0,-2 0 0,1-1 0,-1 1 0,0-1 0,1 4 0,1-1 0,-3 0 0,2 0 0,-3-1 0,0 1 0,-1-1 0,-1-1 0,2 2 0,-5-5 0,3 4 0,-2-5 0,4 6 0,0-4 0,1 4 0,-1-4 0,3 4 0,-2-7 0,3 5 0,-4-4 0,5 6 0,-3 0 0,1 2 0,-1 0 0,2 2 0,0 1 0,1 2 0,-2 2 0,2 1 0,-1 2 0,1 4 0,0 10 0,0 8 0,0-1 0,-2 3 0,-2 9 0,0-17 0,-4 26 0,1-23 0,-7 21 0,5-18 0,-3 5 0,5-19 0,-2 6 0,4-13 0,-1 5 0,4-13 0,0 1 0,1-3 0,0-4 0,1-1 0,0-6 0,0 3 0,0-6 0,0-5 0,0 0 0,0-4 0,0 6 0,3-6 0,-3 10 0,3-2 0,-3 13 0,0 2 0,-1 2 0,-2 6 0,-4 3 0,-6 8 0,-5 8 0,-1-2 0,1 2 0,3-7 0,6-8 0,0 2 0,5-7 0,2-1 0,1-2 0,1 1 0,0-3 0,0 1 0,0 0 0,0 1 0,3-5 0,4-5 0,6-6 0,4-6 0,1 1 0,7-10 0,-6 6 0,2-3 0,-11 12 0,-6 6 0,-1 4 0,0 0 0,-1 5 0,0 3 0,-7 8 0,-4 8 0,-8 11 0,2-5 0,1 4 0,2-2 0,5-8 0,-1 5 0,5-13 0,-1 5 0,2-11 0,0 3 0,1-8 0,2-16 0,4 5 0,3-18 0,6 0 0,-3 4 0,1-3 0,-2 7 0,-5 8 0,0 2 0,-2 5 0,-2 4 0,0 5 0,-1 4 0,-12 30 0,6-14 0,-9 21 0,9-27 0,-1 15 0,2-18 0,1 13 0,4-22 0,0 6 0,0-8 0,0 2 0,-1-6 0,0-2 0,0-5 0,1 1 0,0-4 0,0-2 0,0 3 0,0-4 0,0 7 0,0-1 0,-2 2 0,1 2 0,-3 0 0,2 1 0,0 0 0,-1-1 0,1 0 0,1-2 0,-1 1 0,0 0 0,0 0 0,-1 1 0,1 0 0,0-1 0,-1 2 0,1 0 0,-1 2 0,2-1 0,-1 2 0,2 0 0,-2 1 0,2 0 0,0-2 0,0 2 0,0-1 0,0 0 0,0 1 0,0 0 0,-1 0 0,1 0 0,-1-1 0,1 3 0,0-4 0,0 2 0,0-2 0,0 1 0,0-1 0,0 0 0,0 0 0,0 2 0,0-2 0,0 2 0,0-2 0,0 0 0,0 1 0,0-1 0,0 0 0,-2 2 0,1-2 0,-2 1 0,2-2 0,-2-1 0,1 0 0,0 0 0,6 0 0,-1 1 0,5 0 0,-3 1 0,5 0 0,-4-1 0,5 0 0,-6-1 0,1 0 0,-1 0 0,0 0 0,0 0 0,2-5 0,-3 1 0,1-3 0,-3 2 0,1 2 0,-1 0 0,1 0 0,0 1 0,-2 0 0,1 1 0,-2-1 0,2-1 0,-1 1 0,1-1 0,-2 1 0,2 0 0,-1-1 0,1 1 0,0-2 0,-1 1 0,2 1 0,-1 1 0,0 1 0,0 0 0,1 0 0,-2 1 0,0 0 0,-1 1 0,0 2 0,0-1 0,0 2 0,0 0 0,1 0 0,-1 4 0,2 1 0,-2 0 0,0-1 0,0-1 0,0-4 0,0 0 0,0-1 0,0 0 0,0 1 0,0 0 0,1 1 0,1 1 0,1-3 0,0 2 0,0-5 0,-1 0 0,0 0 0,0 0 0,1 0 0,-2-1 0,0-1 0,0 0 0,-1-2 0,2 1 0,-2-2 0,0 1 0,0-1 0,0-1 0,0 0 0,0 1 0,0-3 0,0 3 0,0-6 0,0 3 0,-3-6 0,1 5 0,-3-7 0,1 6 0,2-4 0,-1 3 0,1-7 0,-1 5 0,1-8 0,1 13 0,1-4 0,0 8 0,0 1 0,0 9 0,0 1 0,0 3 0,0-2 0,0-1 0,0 2 0,0 10 0,0-8 0,0 9 0,2-11 0,7 8 0,-1-8 0,2 4 0,-4-8 0,-1-1 0,0-2 0,-2-1 0,-2-2 0,0 0 0,1 0 0,0 1 0,2 0 0,0 0 0,1 0 0,0 0 0,3 0 0,-2 0 0,0 0 0,-1 0 0,0-1 0,0-1 0,4-2 0,-3 1 0,1 0 0,-1 0 0,0 0 0,-2 2 0,1 0 0,-3 1 0,2 0 0,-2-1 0,3-1 0,-2 0 0,0 0 0,0 0 0,-1 1 0,-2 0 0,-5 2 0,-4 3 0,-1 1 0,-1 0 0,5-1 0,-9 2 0,6-2 0,-4 2 0,4-3 0,-3-1 0,4 0 0,-3-1 0,6-1 0,-1 0 0,1 0 0,-1 0 0,4 0 0,-1 0 0,0 0 0,1-1 0,0 0 0,2-1 0,0-6 0,2 5 0,-1-6 0,4 6 0,6-3 0,-2 3 0,2 0 0,-5 1 0,4 2 0,-4-1 0,3 1 0,-5 0 0,2 1 0,-3 0 0,2 3 0,-4 1 0,-1 0 0,0 0 0,0 3 0,0-4 0,-1 3 0,-1-3 0,-4 0 0,3-2 0,-3 2 0,4-4 0,-1 0 0,1 0 0,0 0 0,-1 0 0,1 0 0,-1 0 0,0 0 0,0 0 0,0 0 0,2 0 0,0 2 0,1 0 0,0 2 0,0 0 0,0 1 0,0-1 0,0 1 0,0-2 0,1 3 0,-1-3 0,2 1 0,-1-2 0,2 0 0,-1-2 0,0 1 0,1-1 0,-1 0 0,1 0 0,-1 0 0,-1-2 0,1-1 0,-1-3 0,0-1 0,0-8 0,1 4 0,-1-6 0,2 9 0,0-7 0,0 7 0,0-3 0,0 9 0,-1 1 0,0 0 0,1 1 0,-1 0 0,-1 2 0,1 1 0,-1 3 0,0 2 0,-1-1 0,0 1 0,0-1 0,0 5 0,0-3 0,1 4 0,1-4 0,2 7 0,1-3 0,-2 1 0,1-5 0,-2-3 0,1-2 0,0 0 0,-1-4 0,-1-5 0,-1-7 0,0 2 0,0-5 0,0 6 0,0 0 0,0 2 0,0-2 0,1 3 0,-1-1 0,3 2 0,-2 3 0,2-2 0,-2 2 0,2-1 0,-1 1 0,-1-1 0,2 1 0,-2 1 0,1 0 0,0 1 0,0 1 0,-1 4 0,-1-1 0,0 4 0,0 1 0,0-3 0,0 4 0,0-5 0,0 1 0,0-2 0,1-1 0,1-6 0,-1 1 0,3-3 0,-4 3 0,2 0 0,-2 0 0,2 1 0,-1-2 0,1 1 0,-1 0 0,1 0 0,1 0 0,-2-1 0,3 1 0,-2 0 0,1 0 0,-1 0 0,1-1 0,0 2 0,2-1 0,-3 2 0,2-1 0,-2 1 0,-1-2 0,-2 0 0,-1-1 0,-3-1 0,0 0 0,-6-8 0,1 3 0,1-1 0,5 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09.777"/>
    </inkml:context>
    <inkml:brush xml:id="br0">
      <inkml:brushProperty name="width" value="0.05" units="cm"/>
      <inkml:brushProperty name="height" value="0.05" units="cm"/>
      <inkml:brushProperty name="color" value="#5D7659"/>
    </inkml:brush>
  </inkml:definitions>
  <inkml:trace contextRef="#ctx0" brushRef="#br0">42 142 24575,'0'-6'0,"0"-2"0,0 6 0,0 0 0,0 7 0,0 0 0,0 4 0,0-2 0,0-2 0,0 6 0,0-4 0,0 2 0,0 1 0,0 4 0,0-1 0,0 0 0,0-7 0,0-4 0,0 2 0,0-2 0,0 2 0,0-2 0,0 1 0,0-1 0,0 0 0,0 1 0,0-1 0,0 2 0,-1-3 0,0 1 0,-1-2 0,1-3 0,-2-4 0,3-11 0,-2 3 0,2-3 0,0 7 0,0-3 0,-1 7 0,1-3 0,-2 9 0,0-1 0,0 1 0,1 3 0,0 3 0,1 3 0,0 1 0,0 9 0,0-5 0,0 13 0,1-11 0,1 5 0,2 0 0,-1 10 0,-1-7 0,0 1 0,-2-15 0,-2-2 0,0-7 0,-3-6 0,0-8 0,2-34 0,1 14 0,2-20 0,0 26 0,0-5 0,0 13 0,0 0 0,0 9 0,-1 0 0,0-3 0,0-3 0,-1 0 0,1-8 0,-1 11 0,0-7 0,1 18 0,0 1 0,0 5 0,0 2 0,1 5 0,-2 1 0,2 15 0,-1-4 0,1 8 0,0-12 0,4 12 0,2-12 0,5 14 0,0-12 0,10 16 0,-3-2 0,5 5 0,-7-9 0,-2-4 0,-6-10 0,2-1 0,-8-11 0,2-1 0,-3-7 0,1-4 0,-2-6 0,0-12 0,0 5 0,-1-7 0,0 10 0,-3-11 0,3 17 0,-3-9 0,4 16 0,-3-2 0,3 3 0,-3-2 0,2 3 0,-2 0 0,2 0 0,-2 0 0,2 0 0,0 0 0,1 0 0,-1 0 0,0 0 0,-2 0 0,2-1 0,-2 1 0,2-1 0,-5-2 0,1 3 0,-1-5 0,2 7 0,2-3 0,0 3 0,1-3 0,-1 2 0,1-2 0,1 2 0,0 2 0,0 3 0,0 2 0,0 4 0,0-2 0,0 2 0,0 2 0,0-2 0,3 13 0,-1-10 0,3 10 0,-1-11 0,2 6 0,-1-5 0,1 1 0,-5-7 0,0 1 0,-1-2 0,0 1 0,0-7 0,0-3 0,-1-9 0,0 2 0,-2-7 0,3-4 0,-2 3 0,2-9 0,0 15 0,0-3 0,0 10 0,0 0 0,0 2 0,1 1 0,0 1 0,1 2 0,-1-1 0,0 2 0,1 3 0,-1 0 0,1 2 0,-2-1 0,3 2 0,-2-1 0,2 2 0,-1 0 0,3 7 0,-3-1 0,2 1 0,-1-3 0,-3-4 0,3-1 0,-3 1 0,1-2 0,0 0 0,-1-2 0,1 1 0,-1-3 0,1 0 0,0-9 0,0 0 0,-1-11 0,0 2 0,0 4 0,0 0 0,0 8 0,0-3 0,1 4 0,0-2 0,2 3 0,-1 0 0,0 1 0,1 1 0,-1 0 0,-1-1 0,1 1 0,0-1 0,-1 0 0,1 1 0,-2 0 0,1 3 0,-1 1 0,0 3 0,0-2 0,-1 1 0,-1 0 0,-1-3 0,0 2 0,1-2 0,1 0 0,-1 0 0,0-1 0,2 0 0,-2-2 0,2-2 0,-1 0 0,1-2 0,0 1 0,1-3 0,-1 3 0,2-3 0,-2 4 0,2 0 0,-1 0 0,1 0 0,-1-1 0,2-1 0,-1 3 0,0-2 0,1 1 0,-2-1 0,1 0 0,-1 0 0,1-1 0,-1 0 0,-1 1 0,0 0 0,-1 0 0,-2 0 0,-1-1 0,-3 1 0,3 2 0,-1 0 0,4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37.69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480 45 24575,'-18'-12'0,"4"2"0,10 10 0,-3-1 0,-3-1 0,1 0 0,-2-1 0,5 1 0,-2-1 0,-3 2 0,2-1 0,-1 2 0,1-1 0,-1 0 0,2 0 0,-3-1 0,2 2 0,0-1 0,-4 1 0,5 0 0,-3 0 0,2 0 0,1 0 0,-3 0 0,4 0 0,-4 2 0,3 4 0,-1 1 0,1 1 0,-2 2 0,2-3 0,-1 5 0,2-8 0,-3 11 0,2-9 0,-2 6 0,4-6 0,-3 4 0,3-4 0,-3 5 0,5-6 0,-7 7 0,6-4 0,-6 2 0,7-4 0,-4 2 0,4-2 0,-5 5 0,5-6 0,-5 7 0,4-5 0,-4 6 0,4-7 0,-2 6 0,5-6 0,-1 6 0,3-3 0,-2 3 0,2-3 0,-4 2 0,4-1 0,-3 4 0,2-4 0,0 4 0,1-8 0,0 5 0,0-2 0,0 3 0,0-1 0,0 3 0,0-4 0,0 4 0,0-5 0,0 10 0,1-9 0,-1 11 0,4-14 0,-1 8 0,1-8 0,1 5 0,-2-5 0,2 3 0,-2-3 0,2 4 0,1-3 0,-2 0 0,2 2 0,-1-5 0,-2 4 0,3-1 0,0 0 0,-1-1 0,1 2 0,-3-3 0,4 4 0,-2-2 0,0-1 0,1 4 0,-2-7 0,2 6 0,-1-3 0,4 1 0,-4-1 0,1 1 0,0-2 0,-1 0 0,3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6:53.134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1026 517 24575,'0'-27'0,"0"0"0,0 15 0,0 0 0,0 1 0,0 4 0,0-7 0,0 5 0,0-4 0,0 5 0,0 0 0,0-6 0,1 6 0,-1-3 0,5 3 0,-3 0 0,3 0 0,0-3 0,-2 6 0,2-4 0,-1 0 0,7-8 0,0 0 0,2-1 0,-3 6 0,-5 2 0,0 4 0,2-4 0,0 2 0,3-5 0,-1 2 0,2-3 0,-6 6 0,7-7 0,-6 8 0,6-5 0,-7 8 0,8-7 0,-7 6 0,9-6 0,-8 6 0,-1 0 0,3-1 0,-3 2 0,5-2 0,-4 2 0,2-1 0,0 0 0,-1 1 0,1 1 0,-1-1 0,2 0 0,-2-1 0,2 1 0,-1 1 0,4 3 0,-4-2 0,6 2 0,-7 0 0,10 0 0,-6 0 0,4 0 0,-8 0 0,2 0 0,-2 0 0,4 0 0,-5 0 0,3 0 0,-1 2 0,1 0 0,0-1 0,1 3 0,-5-3 0,5 3 0,-4 0 0,0 2 0,-1 6 0,-5-5 0,2 4 0,-1-5 0,2 3 0,1 2 0,-2-2 0,2 3 0,-1-4 0,-2 1 0,1 2 0,-3-3 0,3 2 0,-2 2 0,2-4 0,-1 11 0,0-11 0,-1 8 0,1-8 0,-2 14 0,2-12 0,-2 12 0,0-16 0,0 7 0,0-6 0,0 5 0,0-1 0,0-1 0,0 2 0,0 0 0,0-1 0,0 9 0,0-7 0,-2 4 0,2-6 0,-3 5 0,1-5 0,0 4 0,-1-9 0,2 8 0,-2-6 0,3 5 0,-2-3 0,2-4 0,-1 6 0,0-2 0,0 0 0,-1 1 0,2-3 0,-2 3 0,0-2 0,2 2 0,-2-3 0,2 1 0,7-30 0,-4 16 0,5-23 0,-6 25 0,0 1 0,7-15 0,-4 10 0,6-15 0,2 3 0,-6 7 0,7-7 0,-10 12 0,5-1 0,-5 2 0,6-3 0,-5 4 0,3-3 0,1 1 0,-1 0 0,3-3 0,-1 2 0,1-2 0,1 1 0,9-6 0,-11 6 0,6-1 0,-13 7 0,3 2 0,5-3 0,-2 3 0,2-1 0,-3 2 0,2 0 0,0 0 0,0 0 0,-1 0 0,-1 2 0,3 2 0,-4-1 0,2 4 0,-1-4 0,-3 2 0,6 1 0,-4-1 0,0 0 0,2 3 0,-4-3 0,2 2 0,3 5 0,-5-6 0,4 7 0,-4-5 0,-1-2 0,2 3 0,-3-1 0,0 1 0,1 2 0,-4-3 0,2 3 0,-2-2 0,0 2 0,0 4 0,0 0 0,0 0 0,0 0 0,-9 23 0,1-12 0,-12 30 0,5-28 0,-10 20 0,13-27 0,-5 9 0,13-22 0,-7 5 0,6-4 0,-6 4 0,5-4 0,-7 6 0,4-4 0,-5 6 0,7-9 0,-2 5 0,4-7 0,-3 5 0,5-6 0,3-27 0,5 13 0,3-22 0,3 21 0,-3-1 0,12-6 0,-11 6 0,9-5 0,-10 9 0,-1 1 0,2 0 0,4-3 0,-5 4 0,5-3 0,-2 1 0,-4 5 0,3-4 0,0 2 0,-2 1 0,5-1 0,-6 1 0,2 1 0,1-1 0,-2 1 0,2-1 0,1 3 0,-5-2 0,7 2 0,-6 0 0,3 0 0,1 0 0,-4 3 0,3 1 0,-3 2 0,1 2 0,-2-2 0,-1 2 0,7 3 0,-5-4 0,6 4 0,-7-7 0,0 1 0,2 4 0,-2-4 0,2 6 0,-3-5 0,-2 1 0,4 3 0,-2-1 0,0-1 0,0 4 0,-2-3 0,1 4 0,0-2 0,0 10 0,-2-7 0,-1 8 0,-1-11 0,0 7 0,0-6 0,0 4 0,0-5 0,0 1 0,-1 1 0,-1 0 0,-2-1 0,-2 2 0,1-4 0,-5 8 0,4-10 0,-7 12 0,1-6 0,-1 2 0,3-2 0,0-3 0,1 0 0,1 0 0,1-3 0,-1 4 0,0-4 0,-3 4 0,5-5 0,-23 17 0,12-10 0,-17 15 0,14-15 0,-19 19 0,1-10 0,-4 9 0,10-10 0,3-2 0,6-2 0,-7 1 0,11-5 0,-15 9 0,15-10 0,-11 4 0,21-11 0,0-1 0,8-27 0,3 6 0,9-30 0,3 5 0,4-12 0,-3-9 0,0-5 0,1-22 0,-3 1 0,-2-1 0,-7 0 0,-2 34 0,-1 1 0,-1-23 0,-2 2 0,-3 21 0,-2 6 0,-19 10 0,12 15 0,-23-10 0,22 19 0,-15 0 0,14 10 0,-3 0 0,5 4 0,-1 12 0,4-5 0,-11 23 0,7-4 0,-2 21 0,0 6 0,-7 19 0,10-10 0,2 0 0,-4 24-492,10-18 0,1 0-492,-3 23 492,4-32 0,2-4-492,2-6 0,0 2 0,1-27 0,1 4 0,1-31 1967,2-42-878,0-3-105,-2-39 0,0 4 0,-3-8 0,0-4 0,-2 35 0,0 2 0,0-28 0,-1 6 983,-7 7 0,-12-4 0,8 26 0,-9-12 0,14 46 0,-8 8-97,8 3-886,-12 3 0,13 3 0,-11 8 0,4 9 0,-5 6 0,2 5 0,-3 8 0,3 2 0,-2 7 0,3-2 0,-3 35 0,10-31 0,-2 35 0,7-52 0,5 41 0,-4-39 0,3 31 0,-1-47 0,1 3 0,-1-13 0,-3 0 0,-7-5 0,-1-5 0,-9-2 0,2-8 0,-7-3 0,-25-17 0,16 13 0,-15-9 0,26 18 0,-8-4 0,16 10 0,-5-2 0,19 8 0,-2 0 0,-5 9 0,5 6 0,-4 12 0,9 6 0,0 7 0,2 14 0,1-7 0,4 20 0,3-18 0,-2-5 0,0 6 0,-5-17 0,-1 1 0,-2-8 0,0-11 0,0-3 0,0 0 0,0-5 0,-18-15 0,5 1 0,-15-14 0,10 5 0,0-2 0,-5-5 0,8 6 0,-5-3 0,11 9 0,1 3 0,2 3 0,-5-5 0,1 2 0,-5-5 0,2 1 0,0 3 0,-5-4 0,1 4 0,-3-2 0,4 5 0,3 3 0,3 1 0,0 0 0,3 2 0,-8-3 0,0-1 0,0 0 0,1-1 0,5 1 0,-2-2 0,3 3 0,-2-3 0,2 3 0,-2-2 0,2 1 0,-3 0 0,5 0 0,-3-1 0,-1 0 0,3 2 0,-2 0 0,1 2 0,-2 0 0,-1 1 0,3 0 0,-2 1 0,2 1 0,-1 0 0,0 0 0,1-1 0,-2 2 0,1-3 0,0 6 0,2-1 0,1 3 0,0 1 0,3-3 0,-3 3 0,2-1 0,-1 0 0,2 1 0,0-1 0,2 1 0,-2 1 0,2-2 0,0 1 0,1 1 0,0 0 0,0 1 0,0-2 0,0-1 0,0 2 0,0-2 0,0 7 0,0-7 0,0 7 0,0-5 0,0 0 0,0-1 0,2 4 0,-2-4 0,3 6 0,-2-8 0,5 11 0,-5-9 0,5 7 0,-4-9 0,1 3 0,1-2 0,1 5 0,-1-5 0,4 12 0,-2-9 0,4 11 0,-4-10 0,10 14 0,-7-9 0,7 8 0,-8-12 0,6 7 0,-6-7 0,5 5 0,-9-10 0,5 4 0,-4-4 0,4 5 0,-5-8 0,4 4 0,-1-4 0,-29-7 0,15-1 0,-30-7 0,25 5 0,-10-1 0,11 4 0,-6-3 0,10 3 0,0 0 0,-6-2 0,5 1 0,-3 0 0,3 0 0,1 3 0,-3-3 0,0 3 0,2-2 0,-2 2 0,2 0 0,-2 0 0,0 0 0,3 0 0,-3 0 0,2 6 0,2-2 0,0 6 0,3-2 0,1 0 0,-1 2 0,2-3 0,-1 4 0,-1-3 0,1 1 0,1 1 0,-2-2 0,3 1 0,-2 0 0,2 1 0,0 0 0,0 1 0,0-1 0,0-1 0,0 1 0,0-1 0,0-1 0,0 4 0,0-3 0,0 0 0,6 21 0,-2-16 0,4 16 0,-4-19 0,-1-2 0,1 2 0,1-2 0,-1 1 0,3 1 0,-3-4 0,3 4 0,-3-4 0,3 4 0,4 6 0,-3-3 0,11 13 0,-10-13 0,12 13 0,-13-16 0,6 6 0,-7-10 0,6 6 0,-5-4 0,5 4 0,-6-6 0,8 5 0,-7-5 0,7 6 0,-8-9 0,3 4 0,-3-3 0,5 4 0,-4-2 0,11 7 0,-10-7 0,8 6 0,-10-9 0,4 5 0,-3-2 0,7 2 0,-8-2 0,9 4 0,-8-4 0,3 2 0,-6-6 0,2 0 0,-17 11 0,7-4 0,-16 8 0,-2 3 0,-1 1 0,-9 9 0,9-11 0,4-2 0,7-11 0,3-1 0,-1 0 0,-1 1 0,0 2 0,-1 0 0,1-2 0,0 1 0,3-3 0,-5 5 0,5-4 0,0 2 0,-1-1 0,2 1 0,0 1 0,-1-1 0,2-1 0,-5 6 0,3-2 0,-1 1 0,5-4 0,-1-1 0,-1 1 0,2 2 0,-2 0 0,0 2 0,2-3 0,-1 1 0,2-3 0,-2 4 0,1-3 0,1 2 0,-3-1 0,3 0 0,-2 0 0,0 4 0,3-7 0,-5 8 0,5-7 0,-2 4 0,0 0 0,2-2 0,-3 4 0,3-4 0,-2 1 0,3-3 0,-3 5 0,2-3 0,0 3 0,0-3 0,0 1 0,0 0 0,-1 1 0,2 0 0,-2 2 0,1-6 0,0 10 0,0-6 0,1 3 0,0 0 0,0-6 0,0 4 0,0-4 0,0 4 0,0-2 0,0 2 0,0-5 0,0 8 0,0-7 0,0 7 0,0-8 0,0 7 0,1 0 0,1 3 0,0-3 0,5 4 0,-6-7 0,7 7 0,-7-12 0,3 5 0,-1-5 0,1 2 0,0 2 0,1-3 0,-2 4 0,2-4 0,-1 3 0,0-3 0,3 4 0,-4-3 0,2 2 0,0-2 0,0 1 0,0-2 0,3 2 0,-3-4 0,3 2 0,-4 1 0,2-1 0,-1 0 0,1-1 0,2 1 0,-2-3 0,2 2 0,0-1 0,-2 1 0,2 0 0,-2 1 0,0-1 0,2 0 0,-2 0 0,2 2 0,-4-2 0,2 3 0,-1-1 0,0 0 0,2-1 0,-2-1 0,1 1 0,-1 0 0,-1 1 0,3-1 0,-2 1 0,1-2 0,-3 4 0,-2-3 0,-1 3 0,0 0 0,0-2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01.593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2 2471 24575,'12'-22'0,"-2"4"0,-3 14 0,-2 1 0,5-2 0,-3 1 0,3-1 0,-1 2 0,-1 1 0,2-1 0,1 1 0,-3-1 0,1 1 0,0-1 0,-1 1 0,1-1 0,0-1 0,-2-1 0,0-1 0,-20-5 0,5 3 0,-18-8 0,6 1 0,-11-14 0,10 8 0,-2-6 0,13 11 0,6 1 0,-2-1 0,4-14 0,0-11 0,2-2 0,0-6-984,6-20 0,1 14 0,6-21 0,-4 25 0,14-35 0,-7 26 0,8-21 0,-10 42 0,1 4 1967,-5 13 0,7-8 0,-11 16 0,7-3 0,-9 8 0,4 1 0,-6 41 0,-1-1 0,-6 41-979,2-23 1,1 4-5,-1 9 0,0 1 0,1 1 0,1-1 0,0-3 0,2 1 0,3 11 0,3-5 0,6 16 0,-3-22 0,4 0 0,34 18 0,-20-30 0,16 13 0,-27-42 0,-2-7 0,-3-6 0,-3-3 0,-1-23-984,-2-48 0,-2-5 492,-2 0 0,-1-6 0,0 12 0,-2-4 164,1-10 0,0-9 0,0 4-164,2-7 0,0 1 164,-1 16 0,1-3 0,0 6-164,1 2 0,2 3 0,1-18 0,1 2 0,-2 28 0,1 2 0,0-13 0,0 6-492,2 18 1967,-2 3 0,-3 32 0,1 39-108,-4 47-875,0 4 0,0 4 0,0-30 0,0 1 188,0 27 1,0-1-189,0-34 0,0 1 0,0 40 0,0 1 0,0-35 0,0-1 0,1 19 0,0-7 983,2-24 0,2-13 0,-1-13 0,0-7 0,-1-9 0,3-28 0,-4-8-257,3-32-1710,-5-28 0,-4 0 492,-1 29 0,-1 0-492,-9-24 492,-2 5 0,-3-4 0,2 19 0,-1 0 0,-2-18 0,-1 2 0,6 21 0,1 5-492,-9-32 0,12 40 1967,-5-15 0,10 42 0,-4-13 0,6 27 0,-1-3 0,-5 38 0,6-12 0,-6 31 0,6-21 0,2 5-973,-1-4-10,4-5 0,-4 0 0,4-12 0,-2-33 0,2-8 0,0-36 0,0 2 0,0-10-492,0 1 0,0-3-492,3-16 492,-2 28 0,1 4-492,7 1 0,6-10 0,-6 24 0,5-13 0,-12 47 1967,0-1 0,-6 53 0,3-6-492,-1 16 1,0 5 491,2 34-492,-1-34 1,2 7-165,5 21 1,2 11 0,2-6 163,1 2 1,4 3-738,0-2 0,3 12 0,1 1 0,-1-12-82,-1-22 0,-1-6 0,2 3 0,7 28 0,1 5 0,-3-13-164,-6-19 0,-1-7 0,4 10 0,0-6-492,-5-9 112,3-3 872,-7-15 0,-2-16 0,-2-32 0,-1-68 0,-4 34 0,0-9 0,0-19 0,0-18 0,0-3 0,1 9-328,0 13 0,0 5 0,1-5 101,2-17 0,-1-9 1,2 1-1,-1 14 718,3 7 1,1 3-165,2-9 1,2-6 0,-1 11 163,-2 22 1,0 2-1,5-42 1,1 7 491,-2 22-51,0-2-932,-6 30 0,2-4 0,-9 31 0,-1 2 0,-16 32 983,-4 9-492,-10 26 1,-1 6 370,-3 15-1354,3-9 0,2 3-226,5 19 718,8-24 0,-1 11 0,3-6 0,4-5 0,1-1 0,-7 29 0,3-7 0,12-19-984,-2-11 0,2-22 0,0 3 0,0-35 0,-10-55 0,5 2 1395,-2-2 0,0-7-411,3-5 0,1-1 0,-1 7 0,0 1 491,1 0 1,-1 1-1,-1 0 1,-2 4 491,0 2 0,-4-20 0,9 43 0,-2 9-97,2 16-886,-2 20 0,-1 15 0,-5 45 0,6 0-492,0-19 0,1 1-492,3 36 492,-1-40 0,2 5 0,10 33 0,4-1 0,-3-32 0,2-2 0,6 26 0,3-10-388,7-30 880,15-28 0,-17-23 0,27-40 0,-21-37 0,-13 19 0,3-15 0,0-4 0,-2 6 0,-4 5 0,-2 3 0,2-3-246,2-4 0,2-5 0,-1 2 0,-5 11-246,-3 0 0,-3 5 983,3-27 1,-2 7 491,-4 12-492,1-3 1,-1 13 491,-7 48-689,0 7-294,-3 39 0,-7 10-492,3 4 0,-2 7 0,-2 2 0,-1 7 395,-1 12 0,-1 9 1,2-3-396,-2 16 0,1 0 248,4-23 0,-1 3 0,2-1 244,1 1 0,2 0 0,1-11 0,2 26 0,-2-5 0,1-6 0,3-34-190,0 20 190,0-41 0,1 0 0,10-77 0,4-2 0,1-8 0,1-15 0,0-4 0,9-17 0,-1 2 491,-9 27 1,-2 2-140,7-17 1,0 1-244,-6 21 0,-1 3-109,1-6 0,-1 5 0,4-13 0,-10 46 0,-6 28 983,-1 26 0,-1 21-1475,0 17 0,0 7-490,0 24 982,0-13 0,0 1 0,0-31 0,0-1 0,3 18 0,0-1 0,0 20 0,5-9 0,-4-61 0,0-13 0,5-67 0,0 7 0,2-5 0,-3-1 0,1-2 0,3-17 0,1 0 0,-3 22 0,0 3 0,3-44 0,2 7 0,-10 47 0,3 8 0,-5 25 983,2 74 0,-5-1-492,-2 9 1,0 4 491,-2 17-492,2-44 1,0 0-1476,-5 35 0,7-16 0,-4 0 0,4-10 5,0-35 979,0-21 0,0-46 0,1-41 0,2-12 0,1 27 0,0-1-328,0 3 0,-1-5 0,2 6-164,2 1 0,2 5 477,0-2 0,0 4 15,3-28 983,0 1 0,-7 62 0,-3 10 0,5 55 0,9 10-104,-1 19 104,8-13 0,-9-29 0,7 7-944,-9-17-39,5 3 0,-8-18 0,10-4 0,-2-7 0,9-7 0,-7-10 0,12-30 0,-8 16 0,6-18 0,-14 30 0,-3 0 0,-2 7 0,-2 8 0,-2 5 0,2 4 0,0 2 0,4-2 0,-1 0 0,1 2 0,25-6 0,-19 4 0,23-2 0,-26 2 0,-5 2 0,0 0 0,-3 0 0,0 4 0,3 3 0,-4 0 0,-1 3 0,0-4 0,0 3 0,2 1 0,-2-3 0,0 1 0,1 0 0,3 5 0,-1-2 0,2-1 0,-3 0 0,0-5 0,0 4 0,-1-3 0,4 5 0,-3-3 0,4 4 0,-7-6 0,4 9 0,-4-4 0,3 5 0,-3-5 0,3 10 0,-4-4 0,4 15 0,-5-17 0,0 21 0,-1-13 0,-1 7 0,0-11 0,0-3 0,-3 6 0,-10 18 0,1-14 0,-5 9 0,7-23 0,2 4 0,0-4 0,-3 7 0,2-7 0,-2 3 0,4-5 0,-7 6 0,6-5 0,-7 5 0,7-8 0,-10 5 0,6-2 0,-10 2 0,8-3 0,-19 12 0,17-12 0,-11 11 0,20-17 0,-7 8 0,5-5 0,-7 5 0,9-5 0,-5 3 0,6-4 0,-1 2 0,1-3 0,34-2 0,-17 1 0,31-4 0,-24 0 0,1 0 0,-3 0 0,8 0 0,-6 0 0,1 0 0,-9 0 0,-3 0 0,3 4 0,-3 0 0,2 3 0,-3 0 0,1-2 0,0 3 0,0-2 0,5 7 0,-1-3 0,1 1 0,0 0 0,-1 2 0,2 0-984,3 7 0,-5-7 0,9 14 0,-15-16 0,5 10 0,-5-14 104,-1 2 880,6 1 983,5 7 0,-3-3 0,6 9 0,-7-8 0,2 2 0,-2 1-97,13 19-886,-11-14 0,7 10 0,-14-19 0,3 0 0,-5-1 0,6 6 0,-4-5 0,6 15 0,-5-12 0,2 7 0,-6-15 0,1 6 0,-2-4 0,-1 11 0,-1-4 0,0 14 0,0 0 0,0 2 0,0-9 0,-1-1 0,-5 1 0,-3 9 0,-2-3 0,-8 16 0,9-25 0,-4 9 0,9-20 0,0-1 0,1-2 0,-4 1 0,3-4 0,-3 0 0,0 2 0,-2-2 0,2 3 0,-1-4 0,2 1 0,-5 0 0,2-1 0,-15 4 0,9-3 0,-9 2 0,11-4 0,-12-1 0,12-2 0,-10 0 0,12 0 0,-14 0 0,11 0 0,-11 0 0,15 0 0,-5-4 0,7 4 0,-2-5 0,8 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03.801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0 0 24575,'29'0'0,"-8"0"0,-11 0 0,-1 0 0,-2 0 0,5 0 0,-4 0 0,3 0 0,0 0 0,1 4 0,1-2 0,-4 2 0,0 2 0,-3-4 0,5 8 0,-7-5 0,4 4 0,1 4 0,-2-5 0,2 5 0,-4-8 0,1 6 0,-2-4 0,2 4 0,-2-2 0,8 8 0,-5-3 0,5 5 0,-5-10 0,0 5 0,-1-6 0,-1 3 0,-4-2 0,-1 10 0,0-3 0,0 20 0,0-19 0,0 14 0,0-23 0,0 3 0,0-3 0,-6 5 0,0 1 0,-5 4 0,3-6 0,-6 13 0,5-11 0,-5 9 0,8-14 0,-8 11 0,6-8 0,-6 6 0,6-9 0,-5 4 0,0-1 0,-4 0 0,5-2 0,2-5 0,4 0 0,-3 0 0,3-2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9:37:05.840"/>
    </inkml:context>
    <inkml:brush xml:id="br0">
      <inkml:brushProperty name="width" value="0.35" units="cm"/>
      <inkml:brushProperty name="height" value="0.35" units="cm"/>
      <inkml:brushProperty name="color" value="#5D7659"/>
    </inkml:brush>
  </inkml:definitions>
  <inkml:trace contextRef="#ctx0" brushRef="#br0">1 0 24575,'25'7'0,"-1"3"0,-13-4 0,-1 3 0,-1-3 0,0 1 0,-2 0 0,5 3 0,-6-2 0,4 2 0,-2 3 0,0-5 0,2 8 0,-5-8 0,3 6 0,-2-6 0,2 5 0,-3-8 0,-1 3 0,2 1 0,-2-3 0,1 5 0,-1-5 0,0 3 0,2 1 0,1 1 0,0 2 0,-2-4 0,0 0 0,-2-4 0,2 7 0,-1-4 0,1 3 0,-3-2 0,1-2 0,0 7 0,0-4 0,3 13 0,-4-10 0,4 5 0,-2-5 0,1 7 0,-1-4 0,2 5 0,-4-11 0,3 6 0,-3-3 0,2 4 0,-1-2 0,0 13 0,-1-10 0,0 20 0,-2-17 0,0 16 0,0-15 0,0 7 0,0-15 0,0 15 0,-2-12 0,0 12 0,-3-13 0,0 3 0,-2 4 0,2-6 0,-3 1 0,-5 6 0,3-6 0,-9 18 0,11-20 0,-5 9 0,7-16 0,-1 2 0,6-5 0,-4 0 0,1 5 0,0-4 0,-3 3 0,3-2 0,-3 4 0,2-4 0,0 2 0,2-4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68E9A-788C-43BD-B824-591E78A3A187}" type="datetimeFigureOut">
              <a:rPr lang="fr-CA" smtClean="0"/>
              <a:t>2025-02-09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5A292-FB57-4718-BAAF-0BB271E3FCF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73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60528-A449-28B8-2691-983E0A37B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8618BF-113C-8B03-29FE-C12267F87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FA3AFE-5A99-03D0-F652-59C7AB503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FB6557-AC4C-5617-5525-2315DFF8B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458-EA61-BD4A-87B6-C76BC5BDA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5A292-FB57-4718-BAAF-0BB271E3FCF5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446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5A292-FB57-4718-BAAF-0BB271E3FCF5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442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5A292-FB57-4718-BAAF-0BB271E3FCF5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86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8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3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8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1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2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12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68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97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0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2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6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93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D4C8A-85D4-5043-BEF5-8A2D534C7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9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74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4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7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9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27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13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B74A4-2C42-A648-AD03-05EBBB84E8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84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Slide_Texture Log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9B891-1C7A-D74D-BCC9-A235ED5CA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34DBC7-D519-1449-989F-F8DC49425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088" y="1904684"/>
            <a:ext cx="3928449" cy="1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72870-C2AC-7C4B-9812-81CD99198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588DF-BD35-8846-9B31-C2A7C53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C2B0EE-2389-1B46-81D4-383338BE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C24290-9982-DB42-BFFB-8B8382E3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21B-6E69-FC42-A1F3-C3244154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4426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862-6F5B-FA40-9B62-F5F43D3D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19B03C-C66B-D743-AED5-B138F080B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5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5A72D-F956-044F-B0BD-A9E641899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85319-A7C3-EA45-AD01-2C8B65D4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3877F-8937-5547-8917-ACFFAB476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92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AA7A55-9C27-A043-9FD2-63CFC2A6B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C1C5F-A19C-3B45-BE97-957BF8DD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F8A80-DECD-0249-97F5-F9550D51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  <a:lvl2pPr>
              <a:defRPr>
                <a:solidFill>
                  <a:srgbClr val="2F5CEE"/>
                </a:solidFill>
              </a:defRPr>
            </a:lvl2pPr>
            <a:lvl3pPr>
              <a:defRPr>
                <a:solidFill>
                  <a:srgbClr val="2F5CEE"/>
                </a:solidFill>
              </a:defRPr>
            </a:lvl3pPr>
            <a:lvl4pPr>
              <a:defRPr>
                <a:solidFill>
                  <a:srgbClr val="2F5CEE"/>
                </a:solidFill>
              </a:defRPr>
            </a:lvl4pPr>
            <a:lvl5pPr>
              <a:defRPr>
                <a:solidFill>
                  <a:srgbClr val="2F5CE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75772-7C50-BB42-8109-39AFFD42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93F22D-DDC2-AB45-89FE-8F96906B03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2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73CE6B-6AB0-E749-A595-F3A55AB75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77FF-B294-EE41-9900-3A32826F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9B4A-93D8-684A-995C-13C182A0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D6FF40-F170-4440-ABB6-054606168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4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41F2A76-EA04-3641-AF52-88055105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1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E3F394-E717-8342-AD82-C4A0A1E4E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336" b="36733"/>
          <a:stretch/>
        </p:blipFill>
        <p:spPr>
          <a:xfrm>
            <a:off x="0" y="6176963"/>
            <a:ext cx="12192000" cy="68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87EC-D76A-9141-9C42-B6EBA1F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EEDE9-40E3-CF4A-8D98-406F56B98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323A-7EAB-404C-9F38-1945F1356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AD42B7-E6AB-7249-90D5-3008A01A4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79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nd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87729E-993A-294A-BBB8-F6D1D38D0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22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texture 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DD380-F20F-4946-BFF5-C7DA90F98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78" r="57147"/>
          <a:stretch/>
        </p:blipFill>
        <p:spPr>
          <a:xfrm>
            <a:off x="1" y="0"/>
            <a:ext cx="35814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221063-8204-3746-A2CB-F6F7C404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5CEE"/>
                </a:solidFill>
              </a:defRPr>
            </a:lvl1pPr>
          </a:lstStyle>
          <a:p>
            <a:fld id="{C145B74D-6A0D-CF46-9BFB-933D6D9953E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8B648A-BC6E-6244-AF71-D5F7138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365125"/>
            <a:ext cx="3932237" cy="169227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>
                <a:solidFill>
                  <a:srgbClr val="2F5CE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691ED78-3374-214F-943A-7CDC74DAA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365125"/>
            <a:ext cx="6172200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77B82B2-A85F-0345-970F-0FA817B9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F5CE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33C66C-D91C-974D-8A92-97E668330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20" y="6173788"/>
            <a:ext cx="1558305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7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rs-Piste Dark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A3FDB-9CF0-9049-9642-294687D95DC9}"/>
              </a:ext>
            </a:extLst>
          </p:cNvPr>
          <p:cNvSpPr txBox="1"/>
          <p:nvPr userDrawn="1"/>
        </p:nvSpPr>
        <p:spPr>
          <a:xfrm>
            <a:off x="1828800" y="6508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E675E-53CF-3A44-9759-13DD1BEF3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0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249">
            <a:extLst>
              <a:ext uri="{FF2B5EF4-FFF2-40B4-BE49-F238E27FC236}">
                <a16:creationId xmlns:a16="http://schemas.microsoft.com/office/drawing/2014/main" id="{4C235A39-4C0A-5C46-A282-E8CFC7991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129" y="4311366"/>
            <a:ext cx="720000" cy="720000"/>
          </a:xfrm>
          <a:prstGeom prst="rect">
            <a:avLst/>
          </a:prstGeom>
        </p:spPr>
      </p:pic>
      <p:pic>
        <p:nvPicPr>
          <p:cNvPr id="252" name="Graphic 251">
            <a:extLst>
              <a:ext uri="{FF2B5EF4-FFF2-40B4-BE49-F238E27FC236}">
                <a16:creationId xmlns:a16="http://schemas.microsoft.com/office/drawing/2014/main" id="{4503AF7B-36B3-664D-8EF6-DA145CD24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405" y="4311366"/>
            <a:ext cx="720000" cy="720000"/>
          </a:xfrm>
          <a:prstGeom prst="rect">
            <a:avLst/>
          </a:prstGeom>
        </p:spPr>
      </p:pic>
      <p:pic>
        <p:nvPicPr>
          <p:cNvPr id="254" name="Graphic 253">
            <a:extLst>
              <a:ext uri="{FF2B5EF4-FFF2-40B4-BE49-F238E27FC236}">
                <a16:creationId xmlns:a16="http://schemas.microsoft.com/office/drawing/2014/main" id="{FE660C18-B577-314F-80F6-589EDC4EF7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177" y="4311366"/>
            <a:ext cx="720000" cy="720000"/>
          </a:xfrm>
          <a:prstGeom prst="rect">
            <a:avLst/>
          </a:prstGeom>
        </p:spPr>
      </p:pic>
      <p:pic>
        <p:nvPicPr>
          <p:cNvPr id="256" name="Graphic 255">
            <a:extLst>
              <a:ext uri="{FF2B5EF4-FFF2-40B4-BE49-F238E27FC236}">
                <a16:creationId xmlns:a16="http://schemas.microsoft.com/office/drawing/2014/main" id="{ACF60A9D-9A27-A447-A681-753735C8BA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9204" y="4311366"/>
            <a:ext cx="720000" cy="720000"/>
          </a:xfrm>
          <a:prstGeom prst="rect">
            <a:avLst/>
          </a:prstGeom>
        </p:spPr>
      </p:pic>
      <p:pic>
        <p:nvPicPr>
          <p:cNvPr id="258" name="Graphic 257">
            <a:extLst>
              <a:ext uri="{FF2B5EF4-FFF2-40B4-BE49-F238E27FC236}">
                <a16:creationId xmlns:a16="http://schemas.microsoft.com/office/drawing/2014/main" id="{2F4B4CF8-21F7-704C-9582-0DE788BD69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129" y="3230218"/>
            <a:ext cx="720000" cy="720000"/>
          </a:xfrm>
          <a:prstGeom prst="rect">
            <a:avLst/>
          </a:prstGeom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AF66BA95-875E-C541-BFA4-98589FE26A2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1153" y="3230218"/>
            <a:ext cx="720000" cy="720000"/>
          </a:xfrm>
          <a:prstGeom prst="rect">
            <a:avLst/>
          </a:prstGeom>
        </p:spPr>
      </p:pic>
      <p:pic>
        <p:nvPicPr>
          <p:cNvPr id="262" name="Graphic 261">
            <a:extLst>
              <a:ext uri="{FF2B5EF4-FFF2-40B4-BE49-F238E27FC236}">
                <a16:creationId xmlns:a16="http://schemas.microsoft.com/office/drawing/2014/main" id="{783A8F80-503E-B148-8616-8C7220A1DB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177" y="3230218"/>
            <a:ext cx="720000" cy="720000"/>
          </a:xfrm>
          <a:prstGeom prst="rect">
            <a:avLst/>
          </a:prstGeom>
        </p:spPr>
      </p:pic>
      <p:pic>
        <p:nvPicPr>
          <p:cNvPr id="264" name="Graphic 263">
            <a:extLst>
              <a:ext uri="{FF2B5EF4-FFF2-40B4-BE49-F238E27FC236}">
                <a16:creationId xmlns:a16="http://schemas.microsoft.com/office/drawing/2014/main" id="{871E8B32-0775-AA4A-94A9-B2A1C629C3F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9204" y="3230218"/>
            <a:ext cx="720000" cy="7200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B7B6931D-FAC8-A944-B91D-314F02A7F7F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9204" y="5392514"/>
            <a:ext cx="720000" cy="720000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A5CB98A2-6538-7743-A938-15A1AE4627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58177" y="5392514"/>
            <a:ext cx="720000" cy="720000"/>
          </a:xfrm>
          <a:prstGeom prst="rect">
            <a:avLst/>
          </a:prstGeom>
        </p:spPr>
      </p:pic>
      <p:pic>
        <p:nvPicPr>
          <p:cNvPr id="272" name="Graphic 271">
            <a:extLst>
              <a:ext uri="{FF2B5EF4-FFF2-40B4-BE49-F238E27FC236}">
                <a16:creationId xmlns:a16="http://schemas.microsoft.com/office/drawing/2014/main" id="{A8529D77-8C54-BC46-849B-25B4EC1AB35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81153" y="5356514"/>
            <a:ext cx="720000" cy="720000"/>
          </a:xfrm>
          <a:prstGeom prst="rect">
            <a:avLst/>
          </a:prstGeom>
        </p:spPr>
      </p:pic>
      <p:pic>
        <p:nvPicPr>
          <p:cNvPr id="274" name="Graphic 273">
            <a:extLst>
              <a:ext uri="{FF2B5EF4-FFF2-40B4-BE49-F238E27FC236}">
                <a16:creationId xmlns:a16="http://schemas.microsoft.com/office/drawing/2014/main" id="{40EF11EA-A3F4-0646-87B7-F220550C9F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04129" y="5392514"/>
            <a:ext cx="720000" cy="720000"/>
          </a:xfrm>
          <a:prstGeom prst="rect">
            <a:avLst/>
          </a:prstGeom>
        </p:spPr>
      </p:pic>
      <p:pic>
        <p:nvPicPr>
          <p:cNvPr id="276" name="Graphic 275">
            <a:extLst>
              <a:ext uri="{FF2B5EF4-FFF2-40B4-BE49-F238E27FC236}">
                <a16:creationId xmlns:a16="http://schemas.microsoft.com/office/drawing/2014/main" id="{CD4119E3-C2C1-EB4B-A25C-8AF07D0B332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71121" y="1267852"/>
            <a:ext cx="1555200" cy="1080000"/>
          </a:xfrm>
          <a:prstGeom prst="rect">
            <a:avLst/>
          </a:pr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9BE3D580-2065-9746-9B71-926D77A3E0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22440" y="1267852"/>
            <a:ext cx="1080000" cy="1080000"/>
          </a:xfrm>
          <a:prstGeom prst="rect">
            <a:avLst/>
          </a:prstGeom>
        </p:spPr>
      </p:pic>
      <p:pic>
        <p:nvPicPr>
          <p:cNvPr id="280" name="Graphic 279">
            <a:extLst>
              <a:ext uri="{FF2B5EF4-FFF2-40B4-BE49-F238E27FC236}">
                <a16:creationId xmlns:a16="http://schemas.microsoft.com/office/drawing/2014/main" id="{6F1D18DF-744F-A841-A3CE-DF8C7FDF080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57759" y="1267852"/>
            <a:ext cx="1296000" cy="1080000"/>
          </a:xfrm>
          <a:prstGeom prst="rect">
            <a:avLst/>
          </a:prstGeom>
        </p:spPr>
      </p:pic>
      <p:pic>
        <p:nvPicPr>
          <p:cNvPr id="282" name="Graphic 281">
            <a:extLst>
              <a:ext uri="{FF2B5EF4-FFF2-40B4-BE49-F238E27FC236}">
                <a16:creationId xmlns:a16="http://schemas.microsoft.com/office/drawing/2014/main" id="{5710505C-A079-C640-8BEB-01AC57FE30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509078" y="1267852"/>
            <a:ext cx="1080000" cy="1080000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0C9A79A9-CE9B-0946-B9E7-354CD0872CB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760397" y="126785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2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AF0B2-0154-4249-9B24-EC39A7749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8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0C9A2-DBB8-A240-AAC3-53022231D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730"/>
            <a:ext cx="9144000" cy="13705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7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Slide_Tex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782C3E-D7DE-3E41-B8E1-63CA6DF62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696444F-6DB0-5545-8E78-92D762B49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47999"/>
            <a:ext cx="9144000" cy="1370539"/>
          </a:xfrm>
        </p:spPr>
        <p:txBody>
          <a:bodyPr/>
          <a:lstStyle>
            <a:lvl1pPr algn="ctr">
              <a:defRPr>
                <a:solidFill>
                  <a:srgbClr val="2F5CEE"/>
                </a:solidFill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34C526F-40A6-4E46-A1FD-8E436BB68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80538"/>
            <a:ext cx="9144000" cy="1655762"/>
          </a:xfrm>
        </p:spPr>
        <p:txBody>
          <a:bodyPr/>
          <a:lstStyle>
            <a:lvl1pPr marL="0" indent="0" algn="ctr">
              <a:buNone/>
              <a:defRPr>
                <a:solidFill>
                  <a:srgbClr val="2F5CEE"/>
                </a:solidFill>
              </a:defRPr>
            </a:lvl1pPr>
          </a:lstStyle>
          <a:p>
            <a:r>
              <a:rPr lang="en-US"/>
              <a:t>Sous-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70A0C8-9413-CD4F-AE8B-7E4846CAC6E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3632348" y="1410055"/>
            <a:ext cx="4927304" cy="21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09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8090C-C2C7-B64D-8F52-FE06616A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7AAD5F5-9DAB-3C45-9D0E-89252CB8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74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F5CE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F5CE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5C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F5C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F5C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an01.safelinks.protection.outlook.com/?url=https%3A%2F%2Fcreativecommons.org%2Flicenses%2Fby-nc%2F4.0%2F&amp;data=05%7C02%7CAudrey.April%40USherbrooke.ca%7Cf027ec9f66f24606a53a08dd46078032%7C3a5a8744593545f99423b32c3a5de082%7C0%7C0%7C638743720226908609%7CUnknown%7CTWFpbGZsb3d8eyJFbXB0eU1hcGkiOnRydWUsIlYiOiIwLjAuMDAwMCIsIlAiOiJXaW4zMiIsIkFOIjoiTWFpbCIsIldUIjoyfQ%3D%3D%7C0%7C%7C%7C&amp;sdata=4vkCEFcrbp4jJpUJyxFn0voJkuW75yXycne0dZLNh3A%3D&amp;reserved=0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hyperlink" Target="https://sante-mentale-jeunesse.usherbrooke.ca/en/hors-piste" TargetMode="External"/><Relationship Id="rId4" Type="http://schemas.openxmlformats.org/officeDocument/2006/relationships/image" Target="../media/image45.jpeg"/><Relationship Id="rId9" Type="http://schemas.openxmlformats.org/officeDocument/2006/relationships/hyperlink" Target="https://www.microsoft.com/en-us/legal/intellectualpropert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.xml"/><Relationship Id="rId6" Type="http://schemas.microsoft.com/office/2007/relationships/hdphoto" Target="../media/hdphoto14.wdp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0.xml"/><Relationship Id="rId6" Type="http://schemas.openxmlformats.org/officeDocument/2006/relationships/image" Target="../media/image54.png"/><Relationship Id="rId5" Type="http://schemas.openxmlformats.org/officeDocument/2006/relationships/image" Target="../media/image260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svg"/><Relationship Id="rId15" Type="http://schemas.openxmlformats.org/officeDocument/2006/relationships/image" Target="../media/image54.png"/><Relationship Id="rId10" Type="http://schemas.openxmlformats.org/officeDocument/2006/relationships/image" Target="../media/image7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4.png"/><Relationship Id="rId21" Type="http://schemas.openxmlformats.org/officeDocument/2006/relationships/image" Target="../media/image86.png"/><Relationship Id="rId42" Type="http://schemas.openxmlformats.org/officeDocument/2006/relationships/customXml" Target="../ink/ink18.xml"/><Relationship Id="rId63" Type="http://schemas.openxmlformats.org/officeDocument/2006/relationships/image" Target="../media/image107.png"/><Relationship Id="rId84" Type="http://schemas.openxmlformats.org/officeDocument/2006/relationships/customXml" Target="../ink/ink39.xml"/><Relationship Id="rId138" Type="http://schemas.openxmlformats.org/officeDocument/2006/relationships/customXml" Target="../ink/ink66.xml"/><Relationship Id="rId107" Type="http://schemas.openxmlformats.org/officeDocument/2006/relationships/image" Target="../media/image129.png"/><Relationship Id="rId11" Type="http://schemas.openxmlformats.org/officeDocument/2006/relationships/image" Target="../media/image81.png"/><Relationship Id="rId32" Type="http://schemas.openxmlformats.org/officeDocument/2006/relationships/customXml" Target="../ink/ink13.xml"/><Relationship Id="rId53" Type="http://schemas.openxmlformats.org/officeDocument/2006/relationships/image" Target="../media/image102.png"/><Relationship Id="rId74" Type="http://schemas.openxmlformats.org/officeDocument/2006/relationships/customXml" Target="../ink/ink34.xml"/><Relationship Id="rId128" Type="http://schemas.openxmlformats.org/officeDocument/2006/relationships/customXml" Target="../ink/ink61.xml"/><Relationship Id="rId149" Type="http://schemas.openxmlformats.org/officeDocument/2006/relationships/image" Target="../media/image52.png"/><Relationship Id="rId5" Type="http://schemas.openxmlformats.org/officeDocument/2006/relationships/image" Target="../media/image78.png"/><Relationship Id="rId95" Type="http://schemas.openxmlformats.org/officeDocument/2006/relationships/image" Target="../media/image123.png"/><Relationship Id="rId22" Type="http://schemas.openxmlformats.org/officeDocument/2006/relationships/customXml" Target="../ink/ink8.xml"/><Relationship Id="rId27" Type="http://schemas.openxmlformats.org/officeDocument/2006/relationships/image" Target="../media/image89.png"/><Relationship Id="rId43" Type="http://schemas.openxmlformats.org/officeDocument/2006/relationships/image" Target="../media/image97.png"/><Relationship Id="rId48" Type="http://schemas.openxmlformats.org/officeDocument/2006/relationships/customXml" Target="../ink/ink21.xml"/><Relationship Id="rId64" Type="http://schemas.openxmlformats.org/officeDocument/2006/relationships/customXml" Target="../ink/ink29.xml"/><Relationship Id="rId69" Type="http://schemas.openxmlformats.org/officeDocument/2006/relationships/image" Target="../media/image110.png"/><Relationship Id="rId113" Type="http://schemas.openxmlformats.org/officeDocument/2006/relationships/image" Target="../media/image132.png"/><Relationship Id="rId118" Type="http://schemas.openxmlformats.org/officeDocument/2006/relationships/customXml" Target="../ink/ink56.xml"/><Relationship Id="rId134" Type="http://schemas.openxmlformats.org/officeDocument/2006/relationships/customXml" Target="../ink/ink64.xml"/><Relationship Id="rId139" Type="http://schemas.openxmlformats.org/officeDocument/2006/relationships/image" Target="../media/image145.png"/><Relationship Id="rId80" Type="http://schemas.openxmlformats.org/officeDocument/2006/relationships/customXml" Target="../ink/ink37.xml"/><Relationship Id="rId85" Type="http://schemas.openxmlformats.org/officeDocument/2006/relationships/image" Target="../media/image118.png"/><Relationship Id="rId12" Type="http://schemas.openxmlformats.org/officeDocument/2006/relationships/customXml" Target="../ink/ink3.xml"/><Relationship Id="rId17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customXml" Target="../ink/ink16.xml"/><Relationship Id="rId59" Type="http://schemas.openxmlformats.org/officeDocument/2006/relationships/image" Target="../media/image105.png"/><Relationship Id="rId103" Type="http://schemas.openxmlformats.org/officeDocument/2006/relationships/image" Target="../media/image127.png"/><Relationship Id="rId108" Type="http://schemas.openxmlformats.org/officeDocument/2006/relationships/customXml" Target="../ink/ink51.xml"/><Relationship Id="rId124" Type="http://schemas.openxmlformats.org/officeDocument/2006/relationships/customXml" Target="../ink/ink59.xml"/><Relationship Id="rId129" Type="http://schemas.openxmlformats.org/officeDocument/2006/relationships/image" Target="../media/image140.png"/><Relationship Id="rId54" Type="http://schemas.openxmlformats.org/officeDocument/2006/relationships/customXml" Target="../ink/ink24.xml"/><Relationship Id="rId70" Type="http://schemas.openxmlformats.org/officeDocument/2006/relationships/customXml" Target="../ink/ink32.xml"/><Relationship Id="rId75" Type="http://schemas.openxmlformats.org/officeDocument/2006/relationships/image" Target="../media/image113.png"/><Relationship Id="rId91" Type="http://schemas.openxmlformats.org/officeDocument/2006/relationships/image" Target="../media/image121.png"/><Relationship Id="rId96" Type="http://schemas.openxmlformats.org/officeDocument/2006/relationships/customXml" Target="../ink/ink45.xml"/><Relationship Id="rId140" Type="http://schemas.openxmlformats.org/officeDocument/2006/relationships/customXml" Target="../ink/ink67.xml"/><Relationship Id="rId145" Type="http://schemas.openxmlformats.org/officeDocument/2006/relationships/image" Target="../media/image148.png"/><Relationship Id="rId1" Type="http://schemas.openxmlformats.org/officeDocument/2006/relationships/tags" Target="../tags/tag6.xml"/><Relationship Id="rId6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customXml" Target="../ink/ink11.xml"/><Relationship Id="rId49" Type="http://schemas.openxmlformats.org/officeDocument/2006/relationships/image" Target="../media/image100.png"/><Relationship Id="rId114" Type="http://schemas.openxmlformats.org/officeDocument/2006/relationships/customXml" Target="../ink/ink54.xml"/><Relationship Id="rId119" Type="http://schemas.openxmlformats.org/officeDocument/2006/relationships/image" Target="../media/image135.png"/><Relationship Id="rId44" Type="http://schemas.openxmlformats.org/officeDocument/2006/relationships/customXml" Target="../ink/ink19.xml"/><Relationship Id="rId60" Type="http://schemas.openxmlformats.org/officeDocument/2006/relationships/customXml" Target="../ink/ink27.xml"/><Relationship Id="rId65" Type="http://schemas.openxmlformats.org/officeDocument/2006/relationships/image" Target="../media/image108.png"/><Relationship Id="rId81" Type="http://schemas.openxmlformats.org/officeDocument/2006/relationships/image" Target="../media/image116.png"/><Relationship Id="rId86" Type="http://schemas.openxmlformats.org/officeDocument/2006/relationships/customXml" Target="../ink/ink40.xml"/><Relationship Id="rId130" Type="http://schemas.openxmlformats.org/officeDocument/2006/relationships/customXml" Target="../ink/ink62.xml"/><Relationship Id="rId135" Type="http://schemas.openxmlformats.org/officeDocument/2006/relationships/image" Target="../media/image143.png"/><Relationship Id="rId13" Type="http://schemas.openxmlformats.org/officeDocument/2006/relationships/image" Target="../media/image82.png"/><Relationship Id="rId18" Type="http://schemas.openxmlformats.org/officeDocument/2006/relationships/customXml" Target="../ink/ink6.xml"/><Relationship Id="rId39" Type="http://schemas.openxmlformats.org/officeDocument/2006/relationships/image" Target="../media/image95.png"/><Relationship Id="rId109" Type="http://schemas.openxmlformats.org/officeDocument/2006/relationships/image" Target="../media/image130.png"/><Relationship Id="rId34" Type="http://schemas.openxmlformats.org/officeDocument/2006/relationships/customXml" Target="../ink/ink14.xml"/><Relationship Id="rId50" Type="http://schemas.openxmlformats.org/officeDocument/2006/relationships/customXml" Target="../ink/ink22.xml"/><Relationship Id="rId55" Type="http://schemas.openxmlformats.org/officeDocument/2006/relationships/image" Target="../media/image103.png"/><Relationship Id="rId76" Type="http://schemas.openxmlformats.org/officeDocument/2006/relationships/customXml" Target="../ink/ink35.xml"/><Relationship Id="rId97" Type="http://schemas.openxmlformats.org/officeDocument/2006/relationships/image" Target="../media/image124.png"/><Relationship Id="rId104" Type="http://schemas.openxmlformats.org/officeDocument/2006/relationships/customXml" Target="../ink/ink49.xml"/><Relationship Id="rId120" Type="http://schemas.openxmlformats.org/officeDocument/2006/relationships/customXml" Target="../ink/ink57.xml"/><Relationship Id="rId125" Type="http://schemas.openxmlformats.org/officeDocument/2006/relationships/image" Target="../media/image138.png"/><Relationship Id="rId141" Type="http://schemas.openxmlformats.org/officeDocument/2006/relationships/image" Target="../media/image146.png"/><Relationship Id="rId146" Type="http://schemas.openxmlformats.org/officeDocument/2006/relationships/customXml" Target="../ink/ink70.xml"/><Relationship Id="rId7" Type="http://schemas.openxmlformats.org/officeDocument/2006/relationships/image" Target="../media/image80.svg"/><Relationship Id="rId71" Type="http://schemas.openxmlformats.org/officeDocument/2006/relationships/image" Target="../media/image111.png"/><Relationship Id="rId92" Type="http://schemas.openxmlformats.org/officeDocument/2006/relationships/customXml" Target="../ink/ink43.xml"/><Relationship Id="rId2" Type="http://schemas.openxmlformats.org/officeDocument/2006/relationships/slideLayout" Target="../slideLayouts/slideLayout35.xml"/><Relationship Id="rId29" Type="http://schemas.openxmlformats.org/officeDocument/2006/relationships/image" Target="../media/image9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image" Target="../media/image98.png"/><Relationship Id="rId66" Type="http://schemas.openxmlformats.org/officeDocument/2006/relationships/customXml" Target="../ink/ink30.xml"/><Relationship Id="rId87" Type="http://schemas.openxmlformats.org/officeDocument/2006/relationships/image" Target="../media/image119.png"/><Relationship Id="rId110" Type="http://schemas.openxmlformats.org/officeDocument/2006/relationships/customXml" Target="../ink/ink52.xml"/><Relationship Id="rId115" Type="http://schemas.openxmlformats.org/officeDocument/2006/relationships/image" Target="../media/image133.png"/><Relationship Id="rId131" Type="http://schemas.openxmlformats.org/officeDocument/2006/relationships/image" Target="../media/image141.png"/><Relationship Id="rId136" Type="http://schemas.openxmlformats.org/officeDocument/2006/relationships/customXml" Target="../ink/ink65.xml"/><Relationship Id="rId61" Type="http://schemas.openxmlformats.org/officeDocument/2006/relationships/image" Target="../media/image106.png"/><Relationship Id="rId82" Type="http://schemas.openxmlformats.org/officeDocument/2006/relationships/customXml" Target="../ink/ink38.xml"/><Relationship Id="rId19" Type="http://schemas.openxmlformats.org/officeDocument/2006/relationships/image" Target="../media/image85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93.png"/><Relationship Id="rId56" Type="http://schemas.openxmlformats.org/officeDocument/2006/relationships/customXml" Target="../ink/ink25.xml"/><Relationship Id="rId77" Type="http://schemas.openxmlformats.org/officeDocument/2006/relationships/image" Target="../media/image114.png"/><Relationship Id="rId100" Type="http://schemas.openxmlformats.org/officeDocument/2006/relationships/customXml" Target="../ink/ink47.xml"/><Relationship Id="rId105" Type="http://schemas.openxmlformats.org/officeDocument/2006/relationships/image" Target="../media/image128.png"/><Relationship Id="rId126" Type="http://schemas.openxmlformats.org/officeDocument/2006/relationships/customXml" Target="../ink/ink60.xml"/><Relationship Id="rId147" Type="http://schemas.openxmlformats.org/officeDocument/2006/relationships/image" Target="../media/image149.png"/><Relationship Id="rId8" Type="http://schemas.openxmlformats.org/officeDocument/2006/relationships/customXml" Target="../ink/ink1.xml"/><Relationship Id="rId51" Type="http://schemas.openxmlformats.org/officeDocument/2006/relationships/image" Target="../media/image101.png"/><Relationship Id="rId72" Type="http://schemas.openxmlformats.org/officeDocument/2006/relationships/customXml" Target="../ink/ink33.xml"/><Relationship Id="rId93" Type="http://schemas.openxmlformats.org/officeDocument/2006/relationships/image" Target="../media/image122.png"/><Relationship Id="rId98" Type="http://schemas.openxmlformats.org/officeDocument/2006/relationships/customXml" Target="../ink/ink46.xml"/><Relationship Id="rId121" Type="http://schemas.openxmlformats.org/officeDocument/2006/relationships/image" Target="../media/image136.png"/><Relationship Id="rId142" Type="http://schemas.openxmlformats.org/officeDocument/2006/relationships/customXml" Target="../ink/ink68.xml"/><Relationship Id="rId3" Type="http://schemas.openxmlformats.org/officeDocument/2006/relationships/image" Target="../media/image76.png"/><Relationship Id="rId25" Type="http://schemas.openxmlformats.org/officeDocument/2006/relationships/image" Target="../media/image88.png"/><Relationship Id="rId46" Type="http://schemas.openxmlformats.org/officeDocument/2006/relationships/customXml" Target="../ink/ink20.xml"/><Relationship Id="rId67" Type="http://schemas.openxmlformats.org/officeDocument/2006/relationships/image" Target="../media/image109.png"/><Relationship Id="rId116" Type="http://schemas.openxmlformats.org/officeDocument/2006/relationships/customXml" Target="../ink/ink55.xml"/><Relationship Id="rId137" Type="http://schemas.openxmlformats.org/officeDocument/2006/relationships/image" Target="../media/image144.png"/><Relationship Id="rId20" Type="http://schemas.openxmlformats.org/officeDocument/2006/relationships/customXml" Target="../ink/ink7.xml"/><Relationship Id="rId41" Type="http://schemas.openxmlformats.org/officeDocument/2006/relationships/image" Target="../media/image96.png"/><Relationship Id="rId62" Type="http://schemas.openxmlformats.org/officeDocument/2006/relationships/customXml" Target="../ink/ink28.xml"/><Relationship Id="rId83" Type="http://schemas.openxmlformats.org/officeDocument/2006/relationships/image" Target="../media/image117.png"/><Relationship Id="rId88" Type="http://schemas.openxmlformats.org/officeDocument/2006/relationships/customXml" Target="../ink/ink41.xml"/><Relationship Id="rId111" Type="http://schemas.openxmlformats.org/officeDocument/2006/relationships/image" Target="../media/image131.png"/><Relationship Id="rId132" Type="http://schemas.openxmlformats.org/officeDocument/2006/relationships/customXml" Target="../ink/ink63.xml"/><Relationship Id="rId15" Type="http://schemas.openxmlformats.org/officeDocument/2006/relationships/image" Target="../media/image83.png"/><Relationship Id="rId36" Type="http://schemas.openxmlformats.org/officeDocument/2006/relationships/customXml" Target="../ink/ink15.xml"/><Relationship Id="rId57" Type="http://schemas.openxmlformats.org/officeDocument/2006/relationships/image" Target="../media/image104.png"/><Relationship Id="rId106" Type="http://schemas.openxmlformats.org/officeDocument/2006/relationships/customXml" Target="../ink/ink50.xml"/><Relationship Id="rId127" Type="http://schemas.openxmlformats.org/officeDocument/2006/relationships/image" Target="../media/image139.png"/><Relationship Id="rId10" Type="http://schemas.openxmlformats.org/officeDocument/2006/relationships/customXml" Target="../ink/ink2.xml"/><Relationship Id="rId31" Type="http://schemas.openxmlformats.org/officeDocument/2006/relationships/image" Target="../media/image91.png"/><Relationship Id="rId52" Type="http://schemas.openxmlformats.org/officeDocument/2006/relationships/customXml" Target="../ink/ink23.xml"/><Relationship Id="rId73" Type="http://schemas.openxmlformats.org/officeDocument/2006/relationships/image" Target="../media/image112.png"/><Relationship Id="rId78" Type="http://schemas.openxmlformats.org/officeDocument/2006/relationships/customXml" Target="../ink/ink36.xml"/><Relationship Id="rId94" Type="http://schemas.openxmlformats.org/officeDocument/2006/relationships/customXml" Target="../ink/ink44.xml"/><Relationship Id="rId99" Type="http://schemas.openxmlformats.org/officeDocument/2006/relationships/image" Target="../media/image125.png"/><Relationship Id="rId101" Type="http://schemas.openxmlformats.org/officeDocument/2006/relationships/image" Target="../media/image126.png"/><Relationship Id="rId122" Type="http://schemas.openxmlformats.org/officeDocument/2006/relationships/customXml" Target="../ink/ink58.xml"/><Relationship Id="rId143" Type="http://schemas.openxmlformats.org/officeDocument/2006/relationships/image" Target="../media/image147.png"/><Relationship Id="rId148" Type="http://schemas.openxmlformats.org/officeDocument/2006/relationships/image" Target="../media/image54.png"/><Relationship Id="rId4" Type="http://schemas.openxmlformats.org/officeDocument/2006/relationships/image" Target="../media/image77.svg"/><Relationship Id="rId9" Type="http://schemas.openxmlformats.org/officeDocument/2006/relationships/image" Target="../media/image80.png"/><Relationship Id="rId26" Type="http://schemas.openxmlformats.org/officeDocument/2006/relationships/customXml" Target="../ink/ink10.xml"/><Relationship Id="rId47" Type="http://schemas.openxmlformats.org/officeDocument/2006/relationships/image" Target="../media/image99.png"/><Relationship Id="rId68" Type="http://schemas.openxmlformats.org/officeDocument/2006/relationships/customXml" Target="../ink/ink31.xml"/><Relationship Id="rId89" Type="http://schemas.openxmlformats.org/officeDocument/2006/relationships/image" Target="../media/image120.png"/><Relationship Id="rId112" Type="http://schemas.openxmlformats.org/officeDocument/2006/relationships/customXml" Target="../ink/ink53.xml"/><Relationship Id="rId133" Type="http://schemas.openxmlformats.org/officeDocument/2006/relationships/image" Target="../media/image142.png"/><Relationship Id="rId16" Type="http://schemas.openxmlformats.org/officeDocument/2006/relationships/customXml" Target="../ink/ink5.xml"/><Relationship Id="rId37" Type="http://schemas.openxmlformats.org/officeDocument/2006/relationships/image" Target="../media/image94.png"/><Relationship Id="rId58" Type="http://schemas.openxmlformats.org/officeDocument/2006/relationships/customXml" Target="../ink/ink26.xml"/><Relationship Id="rId79" Type="http://schemas.openxmlformats.org/officeDocument/2006/relationships/image" Target="../media/image115.png"/><Relationship Id="rId102" Type="http://schemas.openxmlformats.org/officeDocument/2006/relationships/customXml" Target="../ink/ink48.xml"/><Relationship Id="rId123" Type="http://schemas.openxmlformats.org/officeDocument/2006/relationships/image" Target="../media/image137.png"/><Relationship Id="rId144" Type="http://schemas.openxmlformats.org/officeDocument/2006/relationships/customXml" Target="../ink/ink69.xml"/><Relationship Id="rId90" Type="http://schemas.openxmlformats.org/officeDocument/2006/relationships/customXml" Target="../ink/ink4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8.png"/><Relationship Id="rId42" Type="http://schemas.openxmlformats.org/officeDocument/2006/relationships/image" Target="../media/image166.png"/><Relationship Id="rId47" Type="http://schemas.openxmlformats.org/officeDocument/2006/relationships/customXml" Target="../ink/ink84.xml"/><Relationship Id="rId63" Type="http://schemas.openxmlformats.org/officeDocument/2006/relationships/customXml" Target="../ink/ink92.xml"/><Relationship Id="rId68" Type="http://schemas.openxmlformats.org/officeDocument/2006/relationships/image" Target="../media/image179.png"/><Relationship Id="rId84" Type="http://schemas.openxmlformats.org/officeDocument/2006/relationships/image" Target="../media/image187.png"/><Relationship Id="rId89" Type="http://schemas.openxmlformats.org/officeDocument/2006/relationships/customXml" Target="../ink/ink105.xml"/><Relationship Id="rId16" Type="http://schemas.microsoft.com/office/2007/relationships/hdphoto" Target="../media/hdphoto9.wdp"/><Relationship Id="rId11" Type="http://schemas.microsoft.com/office/2007/relationships/hdphoto" Target="../media/hdphoto4.wdp"/><Relationship Id="rId32" Type="http://schemas.openxmlformats.org/officeDocument/2006/relationships/image" Target="../media/image161.png"/><Relationship Id="rId37" Type="http://schemas.openxmlformats.org/officeDocument/2006/relationships/customXml" Target="../ink/ink79.xml"/><Relationship Id="rId53" Type="http://schemas.openxmlformats.org/officeDocument/2006/relationships/customXml" Target="../ink/ink87.xml"/><Relationship Id="rId58" Type="http://schemas.openxmlformats.org/officeDocument/2006/relationships/image" Target="../media/image174.png"/><Relationship Id="rId74" Type="http://schemas.openxmlformats.org/officeDocument/2006/relationships/image" Target="../media/image182.png"/><Relationship Id="rId79" Type="http://schemas.openxmlformats.org/officeDocument/2006/relationships/customXml" Target="../ink/ink100.xml"/><Relationship Id="rId102" Type="http://schemas.openxmlformats.org/officeDocument/2006/relationships/image" Target="../media/image196.png"/><Relationship Id="rId5" Type="http://schemas.openxmlformats.org/officeDocument/2006/relationships/image" Target="../media/image152.png"/><Relationship Id="rId90" Type="http://schemas.openxmlformats.org/officeDocument/2006/relationships/image" Target="../media/image190.png"/><Relationship Id="rId95" Type="http://schemas.openxmlformats.org/officeDocument/2006/relationships/customXml" Target="../ink/ink108.xml"/><Relationship Id="rId22" Type="http://schemas.openxmlformats.org/officeDocument/2006/relationships/image" Target="../media/image156.png"/><Relationship Id="rId27" Type="http://schemas.openxmlformats.org/officeDocument/2006/relationships/customXml" Target="../ink/ink74.xml"/><Relationship Id="rId43" Type="http://schemas.openxmlformats.org/officeDocument/2006/relationships/customXml" Target="../ink/ink82.xml"/><Relationship Id="rId48" Type="http://schemas.openxmlformats.org/officeDocument/2006/relationships/image" Target="../media/image169.png"/><Relationship Id="rId64" Type="http://schemas.openxmlformats.org/officeDocument/2006/relationships/image" Target="../media/image177.png"/><Relationship Id="rId69" Type="http://schemas.openxmlformats.org/officeDocument/2006/relationships/customXml" Target="../ink/ink95.xml"/><Relationship Id="rId80" Type="http://schemas.openxmlformats.org/officeDocument/2006/relationships/image" Target="../media/image185.png"/><Relationship Id="rId85" Type="http://schemas.openxmlformats.org/officeDocument/2006/relationships/customXml" Target="../ink/ink103.xml"/><Relationship Id="rId12" Type="http://schemas.microsoft.com/office/2007/relationships/hdphoto" Target="../media/hdphoto5.wdp"/><Relationship Id="rId17" Type="http://schemas.microsoft.com/office/2007/relationships/hdphoto" Target="../media/hdphoto10.wdp"/><Relationship Id="rId25" Type="http://schemas.openxmlformats.org/officeDocument/2006/relationships/customXml" Target="../ink/ink73.xml"/><Relationship Id="rId33" Type="http://schemas.openxmlformats.org/officeDocument/2006/relationships/customXml" Target="../ink/ink77.xml"/><Relationship Id="rId38" Type="http://schemas.openxmlformats.org/officeDocument/2006/relationships/image" Target="../media/image164.png"/><Relationship Id="rId46" Type="http://schemas.openxmlformats.org/officeDocument/2006/relationships/image" Target="../media/image168.png"/><Relationship Id="rId59" Type="http://schemas.openxmlformats.org/officeDocument/2006/relationships/customXml" Target="../ink/ink90.xml"/><Relationship Id="rId67" Type="http://schemas.openxmlformats.org/officeDocument/2006/relationships/customXml" Target="../ink/ink94.xml"/><Relationship Id="rId103" Type="http://schemas.openxmlformats.org/officeDocument/2006/relationships/image" Target="../media/image54.png"/><Relationship Id="rId41" Type="http://schemas.openxmlformats.org/officeDocument/2006/relationships/customXml" Target="../ink/ink81.xml"/><Relationship Id="rId54" Type="http://schemas.openxmlformats.org/officeDocument/2006/relationships/image" Target="../media/image172.png"/><Relationship Id="rId62" Type="http://schemas.openxmlformats.org/officeDocument/2006/relationships/image" Target="../media/image176.png"/><Relationship Id="rId70" Type="http://schemas.openxmlformats.org/officeDocument/2006/relationships/image" Target="../media/image180.png"/><Relationship Id="rId75" Type="http://schemas.openxmlformats.org/officeDocument/2006/relationships/customXml" Target="../ink/ink98.xml"/><Relationship Id="rId83" Type="http://schemas.openxmlformats.org/officeDocument/2006/relationships/customXml" Target="../ink/ink102.xml"/><Relationship Id="rId88" Type="http://schemas.openxmlformats.org/officeDocument/2006/relationships/image" Target="../media/image189.png"/><Relationship Id="rId91" Type="http://schemas.openxmlformats.org/officeDocument/2006/relationships/customXml" Target="../ink/ink106.xml"/><Relationship Id="rId96" Type="http://schemas.openxmlformats.org/officeDocument/2006/relationships/image" Target="../media/image193.png"/><Relationship Id="rId1" Type="http://schemas.openxmlformats.org/officeDocument/2006/relationships/tags" Target="../tags/tag7.xml"/><Relationship Id="rId6" Type="http://schemas.openxmlformats.org/officeDocument/2006/relationships/image" Target="../media/image153.svg"/><Relationship Id="rId15" Type="http://schemas.microsoft.com/office/2007/relationships/hdphoto" Target="../media/hdphoto8.wdp"/><Relationship Id="rId23" Type="http://schemas.openxmlformats.org/officeDocument/2006/relationships/customXml" Target="../ink/ink72.xml"/><Relationship Id="rId28" Type="http://schemas.openxmlformats.org/officeDocument/2006/relationships/image" Target="../media/image159.png"/><Relationship Id="rId36" Type="http://schemas.openxmlformats.org/officeDocument/2006/relationships/image" Target="../media/image163.png"/><Relationship Id="rId49" Type="http://schemas.openxmlformats.org/officeDocument/2006/relationships/customXml" Target="../ink/ink85.xml"/><Relationship Id="rId57" Type="http://schemas.openxmlformats.org/officeDocument/2006/relationships/customXml" Target="../ink/ink89.xml"/><Relationship Id="rId10" Type="http://schemas.microsoft.com/office/2007/relationships/hdphoto" Target="../media/hdphoto3.wdp"/><Relationship Id="rId31" Type="http://schemas.openxmlformats.org/officeDocument/2006/relationships/customXml" Target="../ink/ink76.xml"/><Relationship Id="rId44" Type="http://schemas.openxmlformats.org/officeDocument/2006/relationships/image" Target="../media/image167.png"/><Relationship Id="rId52" Type="http://schemas.openxmlformats.org/officeDocument/2006/relationships/image" Target="../media/image171.png"/><Relationship Id="rId60" Type="http://schemas.openxmlformats.org/officeDocument/2006/relationships/image" Target="../media/image175.png"/><Relationship Id="rId65" Type="http://schemas.openxmlformats.org/officeDocument/2006/relationships/customXml" Target="../ink/ink93.xml"/><Relationship Id="rId73" Type="http://schemas.openxmlformats.org/officeDocument/2006/relationships/customXml" Target="../ink/ink97.xml"/><Relationship Id="rId78" Type="http://schemas.openxmlformats.org/officeDocument/2006/relationships/image" Target="../media/image184.png"/><Relationship Id="rId81" Type="http://schemas.openxmlformats.org/officeDocument/2006/relationships/customXml" Target="../ink/ink101.xml"/><Relationship Id="rId86" Type="http://schemas.openxmlformats.org/officeDocument/2006/relationships/image" Target="../media/image188.png"/><Relationship Id="rId94" Type="http://schemas.openxmlformats.org/officeDocument/2006/relationships/image" Target="../media/image192.png"/><Relationship Id="rId99" Type="http://schemas.openxmlformats.org/officeDocument/2006/relationships/customXml" Target="../ink/ink110.xml"/><Relationship Id="rId101" Type="http://schemas.openxmlformats.org/officeDocument/2006/relationships/customXml" Target="../ink/ink111.xml"/><Relationship Id="rId4" Type="http://schemas.openxmlformats.org/officeDocument/2006/relationships/image" Target="../media/image151.svg"/><Relationship Id="rId9" Type="http://schemas.microsoft.com/office/2007/relationships/hdphoto" Target="../media/hdphoto2.wdp"/><Relationship Id="rId13" Type="http://schemas.microsoft.com/office/2007/relationships/hdphoto" Target="../media/hdphoto6.wdp"/><Relationship Id="rId18" Type="http://schemas.microsoft.com/office/2007/relationships/hdphoto" Target="../media/hdphoto11.wdp"/><Relationship Id="rId39" Type="http://schemas.openxmlformats.org/officeDocument/2006/relationships/customXml" Target="../ink/ink80.xml"/><Relationship Id="rId34" Type="http://schemas.openxmlformats.org/officeDocument/2006/relationships/image" Target="../media/image162.png"/><Relationship Id="rId50" Type="http://schemas.openxmlformats.org/officeDocument/2006/relationships/image" Target="../media/image170.png"/><Relationship Id="rId55" Type="http://schemas.openxmlformats.org/officeDocument/2006/relationships/customXml" Target="../ink/ink88.xml"/><Relationship Id="rId76" Type="http://schemas.openxmlformats.org/officeDocument/2006/relationships/image" Target="../media/image183.png"/><Relationship Id="rId97" Type="http://schemas.openxmlformats.org/officeDocument/2006/relationships/customXml" Target="../ink/ink109.xml"/><Relationship Id="rId7" Type="http://schemas.openxmlformats.org/officeDocument/2006/relationships/image" Target="../media/image154.png"/><Relationship Id="rId71" Type="http://schemas.openxmlformats.org/officeDocument/2006/relationships/customXml" Target="../ink/ink96.xml"/><Relationship Id="rId92" Type="http://schemas.openxmlformats.org/officeDocument/2006/relationships/image" Target="../media/image191.png"/><Relationship Id="rId2" Type="http://schemas.openxmlformats.org/officeDocument/2006/relationships/slideLayout" Target="../slideLayouts/slideLayout35.xml"/><Relationship Id="rId29" Type="http://schemas.openxmlformats.org/officeDocument/2006/relationships/customXml" Target="../ink/ink75.xml"/><Relationship Id="rId24" Type="http://schemas.openxmlformats.org/officeDocument/2006/relationships/image" Target="../media/image157.png"/><Relationship Id="rId40" Type="http://schemas.openxmlformats.org/officeDocument/2006/relationships/image" Target="../media/image165.png"/><Relationship Id="rId45" Type="http://schemas.openxmlformats.org/officeDocument/2006/relationships/customXml" Target="../ink/ink83.xml"/><Relationship Id="rId66" Type="http://schemas.openxmlformats.org/officeDocument/2006/relationships/image" Target="../media/image178.png"/><Relationship Id="rId87" Type="http://schemas.openxmlformats.org/officeDocument/2006/relationships/customXml" Target="../ink/ink104.xml"/><Relationship Id="rId61" Type="http://schemas.openxmlformats.org/officeDocument/2006/relationships/customXml" Target="../ink/ink91.xml"/><Relationship Id="rId82" Type="http://schemas.openxmlformats.org/officeDocument/2006/relationships/image" Target="../media/image186.png"/><Relationship Id="rId19" Type="http://schemas.openxmlformats.org/officeDocument/2006/relationships/customXml" Target="../ink/ink71.xml"/><Relationship Id="rId14" Type="http://schemas.microsoft.com/office/2007/relationships/hdphoto" Target="../media/hdphoto7.wdp"/><Relationship Id="rId30" Type="http://schemas.openxmlformats.org/officeDocument/2006/relationships/image" Target="../media/image160.png"/><Relationship Id="rId35" Type="http://schemas.openxmlformats.org/officeDocument/2006/relationships/customXml" Target="../ink/ink78.xml"/><Relationship Id="rId56" Type="http://schemas.openxmlformats.org/officeDocument/2006/relationships/image" Target="../media/image173.png"/><Relationship Id="rId77" Type="http://schemas.openxmlformats.org/officeDocument/2006/relationships/customXml" Target="../ink/ink99.xml"/><Relationship Id="rId100" Type="http://schemas.openxmlformats.org/officeDocument/2006/relationships/image" Target="../media/image195.png"/><Relationship Id="rId8" Type="http://schemas.openxmlformats.org/officeDocument/2006/relationships/image" Target="../media/image155.png"/><Relationship Id="rId51" Type="http://schemas.openxmlformats.org/officeDocument/2006/relationships/customXml" Target="../ink/ink86.xml"/><Relationship Id="rId72" Type="http://schemas.openxmlformats.org/officeDocument/2006/relationships/image" Target="../media/image181.png"/><Relationship Id="rId93" Type="http://schemas.openxmlformats.org/officeDocument/2006/relationships/customXml" Target="../ink/ink107.xml"/><Relationship Id="rId98" Type="http://schemas.openxmlformats.org/officeDocument/2006/relationships/image" Target="../media/image194.png"/><Relationship Id="rId3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8.png"/><Relationship Id="rId117" Type="http://schemas.openxmlformats.org/officeDocument/2006/relationships/customXml" Target="../ink/ink165.xml"/><Relationship Id="rId21" Type="http://schemas.openxmlformats.org/officeDocument/2006/relationships/customXml" Target="../ink/ink117.xml"/><Relationship Id="rId42" Type="http://schemas.openxmlformats.org/officeDocument/2006/relationships/image" Target="../media/image216.png"/><Relationship Id="rId47" Type="http://schemas.openxmlformats.org/officeDocument/2006/relationships/customXml" Target="../ink/ink130.xml"/><Relationship Id="rId63" Type="http://schemas.openxmlformats.org/officeDocument/2006/relationships/customXml" Target="../ink/ink138.xml"/><Relationship Id="rId68" Type="http://schemas.openxmlformats.org/officeDocument/2006/relationships/image" Target="../media/image229.png"/><Relationship Id="rId84" Type="http://schemas.openxmlformats.org/officeDocument/2006/relationships/image" Target="../media/image237.png"/><Relationship Id="rId89" Type="http://schemas.openxmlformats.org/officeDocument/2006/relationships/customXml" Target="../ink/ink151.xml"/><Relationship Id="rId112" Type="http://schemas.openxmlformats.org/officeDocument/2006/relationships/image" Target="../media/image251.png"/><Relationship Id="rId16" Type="http://schemas.openxmlformats.org/officeDocument/2006/relationships/image" Target="../media/image203.png"/><Relationship Id="rId107" Type="http://schemas.openxmlformats.org/officeDocument/2006/relationships/customXml" Target="../ink/ink160.xml"/><Relationship Id="rId32" Type="http://schemas.openxmlformats.org/officeDocument/2006/relationships/image" Target="../media/image211.png"/><Relationship Id="rId37" Type="http://schemas.openxmlformats.org/officeDocument/2006/relationships/customXml" Target="../ink/ink125.xml"/><Relationship Id="rId53" Type="http://schemas.openxmlformats.org/officeDocument/2006/relationships/customXml" Target="../ink/ink133.xml"/><Relationship Id="rId58" Type="http://schemas.openxmlformats.org/officeDocument/2006/relationships/image" Target="../media/image224.png"/><Relationship Id="rId74" Type="http://schemas.openxmlformats.org/officeDocument/2006/relationships/image" Target="../media/image232.png"/><Relationship Id="rId79" Type="http://schemas.openxmlformats.org/officeDocument/2006/relationships/customXml" Target="../ink/ink146.xml"/><Relationship Id="rId102" Type="http://schemas.openxmlformats.org/officeDocument/2006/relationships/image" Target="../media/image246.png"/><Relationship Id="rId123" Type="http://schemas.openxmlformats.org/officeDocument/2006/relationships/customXml" Target="../ink/ink168.xml"/><Relationship Id="rId5" Type="http://schemas.openxmlformats.org/officeDocument/2006/relationships/image" Target="../media/image198.svg"/><Relationship Id="rId90" Type="http://schemas.openxmlformats.org/officeDocument/2006/relationships/image" Target="../media/image240.png"/><Relationship Id="rId95" Type="http://schemas.openxmlformats.org/officeDocument/2006/relationships/customXml" Target="../ink/ink154.xml"/><Relationship Id="rId22" Type="http://schemas.openxmlformats.org/officeDocument/2006/relationships/image" Target="../media/image206.png"/><Relationship Id="rId27" Type="http://schemas.openxmlformats.org/officeDocument/2006/relationships/customXml" Target="../ink/ink120.xml"/><Relationship Id="rId43" Type="http://schemas.openxmlformats.org/officeDocument/2006/relationships/customXml" Target="../ink/ink128.xml"/><Relationship Id="rId48" Type="http://schemas.openxmlformats.org/officeDocument/2006/relationships/image" Target="../media/image219.png"/><Relationship Id="rId64" Type="http://schemas.openxmlformats.org/officeDocument/2006/relationships/image" Target="../media/image227.png"/><Relationship Id="rId69" Type="http://schemas.openxmlformats.org/officeDocument/2006/relationships/customXml" Target="../ink/ink141.xml"/><Relationship Id="rId113" Type="http://schemas.openxmlformats.org/officeDocument/2006/relationships/customXml" Target="../ink/ink163.xml"/><Relationship Id="rId118" Type="http://schemas.openxmlformats.org/officeDocument/2006/relationships/image" Target="../media/image254.png"/><Relationship Id="rId80" Type="http://schemas.openxmlformats.org/officeDocument/2006/relationships/image" Target="../media/image235.png"/><Relationship Id="rId85" Type="http://schemas.openxmlformats.org/officeDocument/2006/relationships/customXml" Target="../ink/ink149.xml"/><Relationship Id="rId12" Type="http://schemas.openxmlformats.org/officeDocument/2006/relationships/image" Target="../media/image201.png"/><Relationship Id="rId17" Type="http://schemas.openxmlformats.org/officeDocument/2006/relationships/customXml" Target="../ink/ink115.xml"/><Relationship Id="rId33" Type="http://schemas.openxmlformats.org/officeDocument/2006/relationships/customXml" Target="../ink/ink123.xml"/><Relationship Id="rId38" Type="http://schemas.openxmlformats.org/officeDocument/2006/relationships/image" Target="../media/image214.png"/><Relationship Id="rId59" Type="http://schemas.openxmlformats.org/officeDocument/2006/relationships/customXml" Target="../ink/ink136.xml"/><Relationship Id="rId103" Type="http://schemas.openxmlformats.org/officeDocument/2006/relationships/customXml" Target="../ink/ink158.xml"/><Relationship Id="rId108" Type="http://schemas.openxmlformats.org/officeDocument/2006/relationships/image" Target="../media/image249.png"/><Relationship Id="rId124" Type="http://schemas.openxmlformats.org/officeDocument/2006/relationships/image" Target="../media/image257.png"/><Relationship Id="rId54" Type="http://schemas.openxmlformats.org/officeDocument/2006/relationships/image" Target="../media/image222.png"/><Relationship Id="rId70" Type="http://schemas.openxmlformats.org/officeDocument/2006/relationships/image" Target="../media/image230.png"/><Relationship Id="rId75" Type="http://schemas.openxmlformats.org/officeDocument/2006/relationships/customXml" Target="../ink/ink144.xml"/><Relationship Id="rId91" Type="http://schemas.openxmlformats.org/officeDocument/2006/relationships/customXml" Target="../ink/ink152.xml"/><Relationship Id="rId96" Type="http://schemas.openxmlformats.org/officeDocument/2006/relationships/image" Target="../media/image243.png"/><Relationship Id="rId1" Type="http://schemas.openxmlformats.org/officeDocument/2006/relationships/tags" Target="../tags/tag8.xml"/><Relationship Id="rId6" Type="http://schemas.openxmlformats.org/officeDocument/2006/relationships/image" Target="../media/image199.png"/><Relationship Id="rId23" Type="http://schemas.openxmlformats.org/officeDocument/2006/relationships/customXml" Target="../ink/ink118.xml"/><Relationship Id="rId28" Type="http://schemas.openxmlformats.org/officeDocument/2006/relationships/image" Target="../media/image209.png"/><Relationship Id="rId49" Type="http://schemas.openxmlformats.org/officeDocument/2006/relationships/customXml" Target="../ink/ink131.xml"/><Relationship Id="rId114" Type="http://schemas.openxmlformats.org/officeDocument/2006/relationships/image" Target="../media/image252.png"/><Relationship Id="rId119" Type="http://schemas.openxmlformats.org/officeDocument/2006/relationships/customXml" Target="../ink/ink166.xml"/><Relationship Id="rId44" Type="http://schemas.openxmlformats.org/officeDocument/2006/relationships/image" Target="../media/image217.png"/><Relationship Id="rId60" Type="http://schemas.openxmlformats.org/officeDocument/2006/relationships/image" Target="../media/image225.png"/><Relationship Id="rId65" Type="http://schemas.openxmlformats.org/officeDocument/2006/relationships/customXml" Target="../ink/ink139.xml"/><Relationship Id="rId81" Type="http://schemas.openxmlformats.org/officeDocument/2006/relationships/customXml" Target="../ink/ink147.xml"/><Relationship Id="rId86" Type="http://schemas.openxmlformats.org/officeDocument/2006/relationships/image" Target="../media/image238.png"/><Relationship Id="rId4" Type="http://schemas.openxmlformats.org/officeDocument/2006/relationships/image" Target="../media/image197.png"/><Relationship Id="rId9" Type="http://schemas.openxmlformats.org/officeDocument/2006/relationships/customXml" Target="../ink/ink112.xml"/><Relationship Id="rId13" Type="http://schemas.openxmlformats.org/officeDocument/2006/relationships/customXml" Target="../ink/ink113.xml"/><Relationship Id="rId18" Type="http://schemas.openxmlformats.org/officeDocument/2006/relationships/image" Target="../media/image204.png"/><Relationship Id="rId39" Type="http://schemas.openxmlformats.org/officeDocument/2006/relationships/customXml" Target="../ink/ink126.xml"/><Relationship Id="rId109" Type="http://schemas.openxmlformats.org/officeDocument/2006/relationships/customXml" Target="../ink/ink161.xml"/><Relationship Id="rId34" Type="http://schemas.openxmlformats.org/officeDocument/2006/relationships/image" Target="../media/image212.png"/><Relationship Id="rId50" Type="http://schemas.openxmlformats.org/officeDocument/2006/relationships/image" Target="../media/image220.png"/><Relationship Id="rId55" Type="http://schemas.openxmlformats.org/officeDocument/2006/relationships/customXml" Target="../ink/ink134.xml"/><Relationship Id="rId76" Type="http://schemas.openxmlformats.org/officeDocument/2006/relationships/image" Target="../media/image233.png"/><Relationship Id="rId97" Type="http://schemas.openxmlformats.org/officeDocument/2006/relationships/customXml" Target="../ink/ink155.xml"/><Relationship Id="rId104" Type="http://schemas.openxmlformats.org/officeDocument/2006/relationships/image" Target="../media/image247.png"/><Relationship Id="rId120" Type="http://schemas.openxmlformats.org/officeDocument/2006/relationships/image" Target="../media/image255.png"/><Relationship Id="rId125" Type="http://schemas.openxmlformats.org/officeDocument/2006/relationships/image" Target="../media/image54.png"/><Relationship Id="rId7" Type="http://schemas.microsoft.com/office/2007/relationships/hdphoto" Target="../media/hdphoto12.wdp"/><Relationship Id="rId71" Type="http://schemas.openxmlformats.org/officeDocument/2006/relationships/customXml" Target="../ink/ink142.xml"/><Relationship Id="rId92" Type="http://schemas.openxmlformats.org/officeDocument/2006/relationships/image" Target="../media/image241.png"/><Relationship Id="rId2" Type="http://schemas.openxmlformats.org/officeDocument/2006/relationships/slideLayout" Target="../slideLayouts/slideLayout35.xml"/><Relationship Id="rId29" Type="http://schemas.openxmlformats.org/officeDocument/2006/relationships/customXml" Target="../ink/ink121.xml"/><Relationship Id="rId24" Type="http://schemas.openxmlformats.org/officeDocument/2006/relationships/image" Target="../media/image207.png"/><Relationship Id="rId40" Type="http://schemas.openxmlformats.org/officeDocument/2006/relationships/image" Target="../media/image215.png"/><Relationship Id="rId45" Type="http://schemas.openxmlformats.org/officeDocument/2006/relationships/customXml" Target="../ink/ink129.xml"/><Relationship Id="rId66" Type="http://schemas.openxmlformats.org/officeDocument/2006/relationships/image" Target="../media/image228.png"/><Relationship Id="rId87" Type="http://schemas.openxmlformats.org/officeDocument/2006/relationships/customXml" Target="../ink/ink150.xml"/><Relationship Id="rId110" Type="http://schemas.openxmlformats.org/officeDocument/2006/relationships/image" Target="../media/image250.png"/><Relationship Id="rId115" Type="http://schemas.openxmlformats.org/officeDocument/2006/relationships/customXml" Target="../ink/ink164.xml"/><Relationship Id="rId61" Type="http://schemas.openxmlformats.org/officeDocument/2006/relationships/customXml" Target="../ink/ink137.xml"/><Relationship Id="rId82" Type="http://schemas.openxmlformats.org/officeDocument/2006/relationships/image" Target="../media/image236.png"/><Relationship Id="rId19" Type="http://schemas.openxmlformats.org/officeDocument/2006/relationships/customXml" Target="../ink/ink116.xml"/><Relationship Id="rId14" Type="http://schemas.openxmlformats.org/officeDocument/2006/relationships/image" Target="../media/image202.png"/><Relationship Id="rId30" Type="http://schemas.openxmlformats.org/officeDocument/2006/relationships/image" Target="../media/image210.png"/><Relationship Id="rId35" Type="http://schemas.openxmlformats.org/officeDocument/2006/relationships/customXml" Target="../ink/ink124.xml"/><Relationship Id="rId56" Type="http://schemas.openxmlformats.org/officeDocument/2006/relationships/image" Target="../media/image223.png"/><Relationship Id="rId77" Type="http://schemas.openxmlformats.org/officeDocument/2006/relationships/customXml" Target="../ink/ink145.xml"/><Relationship Id="rId100" Type="http://schemas.openxmlformats.org/officeDocument/2006/relationships/image" Target="../media/image245.png"/><Relationship Id="rId105" Type="http://schemas.openxmlformats.org/officeDocument/2006/relationships/customXml" Target="../ink/ink159.xml"/><Relationship Id="rId8" Type="http://schemas.microsoft.com/office/2007/relationships/hdphoto" Target="../media/hdphoto13.wdp"/><Relationship Id="rId51" Type="http://schemas.openxmlformats.org/officeDocument/2006/relationships/customXml" Target="../ink/ink132.xml"/><Relationship Id="rId72" Type="http://schemas.openxmlformats.org/officeDocument/2006/relationships/image" Target="../media/image231.png"/><Relationship Id="rId93" Type="http://schemas.openxmlformats.org/officeDocument/2006/relationships/customXml" Target="../ink/ink153.xml"/><Relationship Id="rId98" Type="http://schemas.openxmlformats.org/officeDocument/2006/relationships/image" Target="../media/image244.png"/><Relationship Id="rId121" Type="http://schemas.openxmlformats.org/officeDocument/2006/relationships/customXml" Target="../ink/ink167.xml"/><Relationship Id="rId3" Type="http://schemas.openxmlformats.org/officeDocument/2006/relationships/image" Target="../media/image64.png"/><Relationship Id="rId25" Type="http://schemas.openxmlformats.org/officeDocument/2006/relationships/customXml" Target="../ink/ink119.xml"/><Relationship Id="rId46" Type="http://schemas.openxmlformats.org/officeDocument/2006/relationships/image" Target="../media/image218.png"/><Relationship Id="rId67" Type="http://schemas.openxmlformats.org/officeDocument/2006/relationships/customXml" Target="../ink/ink140.xml"/><Relationship Id="rId116" Type="http://schemas.openxmlformats.org/officeDocument/2006/relationships/image" Target="../media/image253.png"/><Relationship Id="rId20" Type="http://schemas.openxmlformats.org/officeDocument/2006/relationships/image" Target="../media/image205.png"/><Relationship Id="rId41" Type="http://schemas.openxmlformats.org/officeDocument/2006/relationships/customXml" Target="../ink/ink127.xml"/><Relationship Id="rId62" Type="http://schemas.openxmlformats.org/officeDocument/2006/relationships/image" Target="../media/image226.png"/><Relationship Id="rId83" Type="http://schemas.openxmlformats.org/officeDocument/2006/relationships/customXml" Target="../ink/ink148.xml"/><Relationship Id="rId88" Type="http://schemas.openxmlformats.org/officeDocument/2006/relationships/image" Target="../media/image239.png"/><Relationship Id="rId111" Type="http://schemas.openxmlformats.org/officeDocument/2006/relationships/customXml" Target="../ink/ink162.xml"/><Relationship Id="rId15" Type="http://schemas.openxmlformats.org/officeDocument/2006/relationships/customXml" Target="../ink/ink114.xml"/><Relationship Id="rId36" Type="http://schemas.openxmlformats.org/officeDocument/2006/relationships/image" Target="../media/image213.png"/><Relationship Id="rId57" Type="http://schemas.openxmlformats.org/officeDocument/2006/relationships/customXml" Target="../ink/ink135.xml"/><Relationship Id="rId106" Type="http://schemas.openxmlformats.org/officeDocument/2006/relationships/image" Target="../media/image248.png"/><Relationship Id="rId31" Type="http://schemas.openxmlformats.org/officeDocument/2006/relationships/customXml" Target="../ink/ink122.xml"/><Relationship Id="rId52" Type="http://schemas.openxmlformats.org/officeDocument/2006/relationships/image" Target="../media/image221.png"/><Relationship Id="rId73" Type="http://schemas.openxmlformats.org/officeDocument/2006/relationships/customXml" Target="../ink/ink143.xml"/><Relationship Id="rId78" Type="http://schemas.openxmlformats.org/officeDocument/2006/relationships/image" Target="../media/image234.png"/><Relationship Id="rId94" Type="http://schemas.openxmlformats.org/officeDocument/2006/relationships/image" Target="../media/image242.png"/><Relationship Id="rId99" Type="http://schemas.openxmlformats.org/officeDocument/2006/relationships/customXml" Target="../ink/ink156.xml"/><Relationship Id="rId101" Type="http://schemas.openxmlformats.org/officeDocument/2006/relationships/customXml" Target="../ink/ink157.xml"/><Relationship Id="rId122" Type="http://schemas.openxmlformats.org/officeDocument/2006/relationships/image" Target="../media/image2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834DD-6E6B-59FC-588C-7174D4B8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7765ECB-990A-F274-B256-9D0988179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A39F6F-4439-7360-F4E9-D0686147AD74}"/>
              </a:ext>
            </a:extLst>
          </p:cNvPr>
          <p:cNvSpPr/>
          <p:nvPr/>
        </p:nvSpPr>
        <p:spPr>
          <a:xfrm>
            <a:off x="0" y="5706094"/>
            <a:ext cx="12077205" cy="682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cap="none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Introdu</a:t>
            </a:r>
            <a:r>
              <a:rPr kumimoji="0" lang="en-CA" sz="2800" b="1" i="0" strike="noStrike" cap="none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cing </a:t>
            </a:r>
            <a:r>
              <a:rPr kumimoji="0" lang="en-CA" sz="2800" b="1" i="0" u="none" strike="noStrike" cap="none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Charlie and Leo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C65250-E853-1F0B-C4E2-D3A5AA838DD0}"/>
              </a:ext>
            </a:extLst>
          </p:cNvPr>
          <p:cNvSpPr txBox="1"/>
          <p:nvPr/>
        </p:nvSpPr>
        <p:spPr>
          <a:xfrm>
            <a:off x="11344294" y="6615293"/>
            <a:ext cx="978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Raleway" pitchFamily="2" charset="77"/>
              </a:rPr>
              <a:t>August 2023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2C88356-1642-B93C-5220-D5921C666275}"/>
              </a:ext>
            </a:extLst>
          </p:cNvPr>
          <p:cNvGrpSpPr/>
          <p:nvPr/>
        </p:nvGrpSpPr>
        <p:grpSpPr>
          <a:xfrm>
            <a:off x="333617" y="124031"/>
            <a:ext cx="11476374" cy="893426"/>
            <a:chOff x="269184" y="117793"/>
            <a:chExt cx="11476374" cy="89342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92B17B4-B795-8E48-7E4E-58981DDAC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00" b="27636"/>
            <a:stretch/>
          </p:blipFill>
          <p:spPr>
            <a:xfrm>
              <a:off x="3524121" y="117793"/>
              <a:ext cx="2113506" cy="89342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0FAD65E-B0CD-A3DD-48FE-83020BB15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" t="21302" r="6251"/>
            <a:stretch/>
          </p:blipFill>
          <p:spPr bwMode="auto">
            <a:xfrm>
              <a:off x="269184" y="241322"/>
              <a:ext cx="2782497" cy="6527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 18" descr="C:\Users\dupa2603\AppData\Local\Microsoft\Windows\INetCache\Content.MSO\295FE466.tmp">
              <a:extLst>
                <a:ext uri="{FF2B5EF4-FFF2-40B4-BE49-F238E27FC236}">
                  <a16:creationId xmlns:a16="http://schemas.microsoft.com/office/drawing/2014/main" id="{D891BEF4-38B6-F3A5-84F2-7FD7EC77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983" y="266117"/>
              <a:ext cx="2679575" cy="560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Image 20" descr="Une image contenant Police, Graphique, symbole, capture d’écran&#10;&#10;Description générée automatiquement">
              <a:extLst>
                <a:ext uri="{FF2B5EF4-FFF2-40B4-BE49-F238E27FC236}">
                  <a16:creationId xmlns:a16="http://schemas.microsoft.com/office/drawing/2014/main" id="{513692DB-5957-A087-E690-20276E7E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508" y="133180"/>
              <a:ext cx="2463801" cy="862799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BD7628E-89EF-29CB-B44B-97E97FFFCC4E}"/>
              </a:ext>
            </a:extLst>
          </p:cNvPr>
          <p:cNvGrpSpPr/>
          <p:nvPr/>
        </p:nvGrpSpPr>
        <p:grpSpPr>
          <a:xfrm>
            <a:off x="0" y="6591543"/>
            <a:ext cx="11370658" cy="266457"/>
            <a:chOff x="-95003" y="5736520"/>
            <a:chExt cx="11370658" cy="266457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5997887-8580-673A-8E52-6A2052544304}"/>
                </a:ext>
              </a:extLst>
            </p:cNvPr>
            <p:cNvSpPr txBox="1"/>
            <p:nvPr/>
          </p:nvSpPr>
          <p:spPr>
            <a:xfrm>
              <a:off x="623488" y="5772145"/>
              <a:ext cx="106521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900" kern="100" spc="-20" noProof="0" dirty="0"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 Text is under a </a:t>
              </a:r>
              <a:r>
                <a:rPr lang="en-CA" sz="900" u="sng" kern="100" spc="-20" noProof="0" dirty="0">
                  <a:solidFill>
                    <a:srgbClr val="0563C1"/>
                  </a:solidFill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</a:t>
              </a:r>
              <a:r>
                <a:rPr lang="en-CA" sz="900" kern="100" spc="-20" noProof="0" dirty="0"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 licence. Graphics designed under </a:t>
              </a:r>
              <a:r>
                <a:rPr lang="en-CA" sz="900" u="sng" spc="-20" noProof="0" dirty="0">
                  <a:solidFill>
                    <a:srgbClr val="0563C1"/>
                  </a:solidFill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  <a:hlinkClick r:id="rId9"/>
                </a:rPr>
                <a:t>PowerPoint</a:t>
              </a:r>
              <a:r>
                <a:rPr lang="en-CA" sz="900" u="sng" spc="-20" noProof="0" dirty="0">
                  <a:solidFill>
                    <a:srgbClr val="0563C1"/>
                  </a:solidFill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 content licence.</a:t>
              </a:r>
              <a:r>
                <a:rPr lang="en-CA" sz="900" kern="100" spc="-20" noProof="0" dirty="0"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 © </a:t>
              </a:r>
              <a:r>
                <a:rPr lang="en-CA" sz="900" i="1" u="sng" kern="100" spc="-20" noProof="0" dirty="0">
                  <a:solidFill>
                    <a:srgbClr val="0563C1"/>
                  </a:solidFill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  <a:hlinkClick r:id="rId10"/>
                </a:rPr>
                <a:t>OFF-TRAIL program</a:t>
              </a:r>
              <a:r>
                <a:rPr lang="en-CA" sz="900" i="1" kern="100" spc="-20" noProof="0" dirty="0"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CA" sz="900" kern="100" spc="-20" noProof="0" dirty="0"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by </a:t>
              </a:r>
              <a:r>
                <a:rPr lang="en-CA" sz="900" kern="100" spc="-40" noProof="0" dirty="0">
                  <a:effectLst/>
                  <a:latin typeface="Raleway" pitchFamily="2" charset="77"/>
                  <a:ea typeface="Calibri" panose="020F0502020204030204" pitchFamily="34" charset="0"/>
                  <a:cs typeface="Calibri" panose="020F0502020204030204" pitchFamily="34" charset="0"/>
                </a:rPr>
                <a:t>Centre RBC d'expertise universitaire en santé mentale (2025), Université de Sherbrooke.</a:t>
              </a:r>
              <a:endParaRPr lang="en-CA" sz="900" kern="100" spc="-40" noProof="0" dirty="0">
                <a:effectLst/>
                <a:latin typeface="Raleway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 2" descr="Une image contenant symbole, Police, Graphique, capture d’écran&#10;&#10;Description générée automatiquement">
              <a:extLst>
                <a:ext uri="{FF2B5EF4-FFF2-40B4-BE49-F238E27FC236}">
                  <a16:creationId xmlns:a16="http://schemas.microsoft.com/office/drawing/2014/main" id="{A5417937-1B76-DE4F-3C94-C2B19DCE4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003" y="5736520"/>
              <a:ext cx="760792" cy="265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6914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4BE2D-5062-211B-958C-E33BD3C7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120CE9-871A-836F-4073-936EB8444F2B}"/>
              </a:ext>
            </a:extLst>
          </p:cNvPr>
          <p:cNvSpPr/>
          <p:nvPr/>
        </p:nvSpPr>
        <p:spPr>
          <a:xfrm>
            <a:off x="0" y="441664"/>
            <a:ext cx="12191999" cy="5227983"/>
          </a:xfrm>
          <a:prstGeom prst="rect">
            <a:avLst/>
          </a:prstGeom>
          <a:solidFill>
            <a:srgbClr val="B7F3F0">
              <a:alpha val="3688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86DF2D97-4323-0CD9-3386-F0C9BC6B32A5}"/>
              </a:ext>
            </a:extLst>
          </p:cNvPr>
          <p:cNvSpPr/>
          <p:nvPr/>
        </p:nvSpPr>
        <p:spPr>
          <a:xfrm>
            <a:off x="2023330" y="696091"/>
            <a:ext cx="3282184" cy="2359564"/>
          </a:xfrm>
          <a:prstGeom prst="cloud">
            <a:avLst/>
          </a:prstGeom>
          <a:solidFill>
            <a:schemeClr val="bg1">
              <a:alpha val="859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9BF0F424-2919-C773-DDF9-3242ABDFA82D}"/>
              </a:ext>
            </a:extLst>
          </p:cNvPr>
          <p:cNvSpPr/>
          <p:nvPr/>
        </p:nvSpPr>
        <p:spPr>
          <a:xfrm rot="11840470">
            <a:off x="5505790" y="580013"/>
            <a:ext cx="3148727" cy="2560933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Nuage 14">
            <a:extLst>
              <a:ext uri="{FF2B5EF4-FFF2-40B4-BE49-F238E27FC236}">
                <a16:creationId xmlns:a16="http://schemas.microsoft.com/office/drawing/2014/main" id="{EADC0303-C1EC-9835-1979-DEA4FEB216B8}"/>
              </a:ext>
            </a:extLst>
          </p:cNvPr>
          <p:cNvSpPr/>
          <p:nvPr/>
        </p:nvSpPr>
        <p:spPr>
          <a:xfrm rot="1192980">
            <a:off x="9006346" y="720206"/>
            <a:ext cx="3037692" cy="2359564"/>
          </a:xfrm>
          <a:prstGeom prst="cloud">
            <a:avLst/>
          </a:prstGeom>
          <a:solidFill>
            <a:schemeClr val="bg1">
              <a:alpha val="830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05854-522D-0065-E23A-E0C9B419852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409F0F3-7A33-8476-B966-D43394E2D5D4}"/>
              </a:ext>
            </a:extLst>
          </p:cNvPr>
          <p:cNvSpPr/>
          <p:nvPr/>
        </p:nvSpPr>
        <p:spPr>
          <a:xfrm>
            <a:off x="3783550" y="3769287"/>
            <a:ext cx="5265447" cy="1377979"/>
          </a:xfrm>
          <a:prstGeom prst="wedgeRoundRectCallout">
            <a:avLst>
              <a:gd name="adj1" fmla="val -61654"/>
              <a:gd name="adj2" fmla="val 1626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lots of other outdoor activities like archery, fishing and horseback riding.  </a:t>
            </a:r>
          </a:p>
        </p:txBody>
      </p:sp>
      <p:pic>
        <p:nvPicPr>
          <p:cNvPr id="5" name="Image 6" descr="An image containing a tool  Description generated automatically">
            <a:extLst>
              <a:ext uri="{FF2B5EF4-FFF2-40B4-BE49-F238E27FC236}">
                <a16:creationId xmlns:a16="http://schemas.microsoft.com/office/drawing/2014/main" id="{BA7213F1-6F9E-3B39-4C4C-DDF2E495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819623">
            <a:off x="5652791" y="594676"/>
            <a:ext cx="2695575" cy="2933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859B16-9B93-416F-7AC1-68C45D9E3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8455"/>
          <a:stretch/>
        </p:blipFill>
        <p:spPr>
          <a:xfrm rot="21135578">
            <a:off x="2723477" y="729314"/>
            <a:ext cx="2251738" cy="20488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8819662-B2D1-FF4F-8195-F5D7212D16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29" b="93674" l="51799" r="96043">
                        <a14:foregroundMark x1="52608" y1="63139" x2="51978" y2="83698"/>
                        <a14:foregroundMark x1="91457" y1="42579" x2="88219" y2="42579"/>
                        <a14:foregroundMark x1="92446" y1="39903" x2="92446" y2="39903"/>
                        <a14:foregroundMark x1="90468" y1="39051" x2="90468" y2="39051"/>
                        <a14:foregroundMark x1="94694" y1="49148" x2="96043" y2="54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7" t="37697"/>
          <a:stretch/>
        </p:blipFill>
        <p:spPr>
          <a:xfrm rot="418993">
            <a:off x="9380161" y="1015656"/>
            <a:ext cx="2423820" cy="21387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3C7B76-0121-4642-2C23-FC9D88005F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2"/>
          <a:stretch/>
        </p:blipFill>
        <p:spPr>
          <a:xfrm rot="21056143" flipH="1">
            <a:off x="113451" y="2633644"/>
            <a:ext cx="3017701" cy="44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0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ED8E-5E5B-73D6-D3B1-F1BB3A248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6CFAB-AACB-3ADF-CB20-74621116FBC6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3BD89F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563BB92-F040-A4FA-99BE-1D26549A05E7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49DA9-C7E9-ECEF-1FF6-21A217B3B1F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F19DBB6E-DD12-262F-F7FE-E370CCC4E263}"/>
              </a:ext>
            </a:extLst>
          </p:cNvPr>
          <p:cNvSpPr/>
          <p:nvPr/>
        </p:nvSpPr>
        <p:spPr>
          <a:xfrm>
            <a:off x="3472860" y="929773"/>
            <a:ext cx="5532070" cy="1887715"/>
          </a:xfrm>
          <a:prstGeom prst="wedgeRoundRectCallout">
            <a:avLst>
              <a:gd name="adj1" fmla="val -63138"/>
              <a:gd name="adj2" fmla="val 4317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can't wait to go! I wonder if there will be lots of birds? I love looking at them through my binoculars!</a:t>
            </a:r>
          </a:p>
        </p:txBody>
      </p:sp>
      <p:pic>
        <p:nvPicPr>
          <p:cNvPr id="8" name="Image 7" descr="An image containing a doll, vector graphics  Description generated automatically">
            <a:extLst>
              <a:ext uri="{FF2B5EF4-FFF2-40B4-BE49-F238E27FC236}">
                <a16:creationId xmlns:a16="http://schemas.microsoft.com/office/drawing/2014/main" id="{409D474E-96A9-73CD-F901-74CEF4E02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52" y="2593420"/>
            <a:ext cx="2962244" cy="4605964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3F93E3C9-5ECD-A8A0-0DAA-424F79A4BEF6}"/>
              </a:ext>
            </a:extLst>
          </p:cNvPr>
          <p:cNvSpPr/>
          <p:nvPr/>
        </p:nvSpPr>
        <p:spPr>
          <a:xfrm>
            <a:off x="3472860" y="3295397"/>
            <a:ext cx="5351100" cy="1887714"/>
          </a:xfrm>
          <a:prstGeom prst="wedgeRoundRectCallout">
            <a:avLst>
              <a:gd name="adj1" fmla="val 62818"/>
              <a:gd name="adj2" fmla="val 159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yeah, we're going to have so much fun! And we're going to learn a lot of new things, too.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7B385A-6A56-D3B6-FE5E-84A51A2B1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  <p:pic>
        <p:nvPicPr>
          <p:cNvPr id="10" name="Image 9" descr="An image containing a doll, a toy, clipart  Description generated automatically">
            <a:extLst>
              <a:ext uri="{FF2B5EF4-FFF2-40B4-BE49-F238E27FC236}">
                <a16:creationId xmlns:a16="http://schemas.microsoft.com/office/drawing/2014/main" id="{19C9151E-5D17-EC02-B912-C5B2B8F316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2"/>
          <a:stretch/>
        </p:blipFill>
        <p:spPr>
          <a:xfrm>
            <a:off x="224828" y="2308567"/>
            <a:ext cx="2962244" cy="45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AAB1F-DD0C-624B-1007-3793EE8C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E06F5D-1766-8625-AAF7-6F05A3BA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" y="0"/>
            <a:ext cx="12183550" cy="68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3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08434D2-82ED-6B79-C4C6-68B75B0AD1B9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3BD89F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53E95968-EDC2-3DE0-1F5B-3BB79C0386F8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FA0CA8F4-2F5D-46CC-934E-A9C7E4E33945}"/>
              </a:ext>
            </a:extLst>
          </p:cNvPr>
          <p:cNvSpPr/>
          <p:nvPr/>
        </p:nvSpPr>
        <p:spPr>
          <a:xfrm>
            <a:off x="7703020" y="983034"/>
            <a:ext cx="3841868" cy="1497650"/>
          </a:xfrm>
          <a:prstGeom prst="wedgeRoundRectCallout">
            <a:avLst>
              <a:gd name="adj1" fmla="val -44303"/>
              <a:gd name="adj2" fmla="val 7492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I'm Leo! Have you ever heard of Camp OFF-TRAIL?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A471A9-FFA6-F4E8-5EF8-3C058622B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234" y="1464093"/>
            <a:ext cx="3378192" cy="4566611"/>
          </a:xfrm>
          <a:prstGeom prst="rect">
            <a:avLst/>
          </a:prstGeom>
        </p:spPr>
      </p:pic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98F7CB1-9C8D-44DB-AEF1-31113B44114A}"/>
              </a:ext>
            </a:extLst>
          </p:cNvPr>
          <p:cNvSpPr/>
          <p:nvPr/>
        </p:nvSpPr>
        <p:spPr>
          <a:xfrm>
            <a:off x="721824" y="674034"/>
            <a:ext cx="2644113" cy="1304763"/>
          </a:xfrm>
          <a:prstGeom prst="wedgeRoundRectCallout">
            <a:avLst>
              <a:gd name="adj1" fmla="val -1203"/>
              <a:gd name="adj2" fmla="val 769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44113"/>
                      <a:gd name="connsiteY0" fmla="*/ 217465 h 1304763"/>
                      <a:gd name="connsiteX1" fmla="*/ 217465 w 2644113"/>
                      <a:gd name="connsiteY1" fmla="*/ 0 h 1304763"/>
                      <a:gd name="connsiteX2" fmla="*/ 440686 w 2644113"/>
                      <a:gd name="connsiteY2" fmla="*/ 0 h 1304763"/>
                      <a:gd name="connsiteX3" fmla="*/ 440686 w 2644113"/>
                      <a:gd name="connsiteY3" fmla="*/ 0 h 1304763"/>
                      <a:gd name="connsiteX4" fmla="*/ 751369 w 2644113"/>
                      <a:gd name="connsiteY4" fmla="*/ 0 h 1304763"/>
                      <a:gd name="connsiteX5" fmla="*/ 1101714 w 2644113"/>
                      <a:gd name="connsiteY5" fmla="*/ 0 h 1304763"/>
                      <a:gd name="connsiteX6" fmla="*/ 1530109 w 2644113"/>
                      <a:gd name="connsiteY6" fmla="*/ 0 h 1304763"/>
                      <a:gd name="connsiteX7" fmla="*/ 1945255 w 2644113"/>
                      <a:gd name="connsiteY7" fmla="*/ 0 h 1304763"/>
                      <a:gd name="connsiteX8" fmla="*/ 2426648 w 2644113"/>
                      <a:gd name="connsiteY8" fmla="*/ 0 h 1304763"/>
                      <a:gd name="connsiteX9" fmla="*/ 2644113 w 2644113"/>
                      <a:gd name="connsiteY9" fmla="*/ 217465 h 1304763"/>
                      <a:gd name="connsiteX10" fmla="*/ 2644113 w 2644113"/>
                      <a:gd name="connsiteY10" fmla="*/ 761112 h 1304763"/>
                      <a:gd name="connsiteX11" fmla="*/ 2644113 w 2644113"/>
                      <a:gd name="connsiteY11" fmla="*/ 761112 h 1304763"/>
                      <a:gd name="connsiteX12" fmla="*/ 2644113 w 2644113"/>
                      <a:gd name="connsiteY12" fmla="*/ 1087303 h 1304763"/>
                      <a:gd name="connsiteX13" fmla="*/ 2644113 w 2644113"/>
                      <a:gd name="connsiteY13" fmla="*/ 1087298 h 1304763"/>
                      <a:gd name="connsiteX14" fmla="*/ 2426648 w 2644113"/>
                      <a:gd name="connsiteY14" fmla="*/ 1304763 h 1304763"/>
                      <a:gd name="connsiteX15" fmla="*/ 1958505 w 2644113"/>
                      <a:gd name="connsiteY15" fmla="*/ 1304763 h 1304763"/>
                      <a:gd name="connsiteX16" fmla="*/ 1516860 w 2644113"/>
                      <a:gd name="connsiteY16" fmla="*/ 1304763 h 1304763"/>
                      <a:gd name="connsiteX17" fmla="*/ 1101714 w 2644113"/>
                      <a:gd name="connsiteY17" fmla="*/ 1304763 h 1304763"/>
                      <a:gd name="connsiteX18" fmla="*/ 1290248 w 2644113"/>
                      <a:gd name="connsiteY18" fmla="*/ 1656123 h 1304763"/>
                      <a:gd name="connsiteX19" fmla="*/ 873963 w 2644113"/>
                      <a:gd name="connsiteY19" fmla="*/ 1483957 h 1304763"/>
                      <a:gd name="connsiteX20" fmla="*/ 440686 w 2644113"/>
                      <a:gd name="connsiteY20" fmla="*/ 1304763 h 1304763"/>
                      <a:gd name="connsiteX21" fmla="*/ 217465 w 2644113"/>
                      <a:gd name="connsiteY21" fmla="*/ 1304763 h 1304763"/>
                      <a:gd name="connsiteX22" fmla="*/ 0 w 2644113"/>
                      <a:gd name="connsiteY22" fmla="*/ 1087298 h 1304763"/>
                      <a:gd name="connsiteX23" fmla="*/ 0 w 2644113"/>
                      <a:gd name="connsiteY23" fmla="*/ 1087303 h 1304763"/>
                      <a:gd name="connsiteX24" fmla="*/ 0 w 2644113"/>
                      <a:gd name="connsiteY24" fmla="*/ 761112 h 1304763"/>
                      <a:gd name="connsiteX25" fmla="*/ 0 w 2644113"/>
                      <a:gd name="connsiteY25" fmla="*/ 761112 h 1304763"/>
                      <a:gd name="connsiteX26" fmla="*/ 0 w 2644113"/>
                      <a:gd name="connsiteY26" fmla="*/ 217465 h 1304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644113" h="1304763" fill="none" extrusionOk="0">
                        <a:moveTo>
                          <a:pt x="0" y="217465"/>
                        </a:moveTo>
                        <a:cubicBezTo>
                          <a:pt x="9650" y="129867"/>
                          <a:pt x="112184" y="-4358"/>
                          <a:pt x="217465" y="0"/>
                        </a:cubicBezTo>
                        <a:cubicBezTo>
                          <a:pt x="276034" y="-18282"/>
                          <a:pt x="393198" y="3798"/>
                          <a:pt x="440686" y="0"/>
                        </a:cubicBezTo>
                        <a:lnTo>
                          <a:pt x="440686" y="0"/>
                        </a:lnTo>
                        <a:cubicBezTo>
                          <a:pt x="569397" y="-24782"/>
                          <a:pt x="615665" y="9817"/>
                          <a:pt x="751369" y="0"/>
                        </a:cubicBezTo>
                        <a:cubicBezTo>
                          <a:pt x="887073" y="-9817"/>
                          <a:pt x="995851" y="33200"/>
                          <a:pt x="1101714" y="0"/>
                        </a:cubicBezTo>
                        <a:cubicBezTo>
                          <a:pt x="1292835" y="-13790"/>
                          <a:pt x="1389405" y="37446"/>
                          <a:pt x="1530109" y="0"/>
                        </a:cubicBezTo>
                        <a:cubicBezTo>
                          <a:pt x="1670813" y="-37446"/>
                          <a:pt x="1769033" y="28316"/>
                          <a:pt x="1945255" y="0"/>
                        </a:cubicBezTo>
                        <a:cubicBezTo>
                          <a:pt x="2121477" y="-28316"/>
                          <a:pt x="2305130" y="534"/>
                          <a:pt x="2426648" y="0"/>
                        </a:cubicBezTo>
                        <a:cubicBezTo>
                          <a:pt x="2570659" y="-6328"/>
                          <a:pt x="2642188" y="110699"/>
                          <a:pt x="2644113" y="217465"/>
                        </a:cubicBezTo>
                        <a:cubicBezTo>
                          <a:pt x="2669606" y="420618"/>
                          <a:pt x="2589447" y="649967"/>
                          <a:pt x="2644113" y="761112"/>
                        </a:cubicBezTo>
                        <a:lnTo>
                          <a:pt x="2644113" y="761112"/>
                        </a:lnTo>
                        <a:cubicBezTo>
                          <a:pt x="2644780" y="894755"/>
                          <a:pt x="2612904" y="937610"/>
                          <a:pt x="2644113" y="1087303"/>
                        </a:cubicBezTo>
                        <a:lnTo>
                          <a:pt x="2644113" y="1087298"/>
                        </a:lnTo>
                        <a:cubicBezTo>
                          <a:pt x="2653391" y="1217146"/>
                          <a:pt x="2542013" y="1330371"/>
                          <a:pt x="2426648" y="1304763"/>
                        </a:cubicBezTo>
                        <a:cubicBezTo>
                          <a:pt x="2312673" y="1320533"/>
                          <a:pt x="2132662" y="1275477"/>
                          <a:pt x="1958505" y="1304763"/>
                        </a:cubicBezTo>
                        <a:cubicBezTo>
                          <a:pt x="1784348" y="1334049"/>
                          <a:pt x="1714396" y="1286344"/>
                          <a:pt x="1516860" y="1304763"/>
                        </a:cubicBezTo>
                        <a:cubicBezTo>
                          <a:pt x="1319325" y="1323182"/>
                          <a:pt x="1190989" y="1297971"/>
                          <a:pt x="1101714" y="1304763"/>
                        </a:cubicBezTo>
                        <a:cubicBezTo>
                          <a:pt x="1192498" y="1452044"/>
                          <a:pt x="1214550" y="1597740"/>
                          <a:pt x="1290248" y="1656123"/>
                        </a:cubicBezTo>
                        <a:cubicBezTo>
                          <a:pt x="1132526" y="1645290"/>
                          <a:pt x="1016624" y="1508959"/>
                          <a:pt x="873963" y="1483957"/>
                        </a:cubicBezTo>
                        <a:cubicBezTo>
                          <a:pt x="731302" y="1458954"/>
                          <a:pt x="552454" y="1303292"/>
                          <a:pt x="440686" y="1304763"/>
                        </a:cubicBezTo>
                        <a:cubicBezTo>
                          <a:pt x="334246" y="1305551"/>
                          <a:pt x="322423" y="1284256"/>
                          <a:pt x="217465" y="1304763"/>
                        </a:cubicBezTo>
                        <a:cubicBezTo>
                          <a:pt x="110970" y="1294054"/>
                          <a:pt x="23278" y="1205594"/>
                          <a:pt x="0" y="1087298"/>
                        </a:cubicBezTo>
                        <a:lnTo>
                          <a:pt x="0" y="1087303"/>
                        </a:lnTo>
                        <a:cubicBezTo>
                          <a:pt x="-27726" y="940498"/>
                          <a:pt x="15272" y="919554"/>
                          <a:pt x="0" y="761112"/>
                        </a:cubicBezTo>
                        <a:lnTo>
                          <a:pt x="0" y="761112"/>
                        </a:lnTo>
                        <a:cubicBezTo>
                          <a:pt x="-39694" y="578486"/>
                          <a:pt x="9347" y="468398"/>
                          <a:pt x="0" y="217465"/>
                        </a:cubicBezTo>
                        <a:close/>
                      </a:path>
                      <a:path w="2644113" h="1304763" stroke="0" extrusionOk="0">
                        <a:moveTo>
                          <a:pt x="0" y="217465"/>
                        </a:moveTo>
                        <a:cubicBezTo>
                          <a:pt x="-14723" y="88281"/>
                          <a:pt x="75749" y="8112"/>
                          <a:pt x="217465" y="0"/>
                        </a:cubicBezTo>
                        <a:cubicBezTo>
                          <a:pt x="265903" y="-18451"/>
                          <a:pt x="348141" y="15512"/>
                          <a:pt x="440686" y="0"/>
                        </a:cubicBezTo>
                        <a:lnTo>
                          <a:pt x="440686" y="0"/>
                        </a:lnTo>
                        <a:cubicBezTo>
                          <a:pt x="560736" y="-20176"/>
                          <a:pt x="663556" y="981"/>
                          <a:pt x="764590" y="0"/>
                        </a:cubicBezTo>
                        <a:cubicBezTo>
                          <a:pt x="865624" y="-981"/>
                          <a:pt x="1017128" y="17804"/>
                          <a:pt x="1101714" y="0"/>
                        </a:cubicBezTo>
                        <a:cubicBezTo>
                          <a:pt x="1210932" y="-5148"/>
                          <a:pt x="1354212" y="46682"/>
                          <a:pt x="1569857" y="0"/>
                        </a:cubicBezTo>
                        <a:cubicBezTo>
                          <a:pt x="1785502" y="-46682"/>
                          <a:pt x="1913470" y="21620"/>
                          <a:pt x="2011502" y="0"/>
                        </a:cubicBezTo>
                        <a:cubicBezTo>
                          <a:pt x="2109534" y="-21620"/>
                          <a:pt x="2222249" y="14294"/>
                          <a:pt x="2426648" y="0"/>
                        </a:cubicBezTo>
                        <a:cubicBezTo>
                          <a:pt x="2565709" y="10613"/>
                          <a:pt x="2657426" y="100563"/>
                          <a:pt x="2644113" y="217465"/>
                        </a:cubicBezTo>
                        <a:cubicBezTo>
                          <a:pt x="2693559" y="435458"/>
                          <a:pt x="2616738" y="572727"/>
                          <a:pt x="2644113" y="761112"/>
                        </a:cubicBezTo>
                        <a:lnTo>
                          <a:pt x="2644113" y="761112"/>
                        </a:lnTo>
                        <a:cubicBezTo>
                          <a:pt x="2682844" y="924002"/>
                          <a:pt x="2619760" y="983423"/>
                          <a:pt x="2644113" y="1087303"/>
                        </a:cubicBezTo>
                        <a:lnTo>
                          <a:pt x="2644113" y="1087298"/>
                        </a:lnTo>
                        <a:cubicBezTo>
                          <a:pt x="2651001" y="1215838"/>
                          <a:pt x="2550727" y="1301282"/>
                          <a:pt x="2426648" y="1304763"/>
                        </a:cubicBezTo>
                        <a:cubicBezTo>
                          <a:pt x="2217636" y="1347548"/>
                          <a:pt x="2166688" y="1293578"/>
                          <a:pt x="1985003" y="1304763"/>
                        </a:cubicBezTo>
                        <a:cubicBezTo>
                          <a:pt x="1803318" y="1315948"/>
                          <a:pt x="1699336" y="1285054"/>
                          <a:pt x="1543359" y="1304763"/>
                        </a:cubicBezTo>
                        <a:cubicBezTo>
                          <a:pt x="1387382" y="1324472"/>
                          <a:pt x="1299167" y="1251935"/>
                          <a:pt x="1101714" y="1304763"/>
                        </a:cubicBezTo>
                        <a:cubicBezTo>
                          <a:pt x="1210065" y="1462374"/>
                          <a:pt x="1216075" y="1600499"/>
                          <a:pt x="1290248" y="1656123"/>
                        </a:cubicBezTo>
                        <a:cubicBezTo>
                          <a:pt x="1166253" y="1642244"/>
                          <a:pt x="990266" y="1508702"/>
                          <a:pt x="882458" y="1487470"/>
                        </a:cubicBezTo>
                        <a:cubicBezTo>
                          <a:pt x="774650" y="1466238"/>
                          <a:pt x="573842" y="1336083"/>
                          <a:pt x="440686" y="1304763"/>
                        </a:cubicBezTo>
                        <a:cubicBezTo>
                          <a:pt x="345362" y="1316596"/>
                          <a:pt x="274144" y="1300473"/>
                          <a:pt x="217465" y="1304763"/>
                        </a:cubicBezTo>
                        <a:cubicBezTo>
                          <a:pt x="96442" y="1279944"/>
                          <a:pt x="18082" y="1211171"/>
                          <a:pt x="0" y="1087298"/>
                        </a:cubicBezTo>
                        <a:lnTo>
                          <a:pt x="0" y="1087303"/>
                        </a:lnTo>
                        <a:cubicBezTo>
                          <a:pt x="-22767" y="1021894"/>
                          <a:pt x="30713" y="831440"/>
                          <a:pt x="0" y="761112"/>
                        </a:cubicBezTo>
                        <a:lnTo>
                          <a:pt x="0" y="761112"/>
                        </a:lnTo>
                        <a:cubicBezTo>
                          <a:pt x="-19377" y="561703"/>
                          <a:pt x="45494" y="331769"/>
                          <a:pt x="0" y="21746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I'm Charlie</a:t>
            </a:r>
            <a:r>
              <a:rPr lang="en-CA" sz="280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48CF83-AF55-2046-2318-C00188FB9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576" y="1257081"/>
            <a:ext cx="3531332" cy="4773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56FEDC-3449-DFC1-74E3-EA8772CEB2CD}"/>
              </a:ext>
            </a:extLst>
          </p:cNvPr>
          <p:cNvSpPr/>
          <p:nvPr/>
        </p:nvSpPr>
        <p:spPr>
          <a:xfrm>
            <a:off x="9668321" y="3581062"/>
            <a:ext cx="483713" cy="2293904"/>
          </a:xfrm>
          <a:prstGeom prst="rect">
            <a:avLst/>
          </a:prstGeom>
          <a:solidFill>
            <a:schemeClr val="bg1"/>
          </a:solidFill>
          <a:ln w="57150">
            <a:solidFill>
              <a:srgbClr val="3BD8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D52690-A2F9-AFA2-B3D9-80C2BA607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710" y="3894860"/>
            <a:ext cx="2599690" cy="7673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0C4A303-6A7D-1F49-380C-08CE7FE2A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6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00D444-399A-AAFA-006E-9B23F190E87C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3BD89F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E75EEDB-E143-C67A-0687-667AA5E8026C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498F7CB1-9C8D-44DB-AEF1-31113B44114A}"/>
              </a:ext>
            </a:extLst>
          </p:cNvPr>
          <p:cNvSpPr/>
          <p:nvPr/>
        </p:nvSpPr>
        <p:spPr>
          <a:xfrm>
            <a:off x="3905543" y="830386"/>
            <a:ext cx="3834190" cy="1113146"/>
          </a:xfrm>
          <a:prstGeom prst="wedgeRoundRectCallout">
            <a:avLst>
              <a:gd name="adj1" fmla="val -66676"/>
              <a:gd name="adj2" fmla="val 6223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en-CA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Leo, what's a camp?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00D0B3-FFAD-4A51-8C7E-5C38982B4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489">
            <a:off x="8547519" y="1570511"/>
            <a:ext cx="2346265" cy="54062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285583-4153-4954-9995-67C4B943B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184">
            <a:off x="643280" y="1537988"/>
            <a:ext cx="3334299" cy="4234773"/>
          </a:xfrm>
          <a:prstGeom prst="rect">
            <a:avLst/>
          </a:prstGeom>
        </p:spPr>
      </p:pic>
      <p:sp>
        <p:nvSpPr>
          <p:cNvPr id="8" name="Bulle narrative : rectangle à coins arrondis 3">
            <a:extLst>
              <a:ext uri="{FF2B5EF4-FFF2-40B4-BE49-F238E27FC236}">
                <a16:creationId xmlns:a16="http://schemas.microsoft.com/office/drawing/2014/main" id="{17EFF504-8CDB-F84A-1392-C61757388740}"/>
              </a:ext>
            </a:extLst>
          </p:cNvPr>
          <p:cNvSpPr/>
          <p:nvPr/>
        </p:nvSpPr>
        <p:spPr>
          <a:xfrm>
            <a:off x="4455045" y="3124611"/>
            <a:ext cx="3589298" cy="1113146"/>
          </a:xfrm>
          <a:prstGeom prst="wedgeRoundRectCallout">
            <a:avLst>
              <a:gd name="adj1" fmla="val 65036"/>
              <a:gd name="adj2" fmla="val -4475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cousin went to a camp...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9CC36B-ECDD-5F78-B528-1C66F4727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4A662D73-71E4-8D93-B89C-9AEC1942CC43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757FA4-06A5-BBB5-1E5A-8A1E7F76549A}"/>
              </a:ext>
            </a:extLst>
          </p:cNvPr>
          <p:cNvSpPr/>
          <p:nvPr/>
        </p:nvSpPr>
        <p:spPr>
          <a:xfrm>
            <a:off x="0" y="477078"/>
            <a:ext cx="12191999" cy="5227983"/>
          </a:xfrm>
          <a:prstGeom prst="rect">
            <a:avLst/>
          </a:prstGeom>
          <a:solidFill>
            <a:srgbClr val="B6F2F0">
              <a:alpha val="31217"/>
            </a:srgb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Nuage 19">
            <a:extLst>
              <a:ext uri="{FF2B5EF4-FFF2-40B4-BE49-F238E27FC236}">
                <a16:creationId xmlns:a16="http://schemas.microsoft.com/office/drawing/2014/main" id="{30F21567-C798-4C2A-8EB6-E5FA00C3BF27}"/>
              </a:ext>
            </a:extLst>
          </p:cNvPr>
          <p:cNvSpPr/>
          <p:nvPr/>
        </p:nvSpPr>
        <p:spPr>
          <a:xfrm>
            <a:off x="2046288" y="431320"/>
            <a:ext cx="3721466" cy="266357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utoShape 2" descr="https://cac-powerpoint.officeapps.live.com/pods/GetClipboardImage.ashx?Id=1bc02a80-1a90-47c8-a0ce-1d3bebf61aa8&amp;DC=GCA1&amp;pkey=6b7dd8b0-c290-4efb-9f98-6e17b526ebde&amp;wdwaccluster=GCA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8" name="AutoShape 4" descr="data:image/jpg;base64,%20/9j/4AAQSkZJRgABAQEAYABgAAD/2wBDAAUDBAQEAwUEBAQFBQUGBwwIBwcHBw8LCwkMEQ8SEhEPERETFhwXExQaFRERGCEYGh0dHx8fExciJCIeJBweHx7/2wBDAQUFBQcGBw4ICA4eFBEUHh4eHh4eHh4eHh4eHh4eHh4eHh4eHh4eHh4eHh4eHh4eHh4eHh4eHh4eHh4eHh4eHh7/wAARCAEiAf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RmVVLMQAOSTQAtFY1zr0asVgiMgH8ROBTYNfUuBNAVHqpzigDbopsMkc0YkjYMp6EU6gAooooAKKKKACiiigAooooAKKKKACiiigAooooAKKKKACiiigAooooAKKKKACiiigAooooAKKKKACiiigAooooAKKKKACiiigAooooAKKKKACiiigAooooAKKKKACiiigAooooAKKKKACiiigAooooAKKKKACsTxRcMqx26nAb5m9626ZJDFIcyRo5/2hmgDiKK7X7Lbf8+8X/fApGt7cKT5EQ/4AKVgMvwwlwsTs3ELfdz6+1bODj7xpF2qoVcAAYApdw9RTAMkdfzpaQlSMZFCnIoAWiiigAooooAKKKKACiiigAooooAKKKKACiiigAooooAKKKKACiiigAooooAKKKKACiiigAooooAKKKKACiiigAooooAKKKKACiiigAooooAKKKKACiiigAooooAKKKKACiiigAooooAKKKKACiiigAooooAKKKKACiisnX797dVghO2Rxkt6CgDULop2l1B9CadXDszM25mJPqTWroN9Mlwts26SNuB3K/8A1qVwOjopMnHQ0oOaYBRRRQAUUUUAFFFFABRRRQAUUUUAFFFFABRRRQAUUUUAFFFFABRRRQAUUUUAFFFFABRRRQAUUUUAFFFFABRRRQAUUUUAFFFFABRRRQAUUUUAFFFFABRRRQAUUUUAFFFFABRRRQAUUUUAFFFFABRRRQAUUUUAFVriwtbiXzJogzYxnJqzRQBS/smw/wCfcfmaktbS1tXZoYwhIwas1yHib4meCfDmvpoOra7BDqLLuaFVLmJexfAO3PvUylGCvJ2KjGUnaKuddketBI65rkPFPxM8E+GjYLqmu26yX6CS2jiBkaRD/Hhc/L71NrXxE8F6PoFrrl94gs0sbttls6tuaZu6qo5JHfjjvS9rC9rj9nO17HVUVk+FvEmieJ7A32h6hFeQqdr7eGQ+jA8g1rVUZKSunoTKLi7NBWN4x8TaR4T0WTVdYuViiXhEHLyv2VR3P/66qfELxlpHgvRG1DU5N0rZW3tlPzzv6D0HTJ7V8k+PvGGseMtbbUtUl+VcrBAp+SFfQD19T1Nefjswjhlyx1l/W534LAyxDu9Infa/8fvFV1eOdHtLLT7XPyK8fmyY9yePyFbXgX4/XTX0dp4us4Ps7kL9stlKmP3ZOcj6flXg1Hevn45jiVLm5v8AI92WX4dx5eU+9rS5t7y1iurWZJoJVDxyI2VYHoQalr5N+DnxRvPBlyunaiZbrQpG+aMctbk/xJ7eq/1r6p0u/s9U0+HUNPuY7m1nUPFLGcqwr6XB4yGJjdb9UfO4vCTw0rPboyzRRRXYcgUUUUAFFFFABRRRQAUUUUAFFFFABRRRQAUUUUAFFFFABRRRQAUUUUAFFFFABRRRQAUUUUAFFFFABRRRQAUUUUAFFFFABRRRQAUUUUAFFFFABRRRQAUUUUAFFFFABRRRQAUUUUAFfnz4nmluPjX4qmnkaSRr+4BZjzw+B+gr9Bq/PTX/APksvin/AK/7n/0ZXnZn/AZ6OW/xkY9zNNN46iEsjyCPCJuOdqhTwPQcnj3q14suriTUdFs3mdoIZGeOMnhGZl3EfXaPyqlJ/wAj2v8AvD/0Cp/E/wDyHNL+v/swrxo/HD/Ceu/gl/iPo79kqWQeK9ZgDt5bWKuy54LCQAH9T+dey/EjxzpvgzTA83+k6jOD9ks1PzSH1Poo7mvmr4PeLz4O1HVryC0N3eXFn5Nsh4QPvB3OfQAfjWN4l169v9SuL28vGu9RuDma4b+H/ZUdAB0A7VVLMvq+FVOGstfkZ1cv9viXOXw6fMj8da5q/iHX5dQ1m8W4uHHCpwkS9kUdgK5u+u7eyt2nuJAqjp6k+gpmqX8Fhbme4c5P3V/iY1wmq6jcajc+bMcKPuIOiiuTD4eeIlzSenc661aNCPLFGrdeKrxnP2aGONM8bhuNWNM8UlpVjv41RT/y0Tt9RXMwRSTPtjUsaYylWKsMEdRXpvCUWuWxwLE1U+a56lBIAyTJtccMO4NelfC7x/feE7zzbRWuNLlbN5p+eQe8kfo3t0NfPnh7XJLBhBOS9sT+Ke49vau5s7nGy5tpMgjKsvQivKqU6uEqKUX6M9CMqeJg4yXyPurw7rWm+INJh1TSbpLm1lGQy9Qe4I7EelaFfInw28caj4Z1T7dpp3xyEfbbBmwk4/vL6N6H8DX1H4Q8SaV4p0aPVNJn8yJvldG4eJ+6sOxr6XA5hDFRttJbo+dxuBlhpX3j3NiiiivQOEKKKKACiiigAooooAKKKKACiiigAooooAKKKKACiiigAooooAKKKKACiiigAooooAKKKKACiiigAooooAKKKKACiiigAooooAKKKKACiiigAooooAKKKKACiiigAooooAK/PXX/APksvin/AK/7n/0ZX6FV+euv/wDJZfFP/X/c/wDoyvOzP+Az0ct/jIwpP+R7X/eH/oNb1xodxq+t2ckbBIrcFnb3zwKpQaXJL4pfUJW8uBGG09S3GD+VdTd3kaw/ZbIFYf4m7vXzlatyuPJvy2Pfp0rqXN3uOubmK2iNrZf9tJe7fSsLV9St9Nt/MlO6Q/cQdWNRa5q0Omw4OHnYfJHn9T7Vwt5cz3dw087l3b9PYVWEwbqe9Lb8xYjEqn7sdx+o3txf3LT3DZPYDoo9BUMS73Clgg7k9qWOOSQZWNmA9BmneRN/zxk/75NeyrRVkeU7t3Zq20tlbx7I5l9z61Df/Y7hdyzIsg7+v1qilrcs21beVj6BCaT7PP8A88ZP++azUEne5o5u1rERGDWpoOszabJsbL2zH5k9PcVQ+zz/APPGT/vmo3RkbaylT6EYq5xjUXLIiMpQfMj1HS5GvPLmsG8wkblKmu18B+L9U8PawNQ0uQRXXC3Fu/EV0o7MOx9D1FeFaBrF1pF0JIWYxk5ZM/qPevTbG6tNetVurORUugM8cbiP5GvEr0amFmpxfoz1aVWGIg4yXqj7M8B+LtK8YaOL7T3KSphbm2f/AFkD+hHp6HoRXQ18Q+HPFGu+GfEMerafctFdR/K6sPlkXurDuK+sPhl490nxxpH2i0YQX0QH2q0ZvmjPqPVT2NfRZfmMcQuWekvzPAx2Alh3zR1j+R11FFFemecFFFFABRRRQAUUUUAFFFFABRRRQAUUUUAFFFFABRRRQAUUUUAFFFFABRRRQAUUUUAFFFFABRRRQAUUUUAFFFFABRRRQAUUUUAFFFFABRRRQAUUUUAFFFFABRRQSFBJIAHUmgAr4B8Q6fKvxO8T6k7ARyajcCMA53AyHmve/jd8YPO+0eG/CVz+75ju7+M/e7FIz6dct+XrXg9fO5pj4z/dU9e7PoMswUofvJ/JB7Vk6/rUWnRmKPD3LDhey+5qHxFriWINvbFXuT1PUJ/9euMkd5JDJI5Z2OST1NcWEwfP789jsxOK5fdhuLcTS3EzTTOXkY5JNTWNm9y+TkRjqfWqwp4kkAwsjAegNeu07Wieamr3Z0lqEtwFRF2gYxVu3Z55RHHApP8AKuQ86X/nq/50q3E652zyLn0c1zSw7fU3VdLoepaa8djFtS1gdz952Xk//Wqpq8YumM8NtFHL3VRgN/8AXrzr7Xdf8/M3/fZo+13X/PzN/wB/DXMsBJS5uY3eMi1blOpM+CVMKg9wapahBHeA7lCt/CR2rBM8zHLTOT6lqTzpf+er/wDfVdUcO4u6ZzutfRoLiGSCQpIMHsfWrWj6nc6XdCa3Y4z8y54b/wCvVRnZvvMzfU00it3FSjyyMVJp3iet6VqNn4is1ZXCXQGMnjJ9DVjRdU1bw1rcWoabcSWl7btlWHQj0I7qfSvJdNvriwuVnt3IYdR2Yehr03QtZsvEFksczBLhRgMeoPofavExGGlh5c8NvyPVoV41lyy3/M+uvhN8SNN8caeIn2WmsRL+/tS33h/fT1X9R3rvK+D7C8vtG1WO8sLp7e7tn3RzRNgqR6H0/nX1L8G/ilZ+MrddN1Hy7XXI0yydEuAOrJ7+q17uX5kq1qdT4vz/AOCeLj8udL36fw/kel0UUV655QUUUUAFFFFABRRRQAUUUUAFFFFABRRRQAUUUUAFFFFABRRRQAUUUUAFFFFABRRRQAUUUUAFFFFABRRRQAUUUUAFFFFABRRRQAUUUUAFFFFABRRUF/eWthZTXt7cR29tCheSWRsKqjuTQBLNLHDE800iRxoCzu5wFA6kntXzV8bPi7Nrbz+H/DMzRaWCUnulyr3PqB6J/P6VnfGj4rXPiuaTR9FeS20RDhj917o+rei+g/OvPLW1jhiF3fcJ/BH3avm8xzTmvTpPTv39D6DAZby2qVVr0RDFZM1o1zI4ijA+TI+8fauT8R68LfdaWTAzdHcdE9h70vjHxTJcyNa2b4A+Uup4Uei/41x/eufCYJv36n3HVicV9mAMxYlmJJJySe9X9NsPOZZJsrHngetUoyEYMVDY7HpV0apOB/q0H4V6U+a1onBDlv7xs/YbH/Y/IVZ0/RbO7mC7o0QfecrwK506pP8A3I/yq5D4mvYYxHHDbqo/2TXJOlWt7rOmNSlf3kdvH4e8PIgXzImx3MOSad/YPh7+/B/35rif+Eq1D/nlb/kaP+Eq1D/nlB/3ya5PqeJ/m/E6frNDt+B113o2jRlfIigmz1/dYxUH9lad/wA+UH/fNcx/wlWof887f/vk0f8ACVah/wA87f8A75NNYTEd/wAQ+s0O34HT/wBl6d/z4wf98VBeaLYyx/ureKNx0IXg/Wuf/wCEq1D/AJ52/wCRo/4SrUP+edv/AN8mmsLiU73/ABE8RQa2/Amlsoo3McluqsOxFRvaW7IV8pRnuBg1WutfurkDzIYMjoQDmq/9qT/3ErsjTq213OWU6d9CveWr2z4PKno1JZXM1ncLNbvscfkR6GppdQkkQpJHGVPtVM+3SuhJtWkjBtJ3iegaHq0GpQcYSdR88ef1HtWtaXFxZ3UV1azPBPC4eORGwysOhBryy3mlt5lmhco68giu40DWo9SjEcmEuVHzL2b3FeTisI6fvw2/I9LD4lVPdlufW3wU+LMHiaOPQ/EEscGsqMRSn5Uuh7ej+3ft6V63XwLG7xyLJGzI6kMrKcEEdCDX0X8Efi8moJB4d8V3AS9GEtr1zxP6K57N79/r19TL8z57U6r16M8vH5dyXqUlp2Pb6KKK9w8YKKKKACiiigAooooAKKKKACiiigAooooAKKKKACiiigAooooAKKKKACiiigAooooAKKKKACiiigAooooAKKKKACiiigAooooAKKKKAINQvLbT7Ge+vJkht4I2klkY4CqBkmvk/wCMHxNv/G16bG032uiQvmKDOGmI6O/9B0H1r2/9pK6uLb4U3wt2IE08MUuB/AX5/kK+VrS5tbOGS4mGZV+7u+6o9TXz+c4qaaox26+Z7uU4aDTrS3J4YIbGEXd7gvjKRn+ZrhfF3iabUJXgtpCI+jOOMj0HtVfxT4im1OZ4opGEJ+83Qv8A4CufrlwmC5ffqbnXicVf3YbBWjaaazR75WKE9AKdp1vBHiWaWMv2G4fLWh58P/PaP/voV2VKj2ic0ILdlL+yov8Ano9XLDw6tydxlkSMfxYHP0rT0VdJmbfqF4kcYP3VcZauiW98MKoVb0ADgAOK4a2KqR92N7nXSoU3rI5f/hE7T/n6m/IUf8Inaf8AP1N+Qrqft3hn/n+/8iCj7d4Z/wCf7/yIK5frWI8/uN/YUOyOW/4RO0/5+pvyFC+E7UsB9qm5OOQK6lr7w1tOL7nHH7wVn/b7H/n8t/8Av4KaxOIfV/cHsKHZFX/hX0X/AEEl/wC+hR/wr6L/AKCS/wDfQq19vsf+fy3/AO/g/wAaPt9j/wA/lv8A9/BR7fE939wexodir/wr6L/oJL/30KX/AIV9F/0El/76FWft9j/z+W//AH8FH2+x/wCfy3/7+Cl7fE939wexodjOvPBNva7d18z7s/cINVj4TtccXU2foK2vt9j/AM/lv/38FXLe80AxKZtTVZO4DLgU/rOIXV/cHsKHZHD3Ohi3l2SO/seMGohpcX/PR67y5k8MXEXlyap9DuXIrm7pbCGcol7HKn8LKw5H9K66OJnNWd7nNUoQjtsc3fWT2/zLlo/X0qtG7xSLJGzK6nII6g107NYsCpuFI+vWsTVLWCJ99rMrof4c8rXbTqc2kkcs4JaxZ1Hh3XEvlFvcEJcjp6P9PetvvXlysVYMrEEHIIPSuw8Oa8txttLxgJuiOej/AF968/FYPl9+Gx24bFX92e59Q/AX4sTTz23hPxLMZHbEdjeOeSe0bnv6A/ga97r4GhkeGZJo3ZJEYMrKcFSOQRXts37V3hmFUjj8NaxcuqgO7PHGGbuQMnjOa9XKMVOrBwnrY8fN6NOhNTWnMfRlFeB6N+1R4FunCajpOtad6v5aSqP++Wz+leq+CfiB4P8AGcQbw7r1peSbdzQbtsyj3Q4b9K9i55MakZbM6eiiigsKKKKACiiigAooooAKKKKACiiigAooooAKKKKACiiigAooooAKKKKACiiigAooooAKKKKACiiigAooooAKKKKACiiigDJ8YaFa+JfDV9od4SsV3EU3DqjdVYfQgGvifxZ8NPG48YzeG9RtRp1hADIb5zmCWIH74Pf/AHeo7193V4P+1BPdrCI0ZhERErYP8JLZ/UCvJzVRhTVa3vLRHp5bKUp+yv7r1PBD8PfAp/0ZfF16J+glNuPLz+XT8a4bxr4U1Lwrqa2d4FmilXfBcxcpKnqPT3FdjWx4sfzPhTYSXhAePUSlszHkptOcfj/KvEoYyqppSd0z2a2Fhy3Wh4xtb+4fypfJl/54yf8AfJrstMhteJrieH1VC4/WulGsacAB9nsTx/fFdVTHOLtGNzGGDUldyseUeTN/zyk/74NHkzf88ZP++DXrH9s6d/z72P8A32KT+2dO/wCfex/77FZ/2jP+Qv6lH+Y8o8mb/njJ/wB8mjyZv+eMn/fJr2PR5o9Xv0sdP0+zmnfJChhwB1J9q6K68DavOiqkOnwkHJKuc/TpUvM2nrD8Q+ox/mPnryZv+eMn/fBo8mb/AJ4yf98GvfP+Fe63/wA9bP8A77P+FH/Cvdb/AOetn/32f8KP7U/u/iH1FfzHgfkzf88ZP++TR5M3/PGT/vg175/wr3W/+etn/wB9n/Cj/hXut/8APWz/AO+z/hR/an938Q+or+Y8D8mb/njJ/wB8mjyZv+eMn/fBr3z/AIV7rf8Az1s/++z/AIUf8K91v/nrZ/8AfZ/wo/tT+7+IfUV/MeB+TN/zxk/74NHkzf8APGT/AL4Net+ItLudAukt9S8qJnXdG28bXHtWZ9qtf+fiH/vsVazGT2gH1KP8x5v5M3/PGT/vg0eTN/zxk/74NekfarX/AJ+If++xR9qtf+fiH/vsUf2hL+QPqUf5jzcxSDkxOPqppArf3W/KvR5JrORCjzwMpHILisO+iht3zHcRPGTwQ4yPrWtPG87s42MqmE5dUyLwJ4L1DxXcTMkqWVhbDNzdyj5UHoPU4rsT8PfA8n+jW/i28S56LLJB+7Lfl/WtiyKx/CLT/sZGya8f7SV7sCcA/kK5+uKtjKrm+V2SOmjhYct3qY/iZNa8KSS6LqyLJMUBtrqNsrKh/iB9q4yvU/ij5c3w08P3F0c3i3UkcBb7xhwc/gCFryyveytRdHnSs3ufJZ3Of1n2cndLYKltLm4s7qO6tLiW3uIjujlicq6H1BHIqKivSPHPp/4CftFT/aLfw38QbgOjkR2+rEYIPZZvb/b/AD9a+pkZXUMrBlIyCDkEV+XVfXX7HXxNl1jTn8B61cNJe2MZk0+V2y0sA6x/VOMex9qaO2hWbfLI+jKKKKZ1hRRRQAUUUUAFFFFABRRRQAUUUUAFFFFABRRRQAUUUUAFFFFABRRRQAUVX1O7Sw065vpQSlvE0rAdSFBJ/lXlV78Y74NnTvCcV1GQGQyamI2KnoSPLOPzrKpWhTtzuxtSw9SrfkVz12ivDp/jR4uLjyfAdkozzv1fdn8oxXqngLxA3ifwvbaw9qlpJIzpJCsvmBHRypAbAzyPSlTr06jtF3HVw1WkrzVjdooorYwCiiigAooooAKKKKACuZ+IPhjT/EWkut40UZRCC8n3Svo3+Paumrx39ovxRe6TYraWj7c7QPTc2eT64A49zXDmNSnDDvnV0+h14GE51koOzPMta8A6Tpc01x5l/fwx/N5FmBIX9geM14l8TfFN14g1CKxTT5NN07T8x29mykMp7s/+1XWDUtRF39qF/c+fnO/zDnNb/iR49a8LWmvyRot7HN9luGCgeZxkGvlaFZUZczjf9D6arRlUSjzHgu1v7p/Kja390/lXrq3VkFAOmRE+u7r+lL9rsf8AoFxf99f/AFq7P7Tf8n4mH1D+9+B5Dtb+635UbW/ut+Vevfa7H/oFxf8Aff8A9aj7XY/9AuL/AL6/+tR/ab/k/EPqH978Dgvh74km8JeJYtWW1NxHsaOWPoWQ9cHseK9cf44eH1Qs2j6pgDJ4X/Guau5rWWMLFYxwtn7wOayNfVf7EvflH+oft7VjOtSxE05w19S1h50ovll+B2f/AAv3wz/0B9V/8c/xo/4X74Z/6BGq/wDjn+NfONFer/ZWG7fieZ9erdz6O/4X74Z/6A+q/wDjn+NH/C/PDP8A0B9V/wDHP8a+caKP7Kw3b8Q+vVu59Hf8L98M/wDQH1X/AMc/xqS3+O/hyZiqaPquQM/wf418211Xw1AOrXGQD+4/qKyr5dh6VNztt5mlHFVak1G+50fxW8af8JnqdrJBYSWtraIyxBzl2LEZJx06DiuM2t/db8q9Zs7BrmMujRKAcfMcVN/Y8v8Az0t/++q4oZhGnFRjHReZ2ywTk7uX4HkG1v7p/KjY39w/lXr/APY8v/PS3/76o/seX/npb/8AfVX/AGov5fxF9Q/vHkG1v7rflRsb+635V682kyKpbzLfgf3qobV/uj8qazO/2fxF9Q/vGX8KvFNxpskvh660q41XTL9vmt4VJkR/7yf1+leqXHhHSrSz/tRrTW7mLG4WSRL5o9jzVDS5B4e8FDVrWNBqF/KYklKjMaDPT8jXOxaxqsV39qj1G5E2c7jITn6+tcNarGrPmUbfqdFKjKEXFSOM+Ifii68S6sm+1+w2lmvk21p/zyHfP+0cc1zNem/GGzh1HQ9K8YRwpDc3Dm1vdowHcAlWx9Af0rzKvrMDUhUoRdNWXY+DzGlUpYmUaju+4UUUV1nEFb3w78RT+E/HGj+IYJGQ2V0jybT96POHX6FSRWDSN90/Sgadnc/UO2mjubaK4hbdHKgdD6gjIqSvnzXPj9ovgz4ceHrKyRdX8RSaTbM0Af8Ad25MS8ysO/8Asjn6V88+NPjB8Q/Fcsv2/wAR3dtayE/6JZOYIgPTC8sP94mnc9CdeMT9BjNErbWkQH0LCn1+eXwUsb3xJ8W/DemyT3E6NfJLMGkZvkj+ds89MLX6G0yqVT2ivYKKKKDUKKKKACiiigAooooAKKKKACiiigArxjxN488S2vizVLfTdTiFrbXJhSKW2R1G0DPIw3XPevZLiVIIJJpDhI1LMfQAZNfKuh30mrWk+sSk79Rup7rPs8jEfpiuDMKsqcFyuzuelltGNScuZXVjvk+J3jRD8yaHMPQ28if+zmpD8WPF4PGh6G4/6+JR/wCy1wb2szEn7dcAegx/hTYrSN13NNdk/wC1IR+leasbWX2j1HgaD+yd4fi94vX/AJlXSX+l+4/9kpG+MfixRx4LsG+mp/4pXmWq+JtH0a6+xTT3FxcYyYYYzK6j1OOlXdP1KDWLBbzSbuNoySCWTJB9COCDV/XcQlcj6hh29vxOw174teLdS0O/03/hB7eM3dtJCJF1NTt3KRnBXnrXkENv4yiYOdFDOqqqsLyMEADHrXUX97fWU0EMt7pgkuH2QpKHQu3oME1BqOualpcLT6hohaFestvdIV/ENtIrOeIqVbc1ma0sPTo35NDCu5vHUrwN/Yrr5Um84u4ueCPX3r0T4b/E7xJ4Q8H2mgzeArm9kgeV3nW/jG8vKz9P+BY/CsCzvNVvnAk02402Ij/WPJG7fkCae8WrWp3JqVvPGSBtuY9pyfRl/wAKKeIlSfu2Q6tCFVWldo78fHbWwfm+G2ofhfRmkb496ovX4a6uf925Q1x9vJIE23TQLL3CNx+vNFxJLHhlXcPQKSa1/tCsYf2bQ7HVt+0FqC/e+GmuD/tqv+FEX7Q85bEvw419R/ssp/pXIC+X+KC5B/65GpEuom7uPqhFH9o1Rf2bQPR9I+OmmXbgXvhLxHYR/wAUkkKFV9z8w4rqfBPxN8KeLtYl0fTLi5j1GKMy/Z7i3ZC0YIBdTypGSO+favnrxldNBpkCo2PPuEjz7cn+ldN+zZCsnxQupSBui0hsf8ClUf0rpw2MqVJpPqc2JwNKnTco9D6Sooor1DxwrzH45eDJfEWmm4twxYKN20ZKMucNjuOSDXp1cN8WfGyeE9JYxn9+y5yOSMnAA9yfyrhzFUnh37V6fqdeBdRVl7Pc+Y/+EF8Ref5f2eEJnmTzl2/X1/Sua+KXiS00zTLPwnoF6s7W0pmvbmPlWkIxtB74z/IV2Or+P7rWJJV1TS7S7t5siSOQksQf9rt+ArlvE/gnw7HaW2s6TbuLC7JXy2kJMLjqtfK4eVOM+apqfTVY1ZK0dDzX+3NV/wCf2T9KP7c1X/n9k/SusTw5pDOA0JUEjJLnitD/AIRHw3/z9D9f8a7njMMvs/gjm+rV/wCb8WcGdb1b/n9k/Sj+3NW/5/ZP0rvP+ER8N/8AP0PzP+NH/CI+G/8An6H6/wCNL67hv5fwD6tX/m/E4P8AtzVv+f2T9KivNY1KW0ljkvJGRkII45Feg/8ACI+G/wDn6H6/41l+JfDmi2el3Mtq3msIWYEE/KQKqGLwzkko/gKWGrqLvL8Ty6iiivePGCiiigArR0K7ubO5eS2lMbFMEj0zWdXReBLG2vtSnjuULqsWQAcc5rHESjGm3JaG1CLlUSjuT/25qv8Az+yfpR/beq/8/sn6V1f/AAjuk/8APu3/AH2ans/DWgyORcK8QxwQxOa8b63hv5fwR6n1av8Azfizjf7b1X/n9k/Sj+29V/5/ZP0rvP8AhFfCv/PaX8zR/wAIr4V/57S/maX13DfyfgH1av8AzficH/beq/8AP7J+lH9uar/z+yfpXd/8Ir4V/wCe0v5ml/4RXwr/AM9pfzNH13DfyfgH1av/ADfiaPw31618SeGX8J6tfpb6jDMZrCWU4WTP8BPryfzrYTwT4g+0GOS1jijH3pWlXYB69azfDvgnwrb6fN4g1e3kmsopPLt4Q5Bmf862p/FtjeW39m33h2zk00jYYlJ3KvsfX8q4a0qcp3p6L+tjppqrGNnqzifi1renSW+n+F9GuvtVrpxZ7idT8kszdceoHP5mvPq7D4meFrPQbi01DR5ml0jUVZ7fdy0TD7yE+2a4+vrMDGmqEfZbHweYyqyxMvbL3gooorrOIKKKKACiiigD3X9ibSmvPivdakV/d6fpsjZ9HdlUD8t35V9o18x/sH6eV0/xTqpXAeaC3U467VZj/wChCvpymj0sOrU0FFFFM2CiiigAooooAKKKKACiiigAooooAwPiNcWtr4B16e9mmgt1sJvMkhALqChHyg8Z54r5T0S08YabpVpFBJpd1AkShIJlaN0XHCllyCce1fSnx4x/wqPxCGk8tTbAM2CcKXXPT2rwOz8SeHrhQINYsjxgAyhT+RxXlZk3eKSPaytLlk7ksBvr+1eG9tZtOk7PDOrZPsf8RWL4jXWdD0e61OPxE8iQJuEc9qjFj2GRiuningmGYZo5B/ssDWD8SoZJvBd+I1LFAshA7hWBP6V5cH7yR6slpcqeB9H1bTbH7XM9lLc3uJ7hpEbzctzgtntXQaXpdnp8l1Naw+U93J5swDZBbGOPSpLKa31DTIZomEkE8QIIPUEVzniZNE0/Rb24hX7TcREQpEbhnxK3CqRng85p3c2GkUYniiOTXrnV9YhLGLRAqWmD96RWDSH8uK1/iPJ/aHgJWtyD9seAJz/fYY/nWdoel+LdN0T+zIdE0ja8bLJI87b5N3UnHfmq9tPJP8PtGtZP9bBqkVs49Ckh/oBW1tVbozPo/M6/wPfSX/hq1efIuIQYJgeodDtOfyrl/idqEk2u6Ro0DEqlxFNPg9CWwgP6mtfTZk0TxdrVnMwS1uYv7RiJ4AI4k/kDXNxwSXUWm61dKfP1fWo5VB6rEoYIPy5qYJKXMOT92xp3nh/StT+Jd3Dc25dPsKzvh2H7wtjPB44qzq2n6h4TtG1TRr65uLKD5riyuXLgp3KMeQRVWTVdQsviDrE6aHdXwWCKLFuwYqvUMR7+ntU+qXGveJbOTT7Xw9Jpsc42S3V4wBVe+1RyTR711fYWmttzpxfafd2UM/2rZHKgddspU4Iz2qp9itLlsW+tagjHoEuif0OavadptpZWUNrHChEUYQMVGTgYzSzXunWrlJrm2gYdQzBf51jfsa+pxXjOyu7V7BJNV1O5iN4mDKibFOD0YDOa9N/ZnZV+Jl+hPLaOce+JVrz/AOImpadNo9t9nvrWZ472F9qSqTjdzwDXY/s73Cx/GOOHzFzLpM67c85Doa7sI37SNzixi/dSPp+iiivcPnArw/8AaW0W+voVmt42kACSKB/FtyGH1w2a9wrC8b3mi2eiu2tgNCclVzhsjuD2x61w5jRVXDtN2tqdeBqulWTSufEW1i+zad2cbcc59K2fG96PCvw+0+xu4917e3huBAWwyIFxk/p+dd5q/ibwzLfSro9xa2dwxIjuLi181VPruG3NeO+OPCXia78QmfWtUjvLi4AMMqKSjp22dgPavlKEabn+8ei/E+mqzqcvuLUw/wDhLv8Apx/8fpP+Et/6cf8Ax+pv+EB1X++v/fNH/CA6r/fX/vn/AOvXffA9/wAzm/2v+rEP/CW/9OP/AI/R/wAJd/04/wDj9Tf8IDqv/PRf++aP+EB1X/nov/fNF8D3/MP9r/qxD/wl3/Tj/wCRKr6n4o+0adcQfY9vmRsud/TIqxP4MvYGCzXKISMgFDVPUvDE1vp9xO11GwjjLEBTzgVUFg+ZW/UmTxXK7/ocVRRRXunjhRRRQAVt+EdS/sy+lm8rzd0e3Gcd6xK2vCWmSarfSW8UixsEyMjOeaxxHL7J8+xtQ5vaLl3On/4S3/px/wDH6P8AhLf+nH/x+rH/AAr7Vv8AnrH+VH/CvtV/57RflXjXwPf8z1P9r/qxB/wlv/Tj/wCP0f8ACXf9OP8A4/U//CvtV/57R/lR/wAK+1X/AJ7R/lRfA9/zD/a/6sQf8Jd/04/+RKT/AIS7/px/8fp1z4IvrbHnXMa7unymof8AhEp/+fyL/vk0/wDYv6uF8V/Vj03Rr4eJvhdC1lH+/wBNum+0wA5YKc4b9f0Nc+oJO0ck9AO9N+GvhnxRZ6u99omswWcca/6VLKhMWz0YHg16bLqmjyI0Wn6lotvqxGFu2sD5e/1HPHPvXn1o01P929H66HTTnNR96Op558WZP7O8DaFoNwB9ted7x0z80SYIAPpnd+leWV0HxBsvEFl4nuF8SyNNfSYfzs5WVexQ/wB327Vz9fWYCiqVCMU79bnwmY15V8TKUlbyCiiius4QooooAKKKktYJrq5itbdd00zrHGvqzHA/U0Afb/7HmlnT/gpZ3LJtbULue5zjkjdsH/oFex1jeBtFXw74N0fQlx/oNlFAcdCyqAT+ea2ao9aC5YpBRRRQUFFFFABRRRQAUUUUAFFFFABRRRQBX1NVbTbpWxgwvnPToa+QvA8Fvd+E7WRrW2mky6s7xg7sOec4r641ywOqaTc6f9qmtRcRtG0kON4BGDjP1ryu2+Blvp+nRWOk+LNQtYYhhBJbRSe/PAJrhxtCdZJRPRwGIp0b8/U8yRbeycM2mxwjtJCgIH5cipZbyGSMrHH9qRgQyoVzj3BIru7n4K+J8E23xChz2WTR1/mJP6VkXPwW+Ie/dD4q8OTHsZbB1P6Zrz3gK3Y9NZhQ7nlkmk2Ng7pYa/rOi27kk2/lNsUnrtyOKlgtfDcR06O31F5IbSdrmRDGzvcSkcMxx2r0mT4T/FqMfJrfhSb22Sj/ANlqI/DT4vR9B4Wl+k0i/wBKbwtfsJYuh/McvLrkbXKeTcJHF/H51vIGP0OMVnQ+GmZjJBeRNbPqw1BV2nhcHKj3ya3vGmi/Enwfop1fWtN8Pta+ckOYbtyxZzgcEVx0fjfWgjM+g2pCy+ScXRHzZx6VjKjUp6Wsbxq06iunc1vHfh9vECWgtb2K2ljYpIxblomxuX36CrOs6PNPc6AtmqC2sLgPJk4woTAwO9Yb+NL428k0/hhGjjJDEXanp16rXYDw544MaSD4dakFcBgYLyM5BHHRhSjTqtaLYcqlOPxO1zndP0PV4vFGq6l5lqomMflSNGTvwDkgBuOvetsSalE2Li5sP++GX+tTpo3jCI7m+HPiUkf7Ub/+z0kx8SRcT+AfFC/Sy3/yJolRqveIo1qXSSJ7aTzE+aSJm/6ZnIqR0SRdrorD0YZrJa6vIm3yeB/FEbD+L+xpDj8QKcutMxKvoPiKM9CG0qYY/wDHazdGp/Ky1Wg+pi/EnSLBfCV9dQWFuk8QWQSJEAwwwzzS+ANcTQfHXhnxG+1YFuRFct6RzLsJP0LA/hW3B4O/4Si3uLe00XXCzxNlpY7iMdP9vAP0rI0r4a+MP+EYjV/C1/N5gMEiqoLkjjJyeBx1rpoxnGzs9H2MKsqck02tV3PscHIyORRXK/CaDxNa+AdMtPFyouqQRmNsOGYoDhC5HG7bjOO9cx8Q/jv8P/BtzLYy38mq6jFw1tYKJCp9GfIUH2zmveTurnzM2oN3Z6jXgP7VmoSWlmDLN5VuPKVsn+E7iceuSBWM/wC1rpfn4XwXemLPU3qBsfTbj9a8a/aA+Jx+Jfie3vLS3ns9LtIFjgglxv3nl2bHB54HsPc1y4zD/WYKF7K46GPjh5OpHVnOz+KYw2ILRmHq7Y/lXRQ+O9NvfCkGl3iz295aTl4ZCMr5ZHK5HIOfavNaK5pZThnGyVvO4Rz3FqXM2mu1jvf+Elsf+gmfzaj/AISWx/6CTfm1efsnPFJ5Z9a4XlEb9T2lncOVNtK56D/wktj/ANBJvzaj/hJbD/oJn82rgYbeaaQRwxmRuwXrU/8AZWpf8+M//fFZSy+lB2lK33HVTx86i5oJNHav4g0uQ5e/DH1OTVHWta0yXSLuOO7VnaFgoAPJxXMf2VqX/PjP/wB8Go7vTNQjtZJHs5lVVJJK9BRDB0FJNS/FDliqzi/d/M56iiivcPHCiiigArpPAN5b2WpzyXMoiUxYBPrmubq/otvPc3DpbwvKwXJCjPFY4iKnTcZbG1CTjUTW56X/AMJFp3/QRP5tS/8ACRad/wBBE/m1cT/ZWpf8+M//AHxQdJ1L/nxn/wC+K8f6lQ/m/FHqfWq38v5na/8ACRab/wBBH9Wpf+Ei07/oIn82riTpWpf8+M//AHxR/ZWpf8+M/wD3xR9Sofzfig+tVv5fzO0bxBpbY3Xwb65NJ/buk/8AP4n5GuM/srUv+fGf/vij+ytS/wCfGf8A74o+pUP5vxQfWq38v5ntrXMTfCyxl06QNDdXbee6/wARGcA/kK5eq/wv1y90mKbw9rGi3t9pF6+7ZFGWkhk/vKO9eiXHhHRrOz/tWdtZmtMbvs6WpMuPQgDP6V51Wj7OfKtex1U6ycOaWhxnxSVLj4beH726bN5HdSQREn5mhwSfqAQteV11HxG8WN4m1OFYrf7Fp9ihhtbYnlB3Le5wPyrlty/3h+dfWZfRnRoRjPc+EzPEQr4mU4bC0Um5f7w/Ojcv94fnXacAtFJuX+8PzoU7iFXknoByaQC17R+yR4Ek8UfESPXbuDdpehsJ2LL8rz/8s1/A/MfoPWsP4WfBPxp45vIpPsM2kaQSDJf3cRUFf+manBc/Tj3r7c8A+EtH8E+GLbw/ocHl20AyzNy8rn7zse5NM6aFFt8z2N6iiimd4UUUUAFFFFABRRRQAUUUUAFFFFABRRRQAUUUUAFFFFABRRRQB49+15IYvhKjD/oLWv8A6ETXz14l064s4LWN4yPNvY2BXkEls177+2Q2PhJCvrq1t/7NXm2rw+edJQjIF0jn8EY/0ryMfK1RHuZar0mcX4iha00a+VkZG8pnIPXmvtbwzL5/hvTJj1e0ib80FfJXxAtbabwvqt6NwljgZcg8Ejivq3wQSfBmik9fsEH/AKLFaZc7qRnmq+E2KKKK9M8cKKKKACiiigD54/bB+J194ds7fwZoNy9te38JlvbhDh44ScBFPYtg5PoPevkDvnv3r2b9sqOVPjXO8hJR7C3MeewAIP65rxmkebXk3N3CiiikYhRRRQAUUUUAKrMrBlYqwOQR1Fdt4c1A39liTmaI7X9/Q1xFAZ1+47L64OK4sdhFiaduq2PSyvHPCVrt+69z0uqWv/8AIDvv+uD/AMq4PzJP+esn/fRpk5lkidPNf5gRyxry45NUi1LmPffEFCV42Zg0UsimNyj/ACsOxpu5f7w/OvYORO6FopNy/wB4fnRuX+8PzoAWur+Gn/IWuf8Arh/WuT3L/eH51c0uQrMxWQr8vY4rDEQ9pSlHubUJ8lRSPX8VZtLxrdCohifJzl1yRXk/2iT/AJ7v/wB9ml+0S/8APd/++zXi/wBmf3vwPW+v/wB09e/tR/8An1t/++aP7Uf/AJ9bf/vivIPtEv8Az3f/AL7NH2iX/nu//fZpf2X/AHvwD6//AHT1/wDtR/8An1t/++aDqbkEfZbf/vivIPtEn/PZ/wDvs0v2iX/nu/8A30aP7L/vB9f/ALp77pUg8P8Ag8azDGp1C+lMUUhGfKUZyR78GsCHXNYiuhdJqVz5uc5MhIP1HSo/hfqln4j8HnwhdXkdvqVrKZrFpXwJVPVfryfzrVj8F+ImuRCbHYM48xpF2j365rgq03Sm4yOqlUjUjzHuHwRtfDPizSnk1Xw3pNxdkGRnks0Ykg4bnHqQfxr0f/hAvBP/AEKei/8AgFH/AIVz/wAEvCb+HdCDzKwdk2qWGCwJyzY7ZOMewr0OvrcsU1ho8/8AS6Hy2PVN15chzn/CB+Cf+hT0X/wCj/wo/wCED8E/9Cnov/gFH/hXR0V3nHZHOf8ACBeCf+hT0X/wCj/wq1Y+FPC9i6yWfh3Sbd1OQ0dnGCD9cVs0UBZBRRRQMKKKKACiiigAooooAKKKKACiiigAooooAKKKKACiiigAooooAKKKKAPEv2yG/wCLa6dD/wA9NYgH5Bq4lo1aS3ZiMx5ZR74x/In866j9sm4B0Xwpp/8AFPq4f8FXH/s1cpO23ULVPVXH6D/CvEzL+Ij6DLF+6MX4gKsPgfV8HIaPP4lhX1V4LXb4P0ZT2sIP/QBXyL43uvM+HmoPnO+Yx/8AkXH9K+v/AAwuzw1padMWcI/8cFb5atJHPmr+E0aKKK9Q8cKKKKACiiigD5d/bl8KSt/YvjO2jdo0U2N2QOE53RsfqSw/Kvluv0z8V6Dpnifw9e6DrFuJ7K8iMcq9x6EHsQcEH1FfBXxk+Fuv/DfWnivInudJlc/Y9QRfkdeyt/dcdx+VJnDiabvzI4GiiikcoUUUUAFFFFABRRRQAUUUUAfQP7Gln4b17Wdd8Pa/4f03U2ECXlvLc2ySMmGCOoJGcHcpx7Gvpn/hWfw9/wChK0D/AMAY/wDCvAv2F/Ddx9v13xbNG6W/krYW7FflkYsHcg98bUH4mvqmmkenh2/Zo5P/AIVn8Pf+hK0D/wAAY/8ACj/hWfw9/wChK0D/AMAY/wDCusoosja7OT/4Vn8Pf+hK0D/wBj/wpU+G3w/U5XwXoIPtYx/4V1dFFkF2ct/wrnwFn/kTtC/8AY/8KP8AhXPgH/oTdC/8AY/8K6mijlXYOZ9zlv8AhXPgH/oTtC/8AY/8KP8AhXPgL/oTdC/8AY/8K6mijlXYOZ9zlv8AhXPgL/oTtC/8AY/8KP8AhXPgH/oTdC/8AY/8K6mijlXYOZ9zl1+HXgNWDL4P0NWByCLJAQfyrZt9G0m3ZWh061Qr90iMcVfopOEXuh88u4UUUVRIUUUUAFFFFABRRRQAUUUUAFFFFABRRRQAUUUUAFFFFABRRRQAUUUUAFFFFABRRRQAUUUUAfOH7WMzXPxC8C6UDlQ8k5X0+ZRn8lNYLl21i3DcbfMI+nGK3fjtbm9+PmmOeY7DRBIfZmkcD9KwNZmjt4bu53fvYbKRgPbnn8xXg46V61j6TARtQRwnia48z4X2xz/x9X2R75kY19v6KuzRrJOm23jH/jor4a8RwyJ4R8HaaFO+e4iJGOpOP/iq+7YI/Kgjj/uKF/IV3YBaS9Tz8zesUPooor0DywooooAKKKKACq2p2FjqljLY6jaQXdrMu2SGZA6MPcGrNFAHgfjv9mDwhq8kl14bvrnQJ2OfJH76D8FJ3L+BryjXf2XviFZSH+zbrR9UizwVnMT/AIq4x+pr7TopWMZUIS6HwVN+z/8AFiNyv/CMh8d1vISP/Qqb/wAKC+LH/Qqt/wCBcP8A8VX3vRRYj6rDufBH/Cgvix/0Krf+BcP/AMVR/wAKC+LH/Qqt/wCBcP8A8VX3vRTsH1WHc+CP+FBfFj/oVW/8C4f/AIqj/hQXxY/6FVv/AALh/wDiq+96KLB9Vh3Pgj/hQXxY/wChVb/wLh/+KrsPAH7MHizUr6Obxdc2+jWCsC8UUglnkHcDHyr9ST9K+x6KVhrDQTMzwvoOleGdBtdD0W0S1sbVNkca/qSe5J5J71p0UUzoCiiigAooooAKKKKACiiigAooooAKKKKACiiigAooooAKKKKACiiigAooooAKKKKACiiigAooooAKKKKACiiigAooooAKKKKACiiigAooooA4vxj8PNP8Q6lcaqt5NZ6jNFHD5yqHCohJACnj+I9a4PVP2f2vjMzePtWVpYjC4+yxbSnXGK9worF4enJ8zjqbxxVWK5VLQ8C0H9n3VLXxRo+pav42/tKy0q6S4itmsQCShBC53YxwO1e+0UVcKcYK0URUqzqO8mFFFFW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9k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0" name="AutoShape 8" descr="https://cac-powerpoint.officeapps.live.com/pods/GetClipboardImage.ashx?Id=ba41ed81-e1c3-4dd5-ae90-b947236dade7&amp;DC=GCA1&amp;pkey=939671a9-341a-43aa-9ce3-17499fbd5e14&amp;wdwaccluster=GCA1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F25A85-247A-8F75-B1D7-ADAB9E4037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2" y="7937"/>
            <a:ext cx="6613813" cy="393883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F6FC700-122D-EDD2-1A68-4DC8ED0098A1}"/>
              </a:ext>
            </a:extLst>
          </p:cNvPr>
          <p:cNvSpPr/>
          <p:nvPr/>
        </p:nvSpPr>
        <p:spPr>
          <a:xfrm>
            <a:off x="8201604" y="3260034"/>
            <a:ext cx="351183" cy="337931"/>
          </a:xfrm>
          <a:prstGeom prst="ellipse">
            <a:avLst/>
          </a:prstGeom>
          <a:solidFill>
            <a:srgbClr val="9B9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01A8B3-3AF2-A632-8FD1-90AE640D43E2}"/>
              </a:ext>
            </a:extLst>
          </p:cNvPr>
          <p:cNvSpPr/>
          <p:nvPr/>
        </p:nvSpPr>
        <p:spPr>
          <a:xfrm>
            <a:off x="7390625" y="2883367"/>
            <a:ext cx="545610" cy="527009"/>
          </a:xfrm>
          <a:prstGeom prst="ellipse">
            <a:avLst/>
          </a:prstGeom>
          <a:solidFill>
            <a:srgbClr val="9B9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283929F-C516-49E1-D4EC-E8D5C1DCA1B5}"/>
              </a:ext>
            </a:extLst>
          </p:cNvPr>
          <p:cNvSpPr/>
          <p:nvPr/>
        </p:nvSpPr>
        <p:spPr>
          <a:xfrm rot="20392833">
            <a:off x="2283680" y="2447187"/>
            <a:ext cx="88053" cy="120333"/>
          </a:xfrm>
          <a:prstGeom prst="ellipse">
            <a:avLst/>
          </a:prstGeom>
          <a:solidFill>
            <a:srgbClr val="FEDCB8"/>
          </a:solidFill>
          <a:ln>
            <a:solidFill>
              <a:srgbClr val="FEDC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EAFDDD-262F-9E46-9ECB-9C60638D646B}"/>
              </a:ext>
            </a:extLst>
          </p:cNvPr>
          <p:cNvSpPr/>
          <p:nvPr/>
        </p:nvSpPr>
        <p:spPr>
          <a:xfrm rot="21023178" flipH="1">
            <a:off x="3859109" y="2146668"/>
            <a:ext cx="95824" cy="126046"/>
          </a:xfrm>
          <a:prstGeom prst="ellipse">
            <a:avLst/>
          </a:prstGeom>
          <a:solidFill>
            <a:srgbClr val="FEDCB8"/>
          </a:solidFill>
          <a:ln>
            <a:solidFill>
              <a:srgbClr val="FEDC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Bulle narrative : rectangle à coins arrondis 22">
            <a:extLst>
              <a:ext uri="{FF2B5EF4-FFF2-40B4-BE49-F238E27FC236}">
                <a16:creationId xmlns:a16="http://schemas.microsoft.com/office/drawing/2014/main" id="{36BE1569-32CC-E457-67F2-83A4677EC7F2}"/>
              </a:ext>
            </a:extLst>
          </p:cNvPr>
          <p:cNvSpPr/>
          <p:nvPr/>
        </p:nvSpPr>
        <p:spPr>
          <a:xfrm>
            <a:off x="2105929" y="4195293"/>
            <a:ext cx="5778149" cy="1977922"/>
          </a:xfrm>
          <a:prstGeom prst="wedgeRoundRectCallout">
            <a:avLst>
              <a:gd name="adj1" fmla="val 60958"/>
              <a:gd name="adj2" fmla="val -4904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it's different place from school, where you can </a:t>
            </a:r>
            <a:b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 a few days with other kids </a:t>
            </a:r>
            <a:b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do outdoor activities.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32C0B6-4537-2846-A241-342C5447ED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02"/>
          <a:stretch/>
        </p:blipFill>
        <p:spPr>
          <a:xfrm rot="543857">
            <a:off x="8778840" y="2780058"/>
            <a:ext cx="3017701" cy="44778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D82E1E-61C8-48BC-F264-964F5856C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2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C114A085-2B92-2E3D-03D0-E54B55F1C7CE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B4CB89-DE94-B13A-CF14-1CFF9E991759}"/>
              </a:ext>
            </a:extLst>
          </p:cNvPr>
          <p:cNvSpPr/>
          <p:nvPr/>
        </p:nvSpPr>
        <p:spPr>
          <a:xfrm>
            <a:off x="8338" y="482290"/>
            <a:ext cx="12191999" cy="5227983"/>
          </a:xfrm>
          <a:prstGeom prst="rect">
            <a:avLst/>
          </a:prstGeom>
          <a:solidFill>
            <a:schemeClr val="accent4">
              <a:lumMod val="20000"/>
              <a:lumOff val="80000"/>
              <a:alpha val="2518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9B414BD8-C78D-9F3B-44F9-5504961D2297}"/>
              </a:ext>
            </a:extLst>
          </p:cNvPr>
          <p:cNvSpPr/>
          <p:nvPr/>
        </p:nvSpPr>
        <p:spPr>
          <a:xfrm>
            <a:off x="3716204" y="838094"/>
            <a:ext cx="4079626" cy="1274630"/>
          </a:xfrm>
          <a:prstGeom prst="wedgeRoundRectCallout">
            <a:avLst>
              <a:gd name="adj1" fmla="val 33351"/>
              <a:gd name="adj2" fmla="val 785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cousin went there with his class, </a:t>
            </a:r>
            <a:b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school bus. </a:t>
            </a:r>
          </a:p>
        </p:txBody>
      </p:sp>
      <p:pic>
        <p:nvPicPr>
          <p:cNvPr id="14" name="Image 13" descr="An image containing a doll, a toy, clipart  Description generated automatically">
            <a:extLst>
              <a:ext uri="{FF2B5EF4-FFF2-40B4-BE49-F238E27FC236}">
                <a16:creationId xmlns:a16="http://schemas.microsoft.com/office/drawing/2014/main" id="{54A6D0C6-FC90-00B6-D1AB-253C9669FC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2"/>
          <a:stretch/>
        </p:blipFill>
        <p:spPr>
          <a:xfrm>
            <a:off x="9106076" y="2598674"/>
            <a:ext cx="2813326" cy="4330449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FC7DFF3B-CE28-4762-4E13-18ADC606B6B0}"/>
              </a:ext>
            </a:extLst>
          </p:cNvPr>
          <p:cNvSpPr/>
          <p:nvPr/>
        </p:nvSpPr>
        <p:spPr>
          <a:xfrm flipH="1">
            <a:off x="8337" y="2598674"/>
            <a:ext cx="6629996" cy="3380228"/>
          </a:xfrm>
          <a:prstGeom prst="rect">
            <a:avLst/>
          </a:prstGeom>
          <a:blipFill>
            <a:blip r:embed="rId7"/>
            <a:stretch>
              <a:fillRect r="-16422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5" name="Image 4" descr="An image containing a doll, a toy  Description generated automatically">
            <a:extLst>
              <a:ext uri="{FF2B5EF4-FFF2-40B4-BE49-F238E27FC236}">
                <a16:creationId xmlns:a16="http://schemas.microsoft.com/office/drawing/2014/main" id="{29CAB581-65F6-BA5A-1863-9CEF029F9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3"/>
          <a:stretch/>
        </p:blipFill>
        <p:spPr>
          <a:xfrm>
            <a:off x="6798625" y="2278131"/>
            <a:ext cx="2648883" cy="46509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936E06-DF83-7E43-19CB-50F3ABC65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CF7E01DD-5A60-ADEF-BEB7-09BB5F7C8A3D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31A0153-9730-FACB-A6F0-88BFF02246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98" y="1671889"/>
            <a:ext cx="2971800" cy="31115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3990BCA-B51C-2041-46D4-DC0E398B679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945" y="1163473"/>
            <a:ext cx="2971800" cy="311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958332-A6FC-5C49-9361-92606178E1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" y="2952716"/>
            <a:ext cx="2847561" cy="30341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203094-559C-BF3E-2357-1D1C11927F3E}"/>
              </a:ext>
            </a:extLst>
          </p:cNvPr>
          <p:cNvSpPr/>
          <p:nvPr/>
        </p:nvSpPr>
        <p:spPr>
          <a:xfrm>
            <a:off x="0" y="460556"/>
            <a:ext cx="12191999" cy="5227983"/>
          </a:xfrm>
          <a:prstGeom prst="rect">
            <a:avLst/>
          </a:prstGeom>
          <a:solidFill>
            <a:srgbClr val="3F1111">
              <a:alpha val="259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FA0CA8F4-2F5D-46CC-934E-A9C7E4E33945}"/>
              </a:ext>
            </a:extLst>
          </p:cNvPr>
          <p:cNvSpPr/>
          <p:nvPr/>
        </p:nvSpPr>
        <p:spPr>
          <a:xfrm>
            <a:off x="3629292" y="731087"/>
            <a:ext cx="4362758" cy="1585914"/>
          </a:xfrm>
          <a:prstGeom prst="wedgeRoundRectCallout">
            <a:avLst>
              <a:gd name="adj1" fmla="val 46991"/>
              <a:gd name="adj2" fmla="val 8663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CA" sz="2800" dirty="0"/>
          </a:p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evening, they built a campfire and ate toasted marshmallows.</a:t>
            </a:r>
          </a:p>
          <a:p>
            <a:pPr algn="ctr"/>
            <a:endParaRPr lang="fr-CA" sz="2800" dirty="0">
              <a:cs typeface="Arial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3BD042-FF5D-4CE4-731A-ADBB272CCA62}"/>
              </a:ext>
            </a:extLst>
          </p:cNvPr>
          <p:cNvSpPr/>
          <p:nvPr/>
        </p:nvSpPr>
        <p:spPr>
          <a:xfrm>
            <a:off x="5462795" y="3193070"/>
            <a:ext cx="1524780" cy="1459661"/>
          </a:xfrm>
          <a:prstGeom prst="ellipse">
            <a:avLst/>
          </a:prstGeom>
          <a:solidFill>
            <a:schemeClr val="accent4">
              <a:lumMod val="40000"/>
              <a:lumOff val="60000"/>
              <a:alpha val="663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A3A3D1-CE7A-A721-A1D0-B12607E449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1" r="1" b="15199"/>
          <a:stretch/>
        </p:blipFill>
        <p:spPr>
          <a:xfrm rot="169324">
            <a:off x="6518804" y="1251832"/>
            <a:ext cx="5018259" cy="5815657"/>
          </a:xfrm>
          <a:prstGeom prst="rect">
            <a:avLst/>
          </a:prstGeom>
        </p:spPr>
      </p:pic>
      <p:grpSp>
        <p:nvGrpSpPr>
          <p:cNvPr id="27" name="Group 4">
            <a:extLst>
              <a:ext uri="{FF2B5EF4-FFF2-40B4-BE49-F238E27FC236}">
                <a16:creationId xmlns:a16="http://schemas.microsoft.com/office/drawing/2014/main" id="{913FD689-5C4B-9890-A7E4-C7EBFB408AE1}"/>
              </a:ext>
            </a:extLst>
          </p:cNvPr>
          <p:cNvGrpSpPr/>
          <p:nvPr/>
        </p:nvGrpSpPr>
        <p:grpSpPr>
          <a:xfrm rot="567660" flipH="1">
            <a:off x="5373699" y="2900213"/>
            <a:ext cx="2094437" cy="2779499"/>
            <a:chOff x="0" y="0"/>
            <a:chExt cx="2792583" cy="3705999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0C83C44-A74C-8405-1F6F-675AD25165E8}"/>
                </a:ext>
              </a:extLst>
            </p:cNvPr>
            <p:cNvSpPr/>
            <p:nvPr/>
          </p:nvSpPr>
          <p:spPr>
            <a:xfrm>
              <a:off x="878878" y="0"/>
              <a:ext cx="1913705" cy="2231726"/>
            </a:xfrm>
            <a:custGeom>
              <a:avLst/>
              <a:gdLst/>
              <a:ahLst/>
              <a:cxnLst/>
              <a:rect l="l" t="t" r="r" b="b"/>
              <a:pathLst>
                <a:path w="1913705" h="2231726">
                  <a:moveTo>
                    <a:pt x="0" y="0"/>
                  </a:moveTo>
                  <a:lnTo>
                    <a:pt x="1913705" y="0"/>
                  </a:lnTo>
                  <a:lnTo>
                    <a:pt x="1913705" y="2231726"/>
                  </a:lnTo>
                  <a:lnTo>
                    <a:pt x="0" y="2231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7A99C8DF-9958-8A22-DB24-96FF7E8539FA}"/>
                </a:ext>
              </a:extLst>
            </p:cNvPr>
            <p:cNvSpPr/>
            <p:nvPr/>
          </p:nvSpPr>
          <p:spPr>
            <a:xfrm>
              <a:off x="0" y="589414"/>
              <a:ext cx="2419603" cy="3116585"/>
            </a:xfrm>
            <a:custGeom>
              <a:avLst/>
              <a:gdLst/>
              <a:ahLst/>
              <a:cxnLst/>
              <a:rect l="l" t="t" r="r" b="b"/>
              <a:pathLst>
                <a:path w="2419603" h="3116585">
                  <a:moveTo>
                    <a:pt x="0" y="0"/>
                  </a:moveTo>
                  <a:lnTo>
                    <a:pt x="2419603" y="0"/>
                  </a:lnTo>
                  <a:lnTo>
                    <a:pt x="2419603" y="3116585"/>
                  </a:lnTo>
                  <a:lnTo>
                    <a:pt x="0" y="3116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1" name="Freeform 5">
            <a:extLst>
              <a:ext uri="{FF2B5EF4-FFF2-40B4-BE49-F238E27FC236}">
                <a16:creationId xmlns:a16="http://schemas.microsoft.com/office/drawing/2014/main" id="{6B75E003-B203-EFD1-9606-D4313D18DECA}"/>
              </a:ext>
            </a:extLst>
          </p:cNvPr>
          <p:cNvSpPr/>
          <p:nvPr/>
        </p:nvSpPr>
        <p:spPr>
          <a:xfrm>
            <a:off x="450386" y="4040428"/>
            <a:ext cx="860629" cy="1131497"/>
          </a:xfrm>
          <a:custGeom>
            <a:avLst/>
            <a:gdLst/>
            <a:ahLst/>
            <a:cxnLst/>
            <a:rect l="l" t="t" r="r" b="b"/>
            <a:pathLst>
              <a:path w="1814703" h="2337439">
                <a:moveTo>
                  <a:pt x="0" y="0"/>
                </a:moveTo>
                <a:lnTo>
                  <a:pt x="1814702" y="0"/>
                </a:lnTo>
                <a:lnTo>
                  <a:pt x="1814702" y="2337439"/>
                </a:lnTo>
                <a:lnTo>
                  <a:pt x="0" y="2337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059120B0-AF78-EE4F-F617-3F63F5A95C9E}"/>
              </a:ext>
            </a:extLst>
          </p:cNvPr>
          <p:cNvSpPr/>
          <p:nvPr/>
        </p:nvSpPr>
        <p:spPr>
          <a:xfrm rot="15863326">
            <a:off x="2664970" y="4040427"/>
            <a:ext cx="860629" cy="1131497"/>
          </a:xfrm>
          <a:custGeom>
            <a:avLst/>
            <a:gdLst/>
            <a:ahLst/>
            <a:cxnLst/>
            <a:rect l="l" t="t" r="r" b="b"/>
            <a:pathLst>
              <a:path w="1814703" h="2337439">
                <a:moveTo>
                  <a:pt x="0" y="0"/>
                </a:moveTo>
                <a:lnTo>
                  <a:pt x="1814702" y="0"/>
                </a:lnTo>
                <a:lnTo>
                  <a:pt x="1814702" y="2337439"/>
                </a:lnTo>
                <a:lnTo>
                  <a:pt x="0" y="2337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465CA1-5363-4061-230F-C0E58DD203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9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3F01-D074-558A-53BC-AB3E201B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63F23394-5B80-BD78-B892-4D5E43E8DAEC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F4482-7541-6EEB-E08B-F2FD1AD1BEC0}"/>
              </a:ext>
            </a:extLst>
          </p:cNvPr>
          <p:cNvSpPr/>
          <p:nvPr/>
        </p:nvSpPr>
        <p:spPr>
          <a:xfrm>
            <a:off x="8338" y="443744"/>
            <a:ext cx="12191999" cy="5227983"/>
          </a:xfrm>
          <a:prstGeom prst="rect">
            <a:avLst/>
          </a:prstGeom>
          <a:solidFill>
            <a:schemeClr val="accent6">
              <a:lumMod val="75000"/>
              <a:alpha val="4289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2616B-C77B-35A1-0515-00BFE3AC0B0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F6E89BD-5C25-AA15-6CFD-FC69900E99DD}"/>
              </a:ext>
            </a:extLst>
          </p:cNvPr>
          <p:cNvSpPr/>
          <p:nvPr/>
        </p:nvSpPr>
        <p:spPr>
          <a:xfrm>
            <a:off x="795647" y="879707"/>
            <a:ext cx="4482893" cy="1171559"/>
          </a:xfrm>
          <a:prstGeom prst="wedgeRoundRectCallout">
            <a:avLst>
              <a:gd name="adj1" fmla="val 1466"/>
              <a:gd name="adj2" fmla="val 8452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they even slept in tents.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1D2933F-2962-D659-C931-CD1A88ECD8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2"/>
          <a:stretch/>
        </p:blipFill>
        <p:spPr>
          <a:xfrm rot="214714" flipH="1">
            <a:off x="9132416" y="2144580"/>
            <a:ext cx="3144624" cy="4948435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id="{B584B063-E357-CACF-FC00-5E5728F6060F}"/>
              </a:ext>
            </a:extLst>
          </p:cNvPr>
          <p:cNvSpPr/>
          <p:nvPr/>
        </p:nvSpPr>
        <p:spPr>
          <a:xfrm>
            <a:off x="3335719" y="1026733"/>
            <a:ext cx="5922207" cy="4325705"/>
          </a:xfrm>
          <a:custGeom>
            <a:avLst/>
            <a:gdLst/>
            <a:ahLst/>
            <a:cxnLst/>
            <a:rect l="l" t="t" r="r" b="b"/>
            <a:pathLst>
              <a:path w="5326602" h="4114800">
                <a:moveTo>
                  <a:pt x="0" y="0"/>
                </a:moveTo>
                <a:lnTo>
                  <a:pt x="5326602" y="0"/>
                </a:lnTo>
                <a:lnTo>
                  <a:pt x="5326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CE3B2D5-B035-1990-6EC8-AB898D738816}"/>
                  </a:ext>
                </a:extLst>
              </p14:cNvPr>
              <p14:cNvContentPartPr/>
              <p14:nvPr/>
            </p14:nvContentPartPr>
            <p14:xfrm>
              <a:off x="3713040" y="2725172"/>
              <a:ext cx="138600" cy="16560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CE3B2D5-B035-1990-6EC8-AB898D7388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95040" y="2707172"/>
                <a:ext cx="1742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4683751-1022-252D-F1F9-C0E9E1AC2CC4}"/>
                  </a:ext>
                </a:extLst>
              </p14:cNvPr>
              <p14:cNvContentPartPr/>
              <p14:nvPr/>
            </p14:nvContentPartPr>
            <p14:xfrm>
              <a:off x="3710160" y="2642012"/>
              <a:ext cx="126360" cy="2404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4683751-1022-252D-F1F9-C0E9E1AC2C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2160" y="2624012"/>
                <a:ext cx="1620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431575F0-C113-94D0-442A-207D2062F7E3}"/>
                  </a:ext>
                </a:extLst>
              </p14:cNvPr>
              <p14:cNvContentPartPr/>
              <p14:nvPr/>
            </p14:nvContentPartPr>
            <p14:xfrm>
              <a:off x="3538800" y="3398345"/>
              <a:ext cx="88920" cy="18540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431575F0-C113-94D0-442A-207D2062F7E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20800" y="3380345"/>
                <a:ext cx="124560" cy="22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e 21">
            <a:extLst>
              <a:ext uri="{FF2B5EF4-FFF2-40B4-BE49-F238E27FC236}">
                <a16:creationId xmlns:a16="http://schemas.microsoft.com/office/drawing/2014/main" id="{FD55A0F4-39F7-CF6B-1AB5-56742A8BB6A2}"/>
              </a:ext>
            </a:extLst>
          </p:cNvPr>
          <p:cNvGrpSpPr/>
          <p:nvPr/>
        </p:nvGrpSpPr>
        <p:grpSpPr>
          <a:xfrm>
            <a:off x="3420000" y="2858843"/>
            <a:ext cx="423720" cy="1430363"/>
            <a:chOff x="3420000" y="2858843"/>
            <a:chExt cx="423720" cy="14303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0ACD247A-DF2E-A2D1-AB93-BBD689F7C319}"/>
                    </a:ext>
                  </a:extLst>
                </p14:cNvPr>
                <p14:cNvContentPartPr/>
                <p14:nvPr/>
              </p14:nvContentPartPr>
              <p14:xfrm>
                <a:off x="3620520" y="2897585"/>
                <a:ext cx="214920" cy="50544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0ACD247A-DF2E-A2D1-AB93-BBD689F7C31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02490" y="2879598"/>
                  <a:ext cx="250620" cy="541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F3487769-C67E-D49A-E0CD-EB0440293FAC}"/>
                    </a:ext>
                  </a:extLst>
                </p14:cNvPr>
                <p14:cNvContentPartPr/>
                <p14:nvPr/>
              </p14:nvContentPartPr>
              <p14:xfrm>
                <a:off x="3549600" y="3531545"/>
                <a:ext cx="220320" cy="54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F3487769-C67E-D49A-E0CD-EB0440293FA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31629" y="3513545"/>
                  <a:ext cx="255902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521E947B-FB76-2EBE-4042-1D54F9F8E3BC}"/>
                    </a:ext>
                  </a:extLst>
                </p14:cNvPr>
                <p14:cNvContentPartPr/>
                <p14:nvPr/>
              </p14:nvContentPartPr>
              <p14:xfrm>
                <a:off x="3826800" y="2858843"/>
                <a:ext cx="360" cy="8964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521E947B-FB76-2EBE-4042-1D54F9F8E3B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08800" y="2840843"/>
                  <a:ext cx="360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F117FF7E-EAF6-3967-8212-2921701FF039}"/>
                    </a:ext>
                  </a:extLst>
                </p14:cNvPr>
                <p14:cNvContentPartPr/>
                <p14:nvPr/>
              </p14:nvContentPartPr>
              <p14:xfrm>
                <a:off x="3420000" y="3568126"/>
                <a:ext cx="423720" cy="72108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F117FF7E-EAF6-3967-8212-2921701FF03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02000" y="3550126"/>
                  <a:ext cx="459360" cy="75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BB102F2C-DE8B-5AA3-FCAE-9BEC720F2A5C}"/>
                  </a:ext>
                </a:extLst>
              </p14:cNvPr>
              <p14:cNvContentPartPr/>
              <p14:nvPr/>
            </p14:nvContentPartPr>
            <p14:xfrm>
              <a:off x="3493440" y="4173646"/>
              <a:ext cx="380880" cy="17244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BB102F2C-DE8B-5AA3-FCAE-9BEC720F2A5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75457" y="4155646"/>
                <a:ext cx="416486" cy="20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e 25">
            <a:extLst>
              <a:ext uri="{FF2B5EF4-FFF2-40B4-BE49-F238E27FC236}">
                <a16:creationId xmlns:a16="http://schemas.microsoft.com/office/drawing/2014/main" id="{644235AA-FBAB-EDCF-7C90-36F899CC6095}"/>
              </a:ext>
            </a:extLst>
          </p:cNvPr>
          <p:cNvGrpSpPr/>
          <p:nvPr/>
        </p:nvGrpSpPr>
        <p:grpSpPr>
          <a:xfrm>
            <a:off x="3885480" y="4235926"/>
            <a:ext cx="589680" cy="79200"/>
            <a:chOff x="3885480" y="4235926"/>
            <a:chExt cx="589680" cy="7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61846480-01DE-2C0E-6AD9-82B1107F186A}"/>
                    </a:ext>
                  </a:extLst>
                </p14:cNvPr>
                <p14:cNvContentPartPr/>
                <p14:nvPr/>
              </p14:nvContentPartPr>
              <p14:xfrm>
                <a:off x="3885480" y="4238086"/>
                <a:ext cx="496080" cy="7704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61846480-01DE-2C0E-6AD9-82B1107F186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67480" y="4220170"/>
                  <a:ext cx="531720" cy="1125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DD043C4E-4D36-7BC5-5FD8-6EBD1BA82D75}"/>
                    </a:ext>
                  </a:extLst>
                </p14:cNvPr>
                <p14:cNvContentPartPr/>
                <p14:nvPr/>
              </p14:nvContentPartPr>
              <p14:xfrm>
                <a:off x="4419720" y="4235926"/>
                <a:ext cx="55440" cy="5544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DD043C4E-4D36-7BC5-5FD8-6EBD1BA82D7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01720" y="4217926"/>
                  <a:ext cx="91080" cy="9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EDA81421-2321-25B3-1DC5-40CFDDDAF677}"/>
                  </a:ext>
                </a:extLst>
              </p14:cNvPr>
              <p14:cNvContentPartPr/>
              <p14:nvPr/>
            </p14:nvContentPartPr>
            <p14:xfrm>
              <a:off x="4017157" y="2086809"/>
              <a:ext cx="42840" cy="12096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EDA81421-2321-25B3-1DC5-40CFDDDAF67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99157" y="2068809"/>
                <a:ext cx="784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B2288CF3-3C2C-F33E-4864-297C15A5A7C8}"/>
                  </a:ext>
                </a:extLst>
              </p14:cNvPr>
              <p14:cNvContentPartPr/>
              <p14:nvPr/>
            </p14:nvContentPartPr>
            <p14:xfrm>
              <a:off x="4060357" y="2087169"/>
              <a:ext cx="96840" cy="33228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B2288CF3-3C2C-F33E-4864-297C15A5A7C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42424" y="2069169"/>
                <a:ext cx="132348" cy="36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8188A7CF-137F-3240-E8F9-5C502690383F}"/>
              </a:ext>
            </a:extLst>
          </p:cNvPr>
          <p:cNvGrpSpPr/>
          <p:nvPr/>
        </p:nvGrpSpPr>
        <p:grpSpPr>
          <a:xfrm>
            <a:off x="5157997" y="1965212"/>
            <a:ext cx="146880" cy="253800"/>
            <a:chOff x="5157997" y="1965212"/>
            <a:chExt cx="14688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01AEBDD5-EA2F-D5C7-C3AB-1F585B801FB6}"/>
                    </a:ext>
                  </a:extLst>
                </p14:cNvPr>
                <p14:cNvContentPartPr/>
                <p14:nvPr/>
              </p14:nvContentPartPr>
              <p14:xfrm>
                <a:off x="5157997" y="1965212"/>
                <a:ext cx="61560" cy="19080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01AEBDD5-EA2F-D5C7-C3AB-1F585B801FB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39997" y="1947212"/>
                  <a:ext cx="972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D2965C2D-4767-7488-171D-94B8DE5DF30A}"/>
                    </a:ext>
                  </a:extLst>
                </p14:cNvPr>
                <p14:cNvContentPartPr/>
                <p14:nvPr/>
              </p14:nvContentPartPr>
              <p14:xfrm>
                <a:off x="5220997" y="1978172"/>
                <a:ext cx="83880" cy="24084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D2965C2D-4767-7488-171D-94B8DE5DF30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02997" y="1960172"/>
                  <a:ext cx="11952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CB58396-88DB-424D-FDEF-71B5BF663C3F}"/>
              </a:ext>
            </a:extLst>
          </p:cNvPr>
          <p:cNvGrpSpPr/>
          <p:nvPr/>
        </p:nvGrpSpPr>
        <p:grpSpPr>
          <a:xfrm>
            <a:off x="5422237" y="2552372"/>
            <a:ext cx="240120" cy="897120"/>
            <a:chOff x="5422237" y="2552372"/>
            <a:chExt cx="240120" cy="89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8B864657-BE76-4EBC-C8C4-9E773C7F2934}"/>
                    </a:ext>
                  </a:extLst>
                </p14:cNvPr>
                <p14:cNvContentPartPr/>
                <p14:nvPr/>
              </p14:nvContentPartPr>
              <p14:xfrm>
                <a:off x="5422237" y="2552372"/>
                <a:ext cx="240120" cy="77148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8B864657-BE76-4EBC-C8C4-9E773C7F293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04264" y="2534372"/>
                  <a:ext cx="275707" cy="80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30FB353C-FF0F-CC99-EE26-477B01A348F1}"/>
                    </a:ext>
                  </a:extLst>
                </p14:cNvPr>
                <p14:cNvContentPartPr/>
                <p14:nvPr/>
              </p14:nvContentPartPr>
              <p14:xfrm>
                <a:off x="5530957" y="3416012"/>
                <a:ext cx="54360" cy="3348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30FB353C-FF0F-CC99-EE26-477B01A348F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12957" y="3398012"/>
                  <a:ext cx="9000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3D0ADFE1-3F84-4798-8D1E-9A7F832A5B14}"/>
                  </a:ext>
                </a:extLst>
              </p14:cNvPr>
              <p14:cNvContentPartPr/>
              <p14:nvPr/>
            </p14:nvContentPartPr>
            <p14:xfrm>
              <a:off x="4968637" y="2744972"/>
              <a:ext cx="37800" cy="3960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3D0ADFE1-3F84-4798-8D1E-9A7F832A5B1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50637" y="2726972"/>
                <a:ext cx="7344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22B1B058-29FD-3CC8-E4FD-5A07A0502F72}"/>
              </a:ext>
            </a:extLst>
          </p:cNvPr>
          <p:cNvGrpSpPr/>
          <p:nvPr/>
        </p:nvGrpSpPr>
        <p:grpSpPr>
          <a:xfrm>
            <a:off x="7141957" y="2102677"/>
            <a:ext cx="514800" cy="1335600"/>
            <a:chOff x="7141957" y="2102677"/>
            <a:chExt cx="514800" cy="13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31F08369-E3B8-821C-7A0E-6F1201275220}"/>
                    </a:ext>
                  </a:extLst>
                </p14:cNvPr>
                <p14:cNvContentPartPr/>
                <p14:nvPr/>
              </p14:nvContentPartPr>
              <p14:xfrm>
                <a:off x="7141957" y="2102677"/>
                <a:ext cx="442440" cy="1335600"/>
              </p14:xfrm>
            </p:contentPart>
          </mc:Choice>
          <mc:Fallback xmlns="">
            <p:pic>
              <p:nvPicPr>
                <p:cNvPr id="39" name="Encre 38">
                  <a:extLst>
                    <a:ext uri="{FF2B5EF4-FFF2-40B4-BE49-F238E27FC236}">
                      <a16:creationId xmlns:a16="http://schemas.microsoft.com/office/drawing/2014/main" id="{31F08369-E3B8-821C-7A0E-6F120127522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23957" y="2084677"/>
                  <a:ext cx="478080" cy="13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8EC20672-E81E-5C2D-B752-01050FDE6521}"/>
                    </a:ext>
                  </a:extLst>
                </p14:cNvPr>
                <p14:cNvContentPartPr/>
                <p14:nvPr/>
              </p14:nvContentPartPr>
              <p14:xfrm>
                <a:off x="7580077" y="2110597"/>
                <a:ext cx="360" cy="36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8EC20672-E81E-5C2D-B752-01050FDE652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62077" y="20925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39486095-ACA2-965F-B91D-BB96607B385F}"/>
                    </a:ext>
                  </a:extLst>
                </p14:cNvPr>
                <p14:cNvContentPartPr/>
                <p14:nvPr/>
              </p14:nvContentPartPr>
              <p14:xfrm>
                <a:off x="7588357" y="2105557"/>
                <a:ext cx="68400" cy="19692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39486095-ACA2-965F-B91D-BB96607B385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70357" y="2087557"/>
                  <a:ext cx="10404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Encre 43">
                <a:extLst>
                  <a:ext uri="{FF2B5EF4-FFF2-40B4-BE49-F238E27FC236}">
                    <a16:creationId xmlns:a16="http://schemas.microsoft.com/office/drawing/2014/main" id="{4D976EB9-170A-4981-3C0B-B1212397A556}"/>
                  </a:ext>
                </a:extLst>
              </p14:cNvPr>
              <p14:cNvContentPartPr/>
              <p14:nvPr/>
            </p14:nvContentPartPr>
            <p14:xfrm>
              <a:off x="8244554" y="4204994"/>
              <a:ext cx="963360" cy="11520"/>
            </p14:xfrm>
          </p:contentPart>
        </mc:Choice>
        <mc:Fallback xmlns="">
          <p:pic>
            <p:nvPicPr>
              <p:cNvPr id="44" name="Encre 43">
                <a:extLst>
                  <a:ext uri="{FF2B5EF4-FFF2-40B4-BE49-F238E27FC236}">
                    <a16:creationId xmlns:a16="http://schemas.microsoft.com/office/drawing/2014/main" id="{4D976EB9-170A-4981-3C0B-B1212397A5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226554" y="4186994"/>
                <a:ext cx="9990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9D186894-5143-3479-4DC1-BEEDD74D6AB8}"/>
                  </a:ext>
                </a:extLst>
              </p14:cNvPr>
              <p14:cNvContentPartPr/>
              <p14:nvPr/>
            </p14:nvContentPartPr>
            <p14:xfrm>
              <a:off x="7651274" y="4083314"/>
              <a:ext cx="300600" cy="4968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9D186894-5143-3479-4DC1-BEEDD74D6AB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33274" y="4065443"/>
                <a:ext cx="336240" cy="85064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e 49">
            <a:extLst>
              <a:ext uri="{FF2B5EF4-FFF2-40B4-BE49-F238E27FC236}">
                <a16:creationId xmlns:a16="http://schemas.microsoft.com/office/drawing/2014/main" id="{CEF6C083-37BB-F51D-C4AE-A184732F07EB}"/>
              </a:ext>
            </a:extLst>
          </p:cNvPr>
          <p:cNvGrpSpPr/>
          <p:nvPr/>
        </p:nvGrpSpPr>
        <p:grpSpPr>
          <a:xfrm>
            <a:off x="8302874" y="3554474"/>
            <a:ext cx="946800" cy="729720"/>
            <a:chOff x="8302874" y="3554474"/>
            <a:chExt cx="94680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Encre 45">
                  <a:extLst>
                    <a:ext uri="{FF2B5EF4-FFF2-40B4-BE49-F238E27FC236}">
                      <a16:creationId xmlns:a16="http://schemas.microsoft.com/office/drawing/2014/main" id="{1A86A7AE-9E60-D2E4-8137-D48DA6850B2C}"/>
                    </a:ext>
                  </a:extLst>
                </p14:cNvPr>
                <p14:cNvContentPartPr/>
                <p14:nvPr/>
              </p14:nvContentPartPr>
              <p14:xfrm>
                <a:off x="8302874" y="4148834"/>
                <a:ext cx="856800" cy="135360"/>
              </p14:xfrm>
            </p:contentPart>
          </mc:Choice>
          <mc:Fallback xmlns="">
            <p:pic>
              <p:nvPicPr>
                <p:cNvPr id="46" name="Encre 45">
                  <a:extLst>
                    <a:ext uri="{FF2B5EF4-FFF2-40B4-BE49-F238E27FC236}">
                      <a16:creationId xmlns:a16="http://schemas.microsoft.com/office/drawing/2014/main" id="{1A86A7AE-9E60-D2E4-8137-D48DA6850B2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84874" y="4130834"/>
                  <a:ext cx="8924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98E10C77-B6BA-E94C-8B88-4C5B766E4756}"/>
                    </a:ext>
                  </a:extLst>
                </p14:cNvPr>
                <p14:cNvContentPartPr/>
                <p14:nvPr/>
              </p14:nvContentPartPr>
              <p14:xfrm>
                <a:off x="8840354" y="4183754"/>
                <a:ext cx="29880" cy="49680"/>
              </p14:xfrm>
            </p:contentPart>
          </mc:Choice>
          <mc:Fallback xmlns="">
            <p:pic>
              <p:nvPicPr>
                <p:cNvPr id="47" name="Encre 46">
                  <a:extLst>
                    <a:ext uri="{FF2B5EF4-FFF2-40B4-BE49-F238E27FC236}">
                      <a16:creationId xmlns:a16="http://schemas.microsoft.com/office/drawing/2014/main" id="{98E10C77-B6BA-E94C-8B88-4C5B766E475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822134" y="4165754"/>
                  <a:ext cx="65955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Encre 48">
                  <a:extLst>
                    <a:ext uri="{FF2B5EF4-FFF2-40B4-BE49-F238E27FC236}">
                      <a16:creationId xmlns:a16="http://schemas.microsoft.com/office/drawing/2014/main" id="{4F52CDCD-7803-5271-394E-C6C0ED978988}"/>
                    </a:ext>
                  </a:extLst>
                </p14:cNvPr>
                <p14:cNvContentPartPr/>
                <p14:nvPr/>
              </p14:nvContentPartPr>
              <p14:xfrm>
                <a:off x="8942954" y="3554474"/>
                <a:ext cx="306720" cy="679320"/>
              </p14:xfrm>
            </p:contentPart>
          </mc:Choice>
          <mc:Fallback xmlns="">
            <p:pic>
              <p:nvPicPr>
                <p:cNvPr id="49" name="Encre 48">
                  <a:extLst>
                    <a:ext uri="{FF2B5EF4-FFF2-40B4-BE49-F238E27FC236}">
                      <a16:creationId xmlns:a16="http://schemas.microsoft.com/office/drawing/2014/main" id="{4F52CDCD-7803-5271-394E-C6C0ED97898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924954" y="3536464"/>
                  <a:ext cx="342360" cy="71497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84340163-1A9D-3CCB-F4BA-FDBC887FD101}"/>
                  </a:ext>
                </a:extLst>
              </p14:cNvPr>
              <p14:cNvContentPartPr/>
              <p14:nvPr/>
            </p14:nvContentPartPr>
            <p14:xfrm>
              <a:off x="8859074" y="2953135"/>
              <a:ext cx="278640" cy="67932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84340163-1A9D-3CCB-F4BA-FDBC887FD10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841074" y="2935135"/>
                <a:ext cx="31428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532C94B7-A72E-1C15-4E49-6802F266208B}"/>
                  </a:ext>
                </a:extLst>
              </p14:cNvPr>
              <p14:cNvContentPartPr/>
              <p14:nvPr/>
            </p14:nvContentPartPr>
            <p14:xfrm>
              <a:off x="8654594" y="2217406"/>
              <a:ext cx="322920" cy="803520"/>
            </p14:xfrm>
          </p:contentPart>
        </mc:Choice>
        <mc:Fallback xmlns=""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532C94B7-A72E-1C15-4E49-6802F266208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636594" y="2199406"/>
                <a:ext cx="358560" cy="83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id="{53B32319-9241-2387-D393-6784019B7A10}"/>
                  </a:ext>
                </a:extLst>
              </p14:cNvPr>
              <p14:cNvContentPartPr/>
              <p14:nvPr/>
            </p14:nvContentPartPr>
            <p14:xfrm>
              <a:off x="8415554" y="2212726"/>
              <a:ext cx="241920" cy="574560"/>
            </p14:xfrm>
          </p:contentPart>
        </mc:Choice>
        <mc:Fallback xmlns=""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53B32319-9241-2387-D393-6784019B7A1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397554" y="2194726"/>
                <a:ext cx="27756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4" name="Encre 53">
                <a:extLst>
                  <a:ext uri="{FF2B5EF4-FFF2-40B4-BE49-F238E27FC236}">
                    <a16:creationId xmlns:a16="http://schemas.microsoft.com/office/drawing/2014/main" id="{7C51F2AD-AE6F-806C-9A15-FDA40037FCDC}"/>
                  </a:ext>
                </a:extLst>
              </p14:cNvPr>
              <p14:cNvContentPartPr/>
              <p14:nvPr/>
            </p14:nvContentPartPr>
            <p14:xfrm>
              <a:off x="3655713" y="3041585"/>
              <a:ext cx="136800" cy="135000"/>
            </p14:xfrm>
          </p:contentPart>
        </mc:Choice>
        <mc:Fallback xmlns="">
          <p:pic>
            <p:nvPicPr>
              <p:cNvPr id="54" name="Encre 53">
                <a:extLst>
                  <a:ext uri="{FF2B5EF4-FFF2-40B4-BE49-F238E27FC236}">
                    <a16:creationId xmlns:a16="http://schemas.microsoft.com/office/drawing/2014/main" id="{7C51F2AD-AE6F-806C-9A15-FDA40037FCD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637666" y="3023585"/>
                <a:ext cx="172534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5" name="Encre 54">
                <a:extLst>
                  <a:ext uri="{FF2B5EF4-FFF2-40B4-BE49-F238E27FC236}">
                    <a16:creationId xmlns:a16="http://schemas.microsoft.com/office/drawing/2014/main" id="{E1ACA24C-2609-CB8A-D024-8EEE6CFA3F4B}"/>
                  </a:ext>
                </a:extLst>
              </p14:cNvPr>
              <p14:cNvContentPartPr/>
              <p14:nvPr/>
            </p14:nvContentPartPr>
            <p14:xfrm>
              <a:off x="3473553" y="3779945"/>
              <a:ext cx="192960" cy="245520"/>
            </p14:xfrm>
          </p:contentPart>
        </mc:Choice>
        <mc:Fallback xmlns="">
          <p:pic>
            <p:nvPicPr>
              <p:cNvPr id="55" name="Encre 54">
                <a:extLst>
                  <a:ext uri="{FF2B5EF4-FFF2-40B4-BE49-F238E27FC236}">
                    <a16:creationId xmlns:a16="http://schemas.microsoft.com/office/drawing/2014/main" id="{E1ACA24C-2609-CB8A-D024-8EEE6CFA3F4B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55553" y="3761945"/>
                <a:ext cx="2286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7ED61ED5-FDAB-32E8-5804-626091EA486E}"/>
                  </a:ext>
                </a:extLst>
              </p14:cNvPr>
              <p14:cNvContentPartPr/>
              <p14:nvPr/>
            </p14:nvContentPartPr>
            <p14:xfrm>
              <a:off x="5493513" y="2909465"/>
              <a:ext cx="145800" cy="15444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7ED61ED5-FDAB-32E8-5804-626091EA486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475513" y="2891465"/>
                <a:ext cx="181440" cy="19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984A78E6-ED55-BB7B-98CF-B63739ADCA51}"/>
              </a:ext>
            </a:extLst>
          </p:cNvPr>
          <p:cNvGrpSpPr/>
          <p:nvPr/>
        </p:nvGrpSpPr>
        <p:grpSpPr>
          <a:xfrm>
            <a:off x="7179033" y="2905145"/>
            <a:ext cx="198720" cy="317520"/>
            <a:chOff x="7179033" y="2905145"/>
            <a:chExt cx="19872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439EAB77-86B2-4DFF-90F6-A4FFFC2FA751}"/>
                    </a:ext>
                  </a:extLst>
                </p14:cNvPr>
                <p14:cNvContentPartPr/>
                <p14:nvPr/>
              </p14:nvContentPartPr>
              <p14:xfrm>
                <a:off x="7179033" y="3009905"/>
                <a:ext cx="177840" cy="21276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439EAB77-86B2-4DFF-90F6-A4FFFC2FA75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61033" y="2991935"/>
                  <a:ext cx="213480" cy="2483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Encre 57">
                  <a:extLst>
                    <a:ext uri="{FF2B5EF4-FFF2-40B4-BE49-F238E27FC236}">
                      <a16:creationId xmlns:a16="http://schemas.microsoft.com/office/drawing/2014/main" id="{FD22087F-2739-C6C6-8041-4162717E1DDC}"/>
                    </a:ext>
                  </a:extLst>
                </p14:cNvPr>
                <p14:cNvContentPartPr/>
                <p14:nvPr/>
              </p14:nvContentPartPr>
              <p14:xfrm>
                <a:off x="7252113" y="2905145"/>
                <a:ext cx="125640" cy="105120"/>
              </p14:xfrm>
            </p:contentPart>
          </mc:Choice>
          <mc:Fallback xmlns="">
            <p:pic>
              <p:nvPicPr>
                <p:cNvPr id="58" name="Encre 57">
                  <a:extLst>
                    <a:ext uri="{FF2B5EF4-FFF2-40B4-BE49-F238E27FC236}">
                      <a16:creationId xmlns:a16="http://schemas.microsoft.com/office/drawing/2014/main" id="{FD22087F-2739-C6C6-8041-4162717E1DD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34061" y="2887145"/>
                  <a:ext cx="161382" cy="14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0" name="Encre 59">
                <a:extLst>
                  <a:ext uri="{FF2B5EF4-FFF2-40B4-BE49-F238E27FC236}">
                    <a16:creationId xmlns:a16="http://schemas.microsoft.com/office/drawing/2014/main" id="{D4D1F6A9-F3FC-61F8-C248-C49E5EDF7B57}"/>
                  </a:ext>
                </a:extLst>
              </p14:cNvPr>
              <p14:cNvContentPartPr/>
              <p14:nvPr/>
            </p14:nvContentPartPr>
            <p14:xfrm>
              <a:off x="7357233" y="2334905"/>
              <a:ext cx="159480" cy="196920"/>
            </p14:xfrm>
          </p:contentPart>
        </mc:Choice>
        <mc:Fallback xmlns="">
          <p:pic>
            <p:nvPicPr>
              <p:cNvPr id="60" name="Encre 59">
                <a:extLst>
                  <a:ext uri="{FF2B5EF4-FFF2-40B4-BE49-F238E27FC236}">
                    <a16:creationId xmlns:a16="http://schemas.microsoft.com/office/drawing/2014/main" id="{D4D1F6A9-F3FC-61F8-C248-C49E5EDF7B5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339233" y="2316872"/>
                <a:ext cx="195120" cy="232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2" name="Encre 61">
                <a:extLst>
                  <a:ext uri="{FF2B5EF4-FFF2-40B4-BE49-F238E27FC236}">
                    <a16:creationId xmlns:a16="http://schemas.microsoft.com/office/drawing/2014/main" id="{4B714C5A-B011-1301-D1C7-44F05BFE7A65}"/>
                  </a:ext>
                </a:extLst>
              </p14:cNvPr>
              <p14:cNvContentPartPr/>
              <p14:nvPr/>
            </p14:nvContentPartPr>
            <p14:xfrm>
              <a:off x="8745393" y="2451185"/>
              <a:ext cx="137880" cy="149040"/>
            </p14:xfrm>
          </p:contentPart>
        </mc:Choice>
        <mc:Fallback xmlns="">
          <p:pic>
            <p:nvPicPr>
              <p:cNvPr id="62" name="Encre 61">
                <a:extLst>
                  <a:ext uri="{FF2B5EF4-FFF2-40B4-BE49-F238E27FC236}">
                    <a16:creationId xmlns:a16="http://schemas.microsoft.com/office/drawing/2014/main" id="{4B714C5A-B011-1301-D1C7-44F05BFE7A6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727393" y="2433141"/>
                <a:ext cx="173520" cy="184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3" name="Encre 62">
                <a:extLst>
                  <a:ext uri="{FF2B5EF4-FFF2-40B4-BE49-F238E27FC236}">
                    <a16:creationId xmlns:a16="http://schemas.microsoft.com/office/drawing/2014/main" id="{8D456C24-D792-E26A-F4B3-C9A7596AFE7D}"/>
                  </a:ext>
                </a:extLst>
              </p14:cNvPr>
              <p14:cNvContentPartPr/>
              <p14:nvPr/>
            </p14:nvContentPartPr>
            <p14:xfrm>
              <a:off x="8986233" y="3225545"/>
              <a:ext cx="117360" cy="170640"/>
            </p14:xfrm>
          </p:contentPart>
        </mc:Choice>
        <mc:Fallback xmlns="">
          <p:pic>
            <p:nvPicPr>
              <p:cNvPr id="63" name="Encre 62">
                <a:extLst>
                  <a:ext uri="{FF2B5EF4-FFF2-40B4-BE49-F238E27FC236}">
                    <a16:creationId xmlns:a16="http://schemas.microsoft.com/office/drawing/2014/main" id="{8D456C24-D792-E26A-F4B3-C9A7596AFE7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968233" y="3207545"/>
                <a:ext cx="15300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48F34826-14AE-3796-FB9C-464679F2C8FE}"/>
                  </a:ext>
                </a:extLst>
              </p14:cNvPr>
              <p14:cNvContentPartPr/>
              <p14:nvPr/>
            </p14:nvContentPartPr>
            <p14:xfrm>
              <a:off x="8971113" y="3715865"/>
              <a:ext cx="210600" cy="196920"/>
            </p14:xfrm>
          </p:contentPart>
        </mc:Choice>
        <mc:Fallback xmlns=""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48F34826-14AE-3796-FB9C-464679F2C8F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953113" y="3697832"/>
                <a:ext cx="246240" cy="232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13FE15AB-E5A8-A628-A325-A25B6D8B1911}"/>
                  </a:ext>
                </a:extLst>
              </p14:cNvPr>
              <p14:cNvContentPartPr/>
              <p14:nvPr/>
            </p14:nvContentPartPr>
            <p14:xfrm>
              <a:off x="4085240" y="1722000"/>
              <a:ext cx="550440" cy="158868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13FE15AB-E5A8-A628-A325-A25B6D8B191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067240" y="1704004"/>
                <a:ext cx="586080" cy="16243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AA2BD9FF-3A13-F422-70EA-659731496C88}"/>
                  </a:ext>
                </a:extLst>
              </p14:cNvPr>
              <p14:cNvContentPartPr/>
              <p14:nvPr/>
            </p14:nvContentPartPr>
            <p14:xfrm>
              <a:off x="3961400" y="3327970"/>
              <a:ext cx="1051560" cy="83844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AA2BD9FF-3A13-F422-70EA-659731496C8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943400" y="3309970"/>
                <a:ext cx="1087200" cy="8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EBBD0941-DF69-2CFF-4930-67D896E1FCDB}"/>
                  </a:ext>
                </a:extLst>
              </p14:cNvPr>
              <p14:cNvContentPartPr/>
              <p14:nvPr/>
            </p14:nvContentPartPr>
            <p14:xfrm>
              <a:off x="4971200" y="3285490"/>
              <a:ext cx="229320" cy="53784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EBBD0941-DF69-2CFF-4930-67D896E1FCD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953200" y="3267490"/>
                <a:ext cx="26496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2" name="Encre 71">
                <a:extLst>
                  <a:ext uri="{FF2B5EF4-FFF2-40B4-BE49-F238E27FC236}">
                    <a16:creationId xmlns:a16="http://schemas.microsoft.com/office/drawing/2014/main" id="{3989484C-F97B-80B8-0329-1CF313205257}"/>
                  </a:ext>
                </a:extLst>
              </p14:cNvPr>
              <p14:cNvContentPartPr/>
              <p14:nvPr/>
            </p14:nvContentPartPr>
            <p14:xfrm>
              <a:off x="4020800" y="3592470"/>
              <a:ext cx="181080" cy="180360"/>
            </p14:xfrm>
          </p:contentPart>
        </mc:Choice>
        <mc:Fallback xmlns="">
          <p:pic>
            <p:nvPicPr>
              <p:cNvPr id="72" name="Encre 71">
                <a:extLst>
                  <a:ext uri="{FF2B5EF4-FFF2-40B4-BE49-F238E27FC236}">
                    <a16:creationId xmlns:a16="http://schemas.microsoft.com/office/drawing/2014/main" id="{3989484C-F97B-80B8-0329-1CF31320525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002800" y="3574434"/>
                <a:ext cx="216720" cy="2160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3" name="Encre 72">
                <a:extLst>
                  <a:ext uri="{FF2B5EF4-FFF2-40B4-BE49-F238E27FC236}">
                    <a16:creationId xmlns:a16="http://schemas.microsoft.com/office/drawing/2014/main" id="{275498F8-928E-8812-CE44-C388F7B8DA71}"/>
                  </a:ext>
                </a:extLst>
              </p14:cNvPr>
              <p14:cNvContentPartPr/>
              <p14:nvPr/>
            </p14:nvContentPartPr>
            <p14:xfrm>
              <a:off x="4129880" y="2839340"/>
              <a:ext cx="176040" cy="189000"/>
            </p14:xfrm>
          </p:contentPart>
        </mc:Choice>
        <mc:Fallback xmlns="">
          <p:pic>
            <p:nvPicPr>
              <p:cNvPr id="73" name="Encre 72">
                <a:extLst>
                  <a:ext uri="{FF2B5EF4-FFF2-40B4-BE49-F238E27FC236}">
                    <a16:creationId xmlns:a16="http://schemas.microsoft.com/office/drawing/2014/main" id="{275498F8-928E-8812-CE44-C388F7B8DA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111843" y="2821340"/>
                <a:ext cx="211753" cy="22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e 75">
            <a:extLst>
              <a:ext uri="{FF2B5EF4-FFF2-40B4-BE49-F238E27FC236}">
                <a16:creationId xmlns:a16="http://schemas.microsoft.com/office/drawing/2014/main" id="{7BCA7F88-2730-5AA5-E2B0-9BCD8EEA3C22}"/>
              </a:ext>
            </a:extLst>
          </p:cNvPr>
          <p:cNvGrpSpPr/>
          <p:nvPr/>
        </p:nvGrpSpPr>
        <p:grpSpPr>
          <a:xfrm>
            <a:off x="4331120" y="1991080"/>
            <a:ext cx="534600" cy="272880"/>
            <a:chOff x="4331120" y="1991080"/>
            <a:chExt cx="534600" cy="2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4" name="Encre 73">
                  <a:extLst>
                    <a:ext uri="{FF2B5EF4-FFF2-40B4-BE49-F238E27FC236}">
                      <a16:creationId xmlns:a16="http://schemas.microsoft.com/office/drawing/2014/main" id="{958BC925-F6A7-4182-0805-01F5FC5F669B}"/>
                    </a:ext>
                  </a:extLst>
                </p14:cNvPr>
                <p14:cNvContentPartPr/>
                <p14:nvPr/>
              </p14:nvContentPartPr>
              <p14:xfrm>
                <a:off x="4331120" y="2082160"/>
                <a:ext cx="164880" cy="181800"/>
              </p14:xfrm>
            </p:contentPart>
          </mc:Choice>
          <mc:Fallback xmlns="">
            <p:pic>
              <p:nvPicPr>
                <p:cNvPr id="74" name="Encre 73">
                  <a:extLst>
                    <a:ext uri="{FF2B5EF4-FFF2-40B4-BE49-F238E27FC236}">
                      <a16:creationId xmlns:a16="http://schemas.microsoft.com/office/drawing/2014/main" id="{958BC925-F6A7-4182-0805-01F5FC5F669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313120" y="2064160"/>
                  <a:ext cx="2005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5" name="Encre 74">
                  <a:extLst>
                    <a:ext uri="{FF2B5EF4-FFF2-40B4-BE49-F238E27FC236}">
                      <a16:creationId xmlns:a16="http://schemas.microsoft.com/office/drawing/2014/main" id="{CA3DD65C-2F16-D6DA-8DE5-48351D073BD1}"/>
                    </a:ext>
                  </a:extLst>
                </p14:cNvPr>
                <p14:cNvContentPartPr/>
                <p14:nvPr/>
              </p14:nvContentPartPr>
              <p14:xfrm>
                <a:off x="4719920" y="1991080"/>
                <a:ext cx="145800" cy="184680"/>
              </p14:xfrm>
            </p:contentPart>
          </mc:Choice>
          <mc:Fallback xmlns="">
            <p:pic>
              <p:nvPicPr>
                <p:cNvPr id="75" name="Encre 74">
                  <a:extLst>
                    <a:ext uri="{FF2B5EF4-FFF2-40B4-BE49-F238E27FC236}">
                      <a16:creationId xmlns:a16="http://schemas.microsoft.com/office/drawing/2014/main" id="{CA3DD65C-2F16-D6DA-8DE5-48351D073BD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701920" y="1973080"/>
                  <a:ext cx="181440" cy="22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7" name="Encre 76">
                <a:extLst>
                  <a:ext uri="{FF2B5EF4-FFF2-40B4-BE49-F238E27FC236}">
                    <a16:creationId xmlns:a16="http://schemas.microsoft.com/office/drawing/2014/main" id="{6A66EBAB-F876-D0ED-0EBA-B2C809EB4C85}"/>
                  </a:ext>
                </a:extLst>
              </p14:cNvPr>
              <p14:cNvContentPartPr/>
              <p14:nvPr/>
            </p14:nvContentPartPr>
            <p14:xfrm>
              <a:off x="4847720" y="2205030"/>
              <a:ext cx="176400" cy="503280"/>
            </p14:xfrm>
          </p:contentPart>
        </mc:Choice>
        <mc:Fallback xmlns="">
          <p:pic>
            <p:nvPicPr>
              <p:cNvPr id="77" name="Encre 76">
                <a:extLst>
                  <a:ext uri="{FF2B5EF4-FFF2-40B4-BE49-F238E27FC236}">
                    <a16:creationId xmlns:a16="http://schemas.microsoft.com/office/drawing/2014/main" id="{6A66EBAB-F876-D0ED-0EBA-B2C809EB4C8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829720" y="2187030"/>
                <a:ext cx="21204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9" name="Encre 78">
                <a:extLst>
                  <a:ext uri="{FF2B5EF4-FFF2-40B4-BE49-F238E27FC236}">
                    <a16:creationId xmlns:a16="http://schemas.microsoft.com/office/drawing/2014/main" id="{C0665E86-7D08-4519-7679-BEC8D2290A63}"/>
                  </a:ext>
                </a:extLst>
              </p14:cNvPr>
              <p14:cNvContentPartPr/>
              <p14:nvPr/>
            </p14:nvContentPartPr>
            <p14:xfrm>
              <a:off x="7546713" y="1870782"/>
              <a:ext cx="571680" cy="2092680"/>
            </p14:xfrm>
          </p:contentPart>
        </mc:Choice>
        <mc:Fallback xmlns="">
          <p:pic>
            <p:nvPicPr>
              <p:cNvPr id="79" name="Encre 78">
                <a:extLst>
                  <a:ext uri="{FF2B5EF4-FFF2-40B4-BE49-F238E27FC236}">
                    <a16:creationId xmlns:a16="http://schemas.microsoft.com/office/drawing/2014/main" id="{C0665E86-7D08-4519-7679-BEC8D2290A6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528702" y="1852782"/>
                <a:ext cx="607342" cy="21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Encre 82">
                <a:extLst>
                  <a:ext uri="{FF2B5EF4-FFF2-40B4-BE49-F238E27FC236}">
                    <a16:creationId xmlns:a16="http://schemas.microsoft.com/office/drawing/2014/main" id="{505FC00A-D176-C819-8260-BA358F2265CC}"/>
                  </a:ext>
                </a:extLst>
              </p14:cNvPr>
              <p14:cNvContentPartPr/>
              <p14:nvPr/>
            </p14:nvContentPartPr>
            <p14:xfrm>
              <a:off x="8435913" y="3342462"/>
              <a:ext cx="324360" cy="702000"/>
            </p14:xfrm>
          </p:contentPart>
        </mc:Choice>
        <mc:Fallback xmlns="">
          <p:pic>
            <p:nvPicPr>
              <p:cNvPr id="83" name="Encre 82">
                <a:extLst>
                  <a:ext uri="{FF2B5EF4-FFF2-40B4-BE49-F238E27FC236}">
                    <a16:creationId xmlns:a16="http://schemas.microsoft.com/office/drawing/2014/main" id="{505FC00A-D176-C819-8260-BA358F2265C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417913" y="3324462"/>
                <a:ext cx="360000" cy="73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e 85">
            <a:extLst>
              <a:ext uri="{FF2B5EF4-FFF2-40B4-BE49-F238E27FC236}">
                <a16:creationId xmlns:a16="http://schemas.microsoft.com/office/drawing/2014/main" id="{5A5C0044-9AA7-04F2-A53C-6E5465CCF305}"/>
              </a:ext>
            </a:extLst>
          </p:cNvPr>
          <p:cNvGrpSpPr/>
          <p:nvPr/>
        </p:nvGrpSpPr>
        <p:grpSpPr>
          <a:xfrm>
            <a:off x="7585233" y="2666742"/>
            <a:ext cx="1164960" cy="1450080"/>
            <a:chOff x="7585233" y="2666742"/>
            <a:chExt cx="1164960" cy="145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0" name="Encre 79">
                  <a:extLst>
                    <a:ext uri="{FF2B5EF4-FFF2-40B4-BE49-F238E27FC236}">
                      <a16:creationId xmlns:a16="http://schemas.microsoft.com/office/drawing/2014/main" id="{FE95D70F-2CA8-A3BE-EC37-5E0CAFC7901E}"/>
                    </a:ext>
                  </a:extLst>
                </p14:cNvPr>
                <p14:cNvContentPartPr/>
                <p14:nvPr/>
              </p14:nvContentPartPr>
              <p14:xfrm>
                <a:off x="7585233" y="3999822"/>
                <a:ext cx="833040" cy="117000"/>
              </p14:xfrm>
            </p:contentPart>
          </mc:Choice>
          <mc:Fallback xmlns="">
            <p:pic>
              <p:nvPicPr>
                <p:cNvPr id="80" name="Encre 79">
                  <a:extLst>
                    <a:ext uri="{FF2B5EF4-FFF2-40B4-BE49-F238E27FC236}">
                      <a16:creationId xmlns:a16="http://schemas.microsoft.com/office/drawing/2014/main" id="{FE95D70F-2CA8-A3BE-EC37-5E0CAFC7901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567233" y="3981877"/>
                  <a:ext cx="868680" cy="1525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Encre 80">
                  <a:extLst>
                    <a:ext uri="{FF2B5EF4-FFF2-40B4-BE49-F238E27FC236}">
                      <a16:creationId xmlns:a16="http://schemas.microsoft.com/office/drawing/2014/main" id="{1138B290-B705-3E8B-C2BF-C71859B014F4}"/>
                    </a:ext>
                  </a:extLst>
                </p14:cNvPr>
                <p14:cNvContentPartPr/>
                <p14:nvPr/>
              </p14:nvContentPartPr>
              <p14:xfrm>
                <a:off x="8501073" y="4017102"/>
                <a:ext cx="249120" cy="66240"/>
              </p14:xfrm>
            </p:contentPart>
          </mc:Choice>
          <mc:Fallback xmlns="">
            <p:pic>
              <p:nvPicPr>
                <p:cNvPr id="81" name="Encre 80">
                  <a:extLst>
                    <a:ext uri="{FF2B5EF4-FFF2-40B4-BE49-F238E27FC236}">
                      <a16:creationId xmlns:a16="http://schemas.microsoft.com/office/drawing/2014/main" id="{1138B290-B705-3E8B-C2BF-C71859B014F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483099" y="3999102"/>
                  <a:ext cx="284709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F1F656BD-F010-EB5B-5477-209EBE695908}"/>
                    </a:ext>
                  </a:extLst>
                </p14:cNvPr>
                <p14:cNvContentPartPr/>
                <p14:nvPr/>
              </p14:nvContentPartPr>
              <p14:xfrm>
                <a:off x="8336193" y="2666742"/>
                <a:ext cx="338400" cy="122472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F1F656BD-F010-EB5B-5477-209EBE69590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318212" y="2648737"/>
                  <a:ext cx="374002" cy="126037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7" name="Encre 86">
                <a:extLst>
                  <a:ext uri="{FF2B5EF4-FFF2-40B4-BE49-F238E27FC236}">
                    <a16:creationId xmlns:a16="http://schemas.microsoft.com/office/drawing/2014/main" id="{D861AC60-3FEB-AC27-5B19-2B9E4AEFF6D5}"/>
                  </a:ext>
                </a:extLst>
              </p14:cNvPr>
              <p14:cNvContentPartPr/>
              <p14:nvPr/>
            </p14:nvContentPartPr>
            <p14:xfrm>
              <a:off x="8490633" y="3451902"/>
              <a:ext cx="191880" cy="259560"/>
            </p14:xfrm>
          </p:contentPart>
        </mc:Choice>
        <mc:Fallback xmlns="">
          <p:pic>
            <p:nvPicPr>
              <p:cNvPr id="87" name="Encre 86">
                <a:extLst>
                  <a:ext uri="{FF2B5EF4-FFF2-40B4-BE49-F238E27FC236}">
                    <a16:creationId xmlns:a16="http://schemas.microsoft.com/office/drawing/2014/main" id="{D861AC60-3FEB-AC27-5B19-2B9E4AEFF6D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472667" y="3433902"/>
                <a:ext cx="227453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8" name="Encre 87">
                <a:extLst>
                  <a:ext uri="{FF2B5EF4-FFF2-40B4-BE49-F238E27FC236}">
                    <a16:creationId xmlns:a16="http://schemas.microsoft.com/office/drawing/2014/main" id="{A16B5E12-74FB-D414-8F3B-664DB0A84B18}"/>
                  </a:ext>
                </a:extLst>
              </p14:cNvPr>
              <p14:cNvContentPartPr/>
              <p14:nvPr/>
            </p14:nvContentPartPr>
            <p14:xfrm>
              <a:off x="7566873" y="3556302"/>
              <a:ext cx="205920" cy="122040"/>
            </p14:xfrm>
          </p:contentPart>
        </mc:Choice>
        <mc:Fallback xmlns="">
          <p:pic>
            <p:nvPicPr>
              <p:cNvPr id="88" name="Encre 87">
                <a:extLst>
                  <a:ext uri="{FF2B5EF4-FFF2-40B4-BE49-F238E27FC236}">
                    <a16:creationId xmlns:a16="http://schemas.microsoft.com/office/drawing/2014/main" id="{A16B5E12-74FB-D414-8F3B-664DB0A84B1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548873" y="3538302"/>
                <a:ext cx="2415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9" name="Encre 88">
                <a:extLst>
                  <a:ext uri="{FF2B5EF4-FFF2-40B4-BE49-F238E27FC236}">
                    <a16:creationId xmlns:a16="http://schemas.microsoft.com/office/drawing/2014/main" id="{EEEDC0AA-F6EA-D5BD-BDB0-C87139718B7B}"/>
                  </a:ext>
                </a:extLst>
              </p14:cNvPr>
              <p14:cNvContentPartPr/>
              <p14:nvPr/>
            </p14:nvContentPartPr>
            <p14:xfrm>
              <a:off x="7683153" y="2829462"/>
              <a:ext cx="214560" cy="175320"/>
            </p14:xfrm>
          </p:contentPart>
        </mc:Choice>
        <mc:Fallback xmlns="">
          <p:pic>
            <p:nvPicPr>
              <p:cNvPr id="89" name="Encre 88">
                <a:extLst>
                  <a:ext uri="{FF2B5EF4-FFF2-40B4-BE49-F238E27FC236}">
                    <a16:creationId xmlns:a16="http://schemas.microsoft.com/office/drawing/2014/main" id="{EEEDC0AA-F6EA-D5BD-BDB0-C87139718B7B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665153" y="2811462"/>
                <a:ext cx="2502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0" name="Encre 89">
                <a:extLst>
                  <a:ext uri="{FF2B5EF4-FFF2-40B4-BE49-F238E27FC236}">
                    <a16:creationId xmlns:a16="http://schemas.microsoft.com/office/drawing/2014/main" id="{065D35C1-E630-9503-6BF6-F3C46FA8B530}"/>
                  </a:ext>
                </a:extLst>
              </p14:cNvPr>
              <p14:cNvContentPartPr/>
              <p14:nvPr/>
            </p14:nvContentPartPr>
            <p14:xfrm>
              <a:off x="8369313" y="2817582"/>
              <a:ext cx="197640" cy="146880"/>
            </p14:xfrm>
          </p:contentPart>
        </mc:Choice>
        <mc:Fallback xmlns="">
          <p:pic>
            <p:nvPicPr>
              <p:cNvPr id="90" name="Encre 89">
                <a:extLst>
                  <a:ext uri="{FF2B5EF4-FFF2-40B4-BE49-F238E27FC236}">
                    <a16:creationId xmlns:a16="http://schemas.microsoft.com/office/drawing/2014/main" id="{065D35C1-E630-9503-6BF6-F3C46FA8B53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351313" y="2799582"/>
                <a:ext cx="233280" cy="18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e 96">
            <a:extLst>
              <a:ext uri="{FF2B5EF4-FFF2-40B4-BE49-F238E27FC236}">
                <a16:creationId xmlns:a16="http://schemas.microsoft.com/office/drawing/2014/main" id="{BAE19711-0F39-20C6-72F9-BA3987629269}"/>
              </a:ext>
            </a:extLst>
          </p:cNvPr>
          <p:cNvGrpSpPr/>
          <p:nvPr/>
        </p:nvGrpSpPr>
        <p:grpSpPr>
          <a:xfrm>
            <a:off x="7798713" y="2189382"/>
            <a:ext cx="580320" cy="214560"/>
            <a:chOff x="7798713" y="2189382"/>
            <a:chExt cx="580320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1" name="Encre 90">
                  <a:extLst>
                    <a:ext uri="{FF2B5EF4-FFF2-40B4-BE49-F238E27FC236}">
                      <a16:creationId xmlns:a16="http://schemas.microsoft.com/office/drawing/2014/main" id="{50742B1E-7A4E-B53B-454C-5D5702CB7429}"/>
                    </a:ext>
                  </a:extLst>
                </p14:cNvPr>
                <p14:cNvContentPartPr/>
                <p14:nvPr/>
              </p14:nvContentPartPr>
              <p14:xfrm>
                <a:off x="7798713" y="2286582"/>
                <a:ext cx="150480" cy="116280"/>
              </p14:xfrm>
            </p:contentPart>
          </mc:Choice>
          <mc:Fallback xmlns="">
            <p:pic>
              <p:nvPicPr>
                <p:cNvPr id="91" name="Encre 90">
                  <a:extLst>
                    <a:ext uri="{FF2B5EF4-FFF2-40B4-BE49-F238E27FC236}">
                      <a16:creationId xmlns:a16="http://schemas.microsoft.com/office/drawing/2014/main" id="{50742B1E-7A4E-B53B-454C-5D5702CB742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80713" y="2268526"/>
                  <a:ext cx="186120" cy="1520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B357C2B7-5E3B-AAEC-69F8-AEFDB8C0264C}"/>
                    </a:ext>
                  </a:extLst>
                </p14:cNvPr>
                <p14:cNvContentPartPr/>
                <p14:nvPr/>
              </p14:nvContentPartPr>
              <p14:xfrm>
                <a:off x="8225673" y="2189382"/>
                <a:ext cx="153360" cy="18216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B357C2B7-5E3B-AAEC-69F8-AEFDB8C0264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207673" y="2171382"/>
                  <a:ext cx="1890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Encre 93">
                  <a:extLst>
                    <a:ext uri="{FF2B5EF4-FFF2-40B4-BE49-F238E27FC236}">
                      <a16:creationId xmlns:a16="http://schemas.microsoft.com/office/drawing/2014/main" id="{F3CE91B2-3FB2-EC6A-6710-7999E09087A9}"/>
                    </a:ext>
                  </a:extLst>
                </p14:cNvPr>
                <p14:cNvContentPartPr/>
                <p14:nvPr/>
              </p14:nvContentPartPr>
              <p14:xfrm>
                <a:off x="7823193" y="2394582"/>
                <a:ext cx="126720" cy="9360"/>
              </p14:xfrm>
            </p:contentPart>
          </mc:Choice>
          <mc:Fallback xmlns="">
            <p:pic>
              <p:nvPicPr>
                <p:cNvPr id="94" name="Encre 93">
                  <a:extLst>
                    <a:ext uri="{FF2B5EF4-FFF2-40B4-BE49-F238E27FC236}">
                      <a16:creationId xmlns:a16="http://schemas.microsoft.com/office/drawing/2014/main" id="{F3CE91B2-3FB2-EC6A-6710-7999E09087A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805193" y="2377249"/>
                  <a:ext cx="162360" cy="4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6" name="Encre 95">
                  <a:extLst>
                    <a:ext uri="{FF2B5EF4-FFF2-40B4-BE49-F238E27FC236}">
                      <a16:creationId xmlns:a16="http://schemas.microsoft.com/office/drawing/2014/main" id="{FE6E7BE7-7575-3A93-2D9B-DC7E2EDBF9A2}"/>
                    </a:ext>
                  </a:extLst>
                </p14:cNvPr>
                <p14:cNvContentPartPr/>
                <p14:nvPr/>
              </p14:nvContentPartPr>
              <p14:xfrm>
                <a:off x="8210193" y="2382342"/>
                <a:ext cx="167400" cy="360"/>
              </p14:xfrm>
            </p:contentPart>
          </mc:Choice>
          <mc:Fallback xmlns="">
            <p:pic>
              <p:nvPicPr>
                <p:cNvPr id="96" name="Encre 95">
                  <a:extLst>
                    <a:ext uri="{FF2B5EF4-FFF2-40B4-BE49-F238E27FC236}">
                      <a16:creationId xmlns:a16="http://schemas.microsoft.com/office/drawing/2014/main" id="{FE6E7BE7-7575-3A93-2D9B-DC7E2EDBF9A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92193" y="2364342"/>
                  <a:ext cx="20304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8" name="Encre 97">
                <a:extLst>
                  <a:ext uri="{FF2B5EF4-FFF2-40B4-BE49-F238E27FC236}">
                    <a16:creationId xmlns:a16="http://schemas.microsoft.com/office/drawing/2014/main" id="{97C436E5-4C2D-7729-CF1A-4208805BB70F}"/>
                  </a:ext>
                </a:extLst>
              </p14:cNvPr>
              <p14:cNvContentPartPr/>
              <p14:nvPr/>
            </p14:nvContentPartPr>
            <p14:xfrm>
              <a:off x="4193750" y="2351692"/>
              <a:ext cx="173160" cy="303120"/>
            </p14:xfrm>
          </p:contentPart>
        </mc:Choice>
        <mc:Fallback xmlns="">
          <p:pic>
            <p:nvPicPr>
              <p:cNvPr id="98" name="Encre 97">
                <a:extLst>
                  <a:ext uri="{FF2B5EF4-FFF2-40B4-BE49-F238E27FC236}">
                    <a16:creationId xmlns:a16="http://schemas.microsoft.com/office/drawing/2014/main" id="{97C436E5-4C2D-7729-CF1A-4208805BB70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175750" y="2333671"/>
                <a:ext cx="208800" cy="338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9" name="Encre 98">
                <a:extLst>
                  <a:ext uri="{FF2B5EF4-FFF2-40B4-BE49-F238E27FC236}">
                    <a16:creationId xmlns:a16="http://schemas.microsoft.com/office/drawing/2014/main" id="{3DB9F96B-5860-89C9-1152-B17FD866F0E0}"/>
                  </a:ext>
                </a:extLst>
              </p14:cNvPr>
              <p14:cNvContentPartPr/>
              <p14:nvPr/>
            </p14:nvContentPartPr>
            <p14:xfrm>
              <a:off x="4924190" y="2441692"/>
              <a:ext cx="168480" cy="249480"/>
            </p14:xfrm>
          </p:contentPart>
        </mc:Choice>
        <mc:Fallback xmlns="">
          <p:pic>
            <p:nvPicPr>
              <p:cNvPr id="99" name="Encre 98">
                <a:extLst>
                  <a:ext uri="{FF2B5EF4-FFF2-40B4-BE49-F238E27FC236}">
                    <a16:creationId xmlns:a16="http://schemas.microsoft.com/office/drawing/2014/main" id="{3DB9F96B-5860-89C9-1152-B17FD866F0E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906190" y="2423692"/>
                <a:ext cx="20412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4" name="Encre 103">
                <a:extLst>
                  <a:ext uri="{FF2B5EF4-FFF2-40B4-BE49-F238E27FC236}">
                    <a16:creationId xmlns:a16="http://schemas.microsoft.com/office/drawing/2014/main" id="{6F7B05BF-FA83-3272-B998-8F7259EA6D6F}"/>
                  </a:ext>
                </a:extLst>
              </p14:cNvPr>
              <p14:cNvContentPartPr/>
              <p14:nvPr/>
            </p14:nvContentPartPr>
            <p14:xfrm>
              <a:off x="4008710" y="3314332"/>
              <a:ext cx="247680" cy="458640"/>
            </p14:xfrm>
          </p:contentPart>
        </mc:Choice>
        <mc:Fallback xmlns="">
          <p:pic>
            <p:nvPicPr>
              <p:cNvPr id="104" name="Encre 103">
                <a:extLst>
                  <a:ext uri="{FF2B5EF4-FFF2-40B4-BE49-F238E27FC236}">
                    <a16:creationId xmlns:a16="http://schemas.microsoft.com/office/drawing/2014/main" id="{6F7B05BF-FA83-3272-B998-8F7259EA6D6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990710" y="3296332"/>
                <a:ext cx="283320" cy="4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F3068643-6149-959E-0661-442B410FBCAB}"/>
              </a:ext>
            </a:extLst>
          </p:cNvPr>
          <p:cNvGrpSpPr/>
          <p:nvPr/>
        </p:nvGrpSpPr>
        <p:grpSpPr>
          <a:xfrm>
            <a:off x="4053710" y="2581732"/>
            <a:ext cx="294480" cy="772920"/>
            <a:chOff x="4053710" y="2581732"/>
            <a:chExt cx="294480" cy="77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1" name="Encre 100">
                  <a:extLst>
                    <a:ext uri="{FF2B5EF4-FFF2-40B4-BE49-F238E27FC236}">
                      <a16:creationId xmlns:a16="http://schemas.microsoft.com/office/drawing/2014/main" id="{C9971FFC-958F-85CA-F205-881154487479}"/>
                    </a:ext>
                  </a:extLst>
                </p14:cNvPr>
                <p14:cNvContentPartPr/>
                <p14:nvPr/>
              </p14:nvContentPartPr>
              <p14:xfrm>
                <a:off x="4143350" y="2581732"/>
                <a:ext cx="204840" cy="453240"/>
              </p14:xfrm>
            </p:contentPart>
          </mc:Choice>
          <mc:Fallback xmlns="">
            <p:pic>
              <p:nvPicPr>
                <p:cNvPr id="101" name="Encre 100">
                  <a:extLst>
                    <a:ext uri="{FF2B5EF4-FFF2-40B4-BE49-F238E27FC236}">
                      <a16:creationId xmlns:a16="http://schemas.microsoft.com/office/drawing/2014/main" id="{C9971FFC-958F-85CA-F205-88115448747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125350" y="2563732"/>
                  <a:ext cx="24048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2" name="Encre 101">
                  <a:extLst>
                    <a:ext uri="{FF2B5EF4-FFF2-40B4-BE49-F238E27FC236}">
                      <a16:creationId xmlns:a16="http://schemas.microsoft.com/office/drawing/2014/main" id="{D13410DE-BC7A-F56C-4200-754511513853}"/>
                    </a:ext>
                  </a:extLst>
                </p14:cNvPr>
                <p14:cNvContentPartPr/>
                <p14:nvPr/>
              </p14:nvContentPartPr>
              <p14:xfrm>
                <a:off x="4108790" y="3040732"/>
                <a:ext cx="102240" cy="193320"/>
              </p14:xfrm>
            </p:contentPart>
          </mc:Choice>
          <mc:Fallback xmlns="">
            <p:pic>
              <p:nvPicPr>
                <p:cNvPr id="102" name="Encre 101">
                  <a:extLst>
                    <a:ext uri="{FF2B5EF4-FFF2-40B4-BE49-F238E27FC236}">
                      <a16:creationId xmlns:a16="http://schemas.microsoft.com/office/drawing/2014/main" id="{D13410DE-BC7A-F56C-4200-75451151385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090726" y="3022732"/>
                  <a:ext cx="138006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7" name="Encre 106">
                  <a:extLst>
                    <a:ext uri="{FF2B5EF4-FFF2-40B4-BE49-F238E27FC236}">
                      <a16:creationId xmlns:a16="http://schemas.microsoft.com/office/drawing/2014/main" id="{9940FAE9-90E2-0249-D208-DCD29B8D1184}"/>
                    </a:ext>
                  </a:extLst>
                </p14:cNvPr>
                <p14:cNvContentPartPr/>
                <p14:nvPr/>
              </p14:nvContentPartPr>
              <p14:xfrm>
                <a:off x="4053710" y="3211372"/>
                <a:ext cx="239040" cy="143280"/>
              </p14:xfrm>
            </p:contentPart>
          </mc:Choice>
          <mc:Fallback xmlns="">
            <p:pic>
              <p:nvPicPr>
                <p:cNvPr id="107" name="Encre 106">
                  <a:extLst>
                    <a:ext uri="{FF2B5EF4-FFF2-40B4-BE49-F238E27FC236}">
                      <a16:creationId xmlns:a16="http://schemas.microsoft.com/office/drawing/2014/main" id="{9940FAE9-90E2-0249-D208-DCD29B8D118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35710" y="3193327"/>
                  <a:ext cx="274680" cy="17901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50D1F9BA-6568-C044-5B40-08AD7F4B3488}"/>
              </a:ext>
            </a:extLst>
          </p:cNvPr>
          <p:cNvGrpSpPr/>
          <p:nvPr/>
        </p:nvGrpSpPr>
        <p:grpSpPr>
          <a:xfrm>
            <a:off x="4874720" y="2586270"/>
            <a:ext cx="346680" cy="1181880"/>
            <a:chOff x="4874720" y="2586270"/>
            <a:chExt cx="346680" cy="11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8F70ABD1-B2FB-A2B2-71F1-3550213415DF}"/>
                    </a:ext>
                  </a:extLst>
                </p14:cNvPr>
                <p14:cNvContentPartPr/>
                <p14:nvPr/>
              </p14:nvContentPartPr>
              <p14:xfrm>
                <a:off x="4874720" y="2586270"/>
                <a:ext cx="312840" cy="118188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8F70ABD1-B2FB-A2B2-71F1-3550213415D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856720" y="2568275"/>
                  <a:ext cx="348480" cy="1217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9" name="Encre 68">
                  <a:extLst>
                    <a:ext uri="{FF2B5EF4-FFF2-40B4-BE49-F238E27FC236}">
                      <a16:creationId xmlns:a16="http://schemas.microsoft.com/office/drawing/2014/main" id="{DACF30FF-9A8A-2BE0-07DE-41FAE901C4A1}"/>
                    </a:ext>
                  </a:extLst>
                </p14:cNvPr>
                <p14:cNvContentPartPr/>
                <p14:nvPr/>
              </p14:nvContentPartPr>
              <p14:xfrm>
                <a:off x="4956440" y="2770590"/>
                <a:ext cx="164520" cy="216000"/>
              </p14:xfrm>
            </p:contentPart>
          </mc:Choice>
          <mc:Fallback xmlns="">
            <p:pic>
              <p:nvPicPr>
                <p:cNvPr id="69" name="Encre 68">
                  <a:extLst>
                    <a:ext uri="{FF2B5EF4-FFF2-40B4-BE49-F238E27FC236}">
                      <a16:creationId xmlns:a16="http://schemas.microsoft.com/office/drawing/2014/main" id="{DACF30FF-9A8A-2BE0-07DE-41FAE901C4A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938440" y="2752590"/>
                  <a:ext cx="2001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1" name="Encre 70">
                  <a:extLst>
                    <a:ext uri="{FF2B5EF4-FFF2-40B4-BE49-F238E27FC236}">
                      <a16:creationId xmlns:a16="http://schemas.microsoft.com/office/drawing/2014/main" id="{6BFCDDEE-BB21-53DB-8CDE-6929B2EC61C7}"/>
                    </a:ext>
                  </a:extLst>
                </p14:cNvPr>
                <p14:cNvContentPartPr/>
                <p14:nvPr/>
              </p14:nvContentPartPr>
              <p14:xfrm>
                <a:off x="5048960" y="3435870"/>
                <a:ext cx="172440" cy="209160"/>
              </p14:xfrm>
            </p:contentPart>
          </mc:Choice>
          <mc:Fallback xmlns="">
            <p:pic>
              <p:nvPicPr>
                <p:cNvPr id="71" name="Encre 70">
                  <a:extLst>
                    <a:ext uri="{FF2B5EF4-FFF2-40B4-BE49-F238E27FC236}">
                      <a16:creationId xmlns:a16="http://schemas.microsoft.com/office/drawing/2014/main" id="{6BFCDDEE-BB21-53DB-8CDE-6929B2EC61C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030960" y="3417870"/>
                  <a:ext cx="2080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9" name="Encre 108">
                  <a:extLst>
                    <a:ext uri="{FF2B5EF4-FFF2-40B4-BE49-F238E27FC236}">
                      <a16:creationId xmlns:a16="http://schemas.microsoft.com/office/drawing/2014/main" id="{8BE9F47F-41C0-6D72-927C-F577849D11E2}"/>
                    </a:ext>
                  </a:extLst>
                </p14:cNvPr>
                <p14:cNvContentPartPr/>
                <p14:nvPr/>
              </p14:nvContentPartPr>
              <p14:xfrm>
                <a:off x="5020670" y="3120292"/>
                <a:ext cx="181080" cy="279360"/>
              </p14:xfrm>
            </p:contentPart>
          </mc:Choice>
          <mc:Fallback xmlns="">
            <p:pic>
              <p:nvPicPr>
                <p:cNvPr id="109" name="Encre 108">
                  <a:extLst>
                    <a:ext uri="{FF2B5EF4-FFF2-40B4-BE49-F238E27FC236}">
                      <a16:creationId xmlns:a16="http://schemas.microsoft.com/office/drawing/2014/main" id="{8BE9F47F-41C0-6D72-927C-F577849D11E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002670" y="3102292"/>
                  <a:ext cx="2167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1" name="Encre 110">
                  <a:extLst>
                    <a:ext uri="{FF2B5EF4-FFF2-40B4-BE49-F238E27FC236}">
                      <a16:creationId xmlns:a16="http://schemas.microsoft.com/office/drawing/2014/main" id="{29328AAA-4C72-2D06-00A1-D65F88663429}"/>
                    </a:ext>
                  </a:extLst>
                </p14:cNvPr>
                <p14:cNvContentPartPr/>
                <p14:nvPr/>
              </p14:nvContentPartPr>
              <p14:xfrm>
                <a:off x="5159990" y="3267532"/>
                <a:ext cx="35280" cy="118800"/>
              </p14:xfrm>
            </p:contentPart>
          </mc:Choice>
          <mc:Fallback xmlns="">
            <p:pic>
              <p:nvPicPr>
                <p:cNvPr id="111" name="Encre 110">
                  <a:extLst>
                    <a:ext uri="{FF2B5EF4-FFF2-40B4-BE49-F238E27FC236}">
                      <a16:creationId xmlns:a16="http://schemas.microsoft.com/office/drawing/2014/main" id="{29328AAA-4C72-2D06-00A1-D65F8866342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142172" y="3249532"/>
                  <a:ext cx="705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3" name="Encre 112">
                  <a:extLst>
                    <a:ext uri="{FF2B5EF4-FFF2-40B4-BE49-F238E27FC236}">
                      <a16:creationId xmlns:a16="http://schemas.microsoft.com/office/drawing/2014/main" id="{ABD1E5A8-2212-8FE3-74FE-26FF0127AB12}"/>
                    </a:ext>
                  </a:extLst>
                </p14:cNvPr>
                <p14:cNvContentPartPr/>
                <p14:nvPr/>
              </p14:nvContentPartPr>
              <p14:xfrm>
                <a:off x="5042270" y="3217132"/>
                <a:ext cx="168840" cy="182160"/>
              </p14:xfrm>
            </p:contentPart>
          </mc:Choice>
          <mc:Fallback xmlns="">
            <p:pic>
              <p:nvPicPr>
                <p:cNvPr id="113" name="Encre 112">
                  <a:extLst>
                    <a:ext uri="{FF2B5EF4-FFF2-40B4-BE49-F238E27FC236}">
                      <a16:creationId xmlns:a16="http://schemas.microsoft.com/office/drawing/2014/main" id="{ABD1E5A8-2212-8FE3-74FE-26FF0127AB1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024270" y="3199168"/>
                  <a:ext cx="204480" cy="21773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B6B048AC-D6A8-0B72-072E-4F8BCAE85991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E0DED3-BB2C-992B-232E-46E4BC54C7D2}"/>
              </a:ext>
            </a:extLst>
          </p:cNvPr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9" y="2074712"/>
            <a:ext cx="3566156" cy="48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8138445D-186E-D6B0-DF9D-AE6C2E289E09}"/>
              </a:ext>
            </a:extLst>
          </p:cNvPr>
          <p:cNvSpPr/>
          <p:nvPr/>
        </p:nvSpPr>
        <p:spPr>
          <a:xfrm>
            <a:off x="4691271" y="477077"/>
            <a:ext cx="7500730" cy="522798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14359" r="-810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54E6-D272-D27D-873F-E421657DED56}"/>
              </a:ext>
            </a:extLst>
          </p:cNvPr>
          <p:cNvSpPr/>
          <p:nvPr/>
        </p:nvSpPr>
        <p:spPr>
          <a:xfrm>
            <a:off x="8338" y="443744"/>
            <a:ext cx="12191999" cy="5227983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1EA9059-D1DA-44A0-C5D5-7D464C7B0508}"/>
              </a:ext>
            </a:extLst>
          </p:cNvPr>
          <p:cNvSpPr/>
          <p:nvPr/>
        </p:nvSpPr>
        <p:spPr>
          <a:xfrm>
            <a:off x="425876" y="251460"/>
            <a:ext cx="5602637" cy="5418542"/>
          </a:xfrm>
          <a:custGeom>
            <a:avLst/>
            <a:gdLst/>
            <a:ahLst/>
            <a:cxnLst/>
            <a:rect l="l" t="t" r="r" b="b"/>
            <a:pathLst>
              <a:path w="5365021" h="5277840">
                <a:moveTo>
                  <a:pt x="0" y="0"/>
                </a:moveTo>
                <a:lnTo>
                  <a:pt x="5365021" y="0"/>
                </a:lnTo>
                <a:lnTo>
                  <a:pt x="5365021" y="5277839"/>
                </a:lnTo>
                <a:lnTo>
                  <a:pt x="0" y="5277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206A1DE-34BB-D988-2672-241BF8321194}"/>
              </a:ext>
            </a:extLst>
          </p:cNvPr>
          <p:cNvSpPr/>
          <p:nvPr/>
        </p:nvSpPr>
        <p:spPr>
          <a:xfrm>
            <a:off x="6697683" y="814125"/>
            <a:ext cx="5091301" cy="1548697"/>
          </a:xfrm>
          <a:prstGeom prst="wedgeRoundRectCallout">
            <a:avLst>
              <a:gd name="adj1" fmla="val 6061"/>
              <a:gd name="adj2" fmla="val 7846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heard you can go hiking there! Did your cousin go hiking?</a:t>
            </a:r>
          </a:p>
        </p:txBody>
      </p:sp>
      <p:pic>
        <p:nvPicPr>
          <p:cNvPr id="2" name="Image 1" descr="An image containing a character  Description generated automatically">
            <a:extLst>
              <a:ext uri="{FF2B5EF4-FFF2-40B4-BE49-F238E27FC236}">
                <a16:creationId xmlns:a16="http://schemas.microsoft.com/office/drawing/2014/main" id="{B39D048D-B4B1-9196-82C1-A7505496E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1542" y="2507701"/>
            <a:ext cx="3027061" cy="46048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FB94D6-A0BB-C58B-D1C5-434D4143EEC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7161">
            <a:off x="3888494" y="5101431"/>
            <a:ext cx="320202" cy="5387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FC1E51A-A19F-BE68-671D-AEF3AAC8B6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64" y="4013904"/>
            <a:ext cx="255119" cy="4090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851AC2-85E2-4F6E-DDC6-AD49840157A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352">
            <a:off x="3582316" y="3205433"/>
            <a:ext cx="208033" cy="3335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129D4B-7DBD-216A-3E3A-FD6D3D7B9FE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76">
            <a:off x="4130166" y="2516685"/>
            <a:ext cx="143289" cy="2297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EC710C-C676-E7CF-B723-9B71C84C510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155">
            <a:off x="4064780" y="1898927"/>
            <a:ext cx="80866" cy="12965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A4DF23-E4C0-AA6A-6B8A-884CA443A8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574" flipH="1">
            <a:off x="3413308" y="4812375"/>
            <a:ext cx="283199" cy="47646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81E4E7C-173C-5801-C02C-D033771E8F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315" flipH="1">
            <a:off x="3064249" y="3665104"/>
            <a:ext cx="202183" cy="3401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595789-A1E1-0489-7A78-A150EA33942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723" flipH="1">
            <a:off x="3592186" y="2781250"/>
            <a:ext cx="188290" cy="3167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EE7F35-593B-8DAE-4C99-8E14E99869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380" flipH="1">
            <a:off x="3973530" y="2324114"/>
            <a:ext cx="142490" cy="23973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124379-D5E5-33AC-4562-D770D1A849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CFB"/>
              </a:clrFrom>
              <a:clrTo>
                <a:srgbClr val="FDFC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33" b="89960" l="9797" r="89865">
                        <a14:foregroundMark x1="25338" y1="22289" x2="25338" y2="22289"/>
                        <a14:foregroundMark x1="40878" y1="8233" x2="40878" y2="8233"/>
                        <a14:foregroundMark x1="61486" y1="21687" x2="61486" y2="21687"/>
                        <a14:foregroundMark x1="46622" y1="19880" x2="46622" y2="19880"/>
                        <a14:foregroundMark x1="37838" y1="20884" x2="37838" y2="20884"/>
                        <a14:foregroundMark x1="37838" y1="26506" x2="37838" y2="26506"/>
                        <a14:foregroundMark x1="52027" y1="26104" x2="52027" y2="26104"/>
                        <a14:foregroundMark x1="37838" y1="34940" x2="37838" y2="34940"/>
                        <a14:foregroundMark x1="52027" y1="32731" x2="52027" y2="32731"/>
                        <a14:foregroundMark x1="39189" y1="40562" x2="39189" y2="40562"/>
                        <a14:foregroundMark x1="53378" y1="39759" x2="53378" y2="39759"/>
                        <a14:foregroundMark x1="51689" y1="46787" x2="51689" y2="46787"/>
                        <a14:foregroundMark x1="33784" y1="49398" x2="33784" y2="49398"/>
                        <a14:foregroundMark x1="41892" y1="45783" x2="41892" y2="45783"/>
                        <a14:foregroundMark x1="24324" y1="43173" x2="24324" y2="43173"/>
                        <a14:foregroundMark x1="23986" y1="36145" x2="23986" y2="36145"/>
                        <a14:foregroundMark x1="23986" y1="28715" x2="23986" y2="28715"/>
                        <a14:foregroundMark x1="60473" y1="22691" x2="60473" y2="22691"/>
                        <a14:foregroundMark x1="66892" y1="30723" x2="66892" y2="30723"/>
                        <a14:foregroundMark x1="66892" y1="36145" x2="66892" y2="36145"/>
                        <a14:foregroundMark x1="68243" y1="42972" x2="68243" y2="42972"/>
                        <a14:foregroundMark x1="62162" y1="50602" x2="62162" y2="50602"/>
                        <a14:foregroundMark x1="61486" y1="67269" x2="61486" y2="67269"/>
                        <a14:foregroundMark x1="58446" y1="74096" x2="58446" y2="74096"/>
                        <a14:foregroundMark x1="57095" y1="79518" x2="57095" y2="79518"/>
                        <a14:foregroundMark x1="48649" y1="83534" x2="48649" y2="83534"/>
                        <a14:foregroundMark x1="29392" y1="75904" x2="29392" y2="75904"/>
                        <a14:foregroundMark x1="28041" y1="70884" x2="28041" y2="70884"/>
                        <a14:foregroundMark x1="31081" y1="65060" x2="31081" y2="65060"/>
                        <a14:foregroundMark x1="40878" y1="67671" x2="40878" y2="67671"/>
                        <a14:foregroundMark x1="47635" y1="68474" x2="47635" y2="68474"/>
                        <a14:foregroundMark x1="39189" y1="72490" x2="39189" y2="72490"/>
                        <a14:foregroundMark x1="46959" y1="73092" x2="46959" y2="73092"/>
                        <a14:foregroundMark x1="45270" y1="77309" x2="45270" y2="77309"/>
                        <a14:foregroundMark x1="38514" y1="77309" x2="38514" y2="7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380" flipH="1">
            <a:off x="3939964" y="1809161"/>
            <a:ext cx="84375" cy="14195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B44F2B7-7893-0C85-187B-FDD269ED9C42}"/>
              </a:ext>
            </a:extLst>
          </p:cNvPr>
          <p:cNvSpPr txBox="1"/>
          <p:nvPr/>
        </p:nvSpPr>
        <p:spPr>
          <a:xfrm>
            <a:off x="4419600" y="2710934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CA" b="0" i="0" u="none" strike="noStrike" dirty="0">
              <a:solidFill>
                <a:srgbClr val="000000"/>
              </a:solidFill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0A613EE-D2AA-1B17-E0B9-93E88D5BE50B}"/>
                  </a:ext>
                </a:extLst>
              </p14:cNvPr>
              <p14:cNvContentPartPr/>
              <p14:nvPr/>
            </p14:nvContentPartPr>
            <p14:xfrm>
              <a:off x="1549469" y="2083719"/>
              <a:ext cx="460440" cy="43308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0A613EE-D2AA-1B17-E0B9-93E88D5BE5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86829" y="2020719"/>
                <a:ext cx="58608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2163C22-6D05-4708-15D6-70D1D7ADFC09}"/>
                  </a:ext>
                </a:extLst>
              </p14:cNvPr>
              <p14:cNvContentPartPr/>
              <p14:nvPr/>
            </p14:nvContentPartPr>
            <p14:xfrm>
              <a:off x="1758269" y="2592399"/>
              <a:ext cx="704160" cy="83484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2163C22-6D05-4708-15D6-70D1D7ADFC0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95269" y="2529399"/>
                <a:ext cx="829800" cy="9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1EDC3255-E287-6B87-8001-53709BE26E0C}"/>
                  </a:ext>
                </a:extLst>
              </p14:cNvPr>
              <p14:cNvContentPartPr/>
              <p14:nvPr/>
            </p14:nvContentPartPr>
            <p14:xfrm>
              <a:off x="853949" y="2747199"/>
              <a:ext cx="704880" cy="49932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1EDC3255-E287-6B87-8001-53709BE26E0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0949" y="2684199"/>
                <a:ext cx="8305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438F545C-EDAF-8565-AA67-58C5DEF5CBAC}"/>
                  </a:ext>
                </a:extLst>
              </p14:cNvPr>
              <p14:cNvContentPartPr/>
              <p14:nvPr/>
            </p14:nvContentPartPr>
            <p14:xfrm>
              <a:off x="730469" y="3103599"/>
              <a:ext cx="166320" cy="3585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438F545C-EDAF-8565-AA67-58C5DEF5CBA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7469" y="3040599"/>
                <a:ext cx="2919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1299388-959D-6F5B-90A5-C4A38755306A}"/>
                  </a:ext>
                </a:extLst>
              </p14:cNvPr>
              <p14:cNvContentPartPr/>
              <p14:nvPr/>
            </p14:nvContentPartPr>
            <p14:xfrm>
              <a:off x="644069" y="2649999"/>
              <a:ext cx="1882440" cy="146340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61299388-959D-6F5B-90A5-C4A38755306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1429" y="2587359"/>
                <a:ext cx="2008080" cy="15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0580FC09-18E9-3B31-8E74-DC23F3C46E82}"/>
                  </a:ext>
                </a:extLst>
              </p14:cNvPr>
              <p14:cNvContentPartPr/>
              <p14:nvPr/>
            </p14:nvContentPartPr>
            <p14:xfrm>
              <a:off x="2353709" y="3442359"/>
              <a:ext cx="248400" cy="7164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0580FC09-18E9-3B31-8E74-DC23F3C46E8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90709" y="3379359"/>
                <a:ext cx="37404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C5135806-D36D-1406-7AC8-9AFFC960B6F5}"/>
                  </a:ext>
                </a:extLst>
              </p14:cNvPr>
              <p14:cNvContentPartPr/>
              <p14:nvPr/>
            </p14:nvContentPartPr>
            <p14:xfrm>
              <a:off x="1878869" y="4114839"/>
              <a:ext cx="601200" cy="46368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C5135806-D36D-1406-7AC8-9AFFC960B6F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16229" y="4051839"/>
                <a:ext cx="72684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4546634D-CA7D-F2E9-7A3E-357AA2B5C453}"/>
                  </a:ext>
                </a:extLst>
              </p14:cNvPr>
              <p14:cNvContentPartPr/>
              <p14:nvPr/>
            </p14:nvContentPartPr>
            <p14:xfrm>
              <a:off x="4824895" y="2830359"/>
              <a:ext cx="689040" cy="114804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4546634D-CA7D-F2E9-7A3E-357AA2B5C45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62255" y="2767359"/>
                <a:ext cx="814680" cy="12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10342447-D8BB-0FAE-170D-9580EE819ED2}"/>
                  </a:ext>
                </a:extLst>
              </p14:cNvPr>
              <p14:cNvContentPartPr/>
              <p14:nvPr/>
            </p14:nvContentPartPr>
            <p14:xfrm>
              <a:off x="4343935" y="3376119"/>
              <a:ext cx="1100880" cy="75276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10342447-D8BB-0FAE-170D-9580EE819ED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280935" y="3313479"/>
                <a:ext cx="1226520" cy="87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ADCE954D-9E55-037E-9294-D49C030DEF8E}"/>
                  </a:ext>
                </a:extLst>
              </p14:cNvPr>
              <p14:cNvContentPartPr/>
              <p14:nvPr/>
            </p14:nvContentPartPr>
            <p14:xfrm>
              <a:off x="4471735" y="1318125"/>
              <a:ext cx="219600" cy="26964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ADCE954D-9E55-037E-9294-D49C030DEF8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408735" y="1255125"/>
                <a:ext cx="34524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DFD15215-E5C2-580B-AAE0-7D1BDBFAA13D}"/>
                  </a:ext>
                </a:extLst>
              </p14:cNvPr>
              <p14:cNvContentPartPr/>
              <p14:nvPr/>
            </p14:nvContentPartPr>
            <p14:xfrm>
              <a:off x="4548775" y="1343685"/>
              <a:ext cx="181800" cy="43344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DFD15215-E5C2-580B-AAE0-7D1BDBFAA13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86135" y="1281045"/>
                <a:ext cx="30744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35A6B385-C6F5-A5B4-1789-D35F305932B5}"/>
                  </a:ext>
                </a:extLst>
              </p14:cNvPr>
              <p14:cNvContentPartPr/>
              <p14:nvPr/>
            </p14:nvContentPartPr>
            <p14:xfrm>
              <a:off x="3379855" y="536925"/>
              <a:ext cx="295200" cy="47520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35A6B385-C6F5-A5B4-1789-D35F305932B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16855" y="474285"/>
                <a:ext cx="42084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F30F5045-5858-79E6-43E8-BDEBA253575B}"/>
                  </a:ext>
                </a:extLst>
              </p14:cNvPr>
              <p14:cNvContentPartPr/>
              <p14:nvPr/>
            </p14:nvContentPartPr>
            <p14:xfrm>
              <a:off x="3324055" y="974325"/>
              <a:ext cx="539640" cy="103320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F30F5045-5858-79E6-43E8-BDEBA253575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61055" y="911325"/>
                <a:ext cx="665280" cy="11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id="{6DD01F24-347E-C563-2ABA-43E36BF236A2}"/>
                  </a:ext>
                </a:extLst>
              </p14:cNvPr>
              <p14:cNvContentPartPr/>
              <p14:nvPr/>
            </p14:nvContentPartPr>
            <p14:xfrm>
              <a:off x="4007695" y="855885"/>
              <a:ext cx="172440" cy="457560"/>
            </p14:xfrm>
          </p:contentPart>
        </mc:Choice>
        <mc:Fallback xmlns=""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6DD01F24-347E-C563-2ABA-43E36BF236A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45055" y="793245"/>
                <a:ext cx="298080" cy="58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e 37">
            <a:extLst>
              <a:ext uri="{FF2B5EF4-FFF2-40B4-BE49-F238E27FC236}">
                <a16:creationId xmlns:a16="http://schemas.microsoft.com/office/drawing/2014/main" id="{DF8AB401-E0A5-EB80-5DE2-27DC4B2218E6}"/>
              </a:ext>
            </a:extLst>
          </p:cNvPr>
          <p:cNvGrpSpPr/>
          <p:nvPr/>
        </p:nvGrpSpPr>
        <p:grpSpPr>
          <a:xfrm>
            <a:off x="3616735" y="561765"/>
            <a:ext cx="539640" cy="653040"/>
            <a:chOff x="3616735" y="561765"/>
            <a:chExt cx="539640" cy="65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1731D9A8-7AED-B8CF-27A6-F2C48D542E5E}"/>
                    </a:ext>
                  </a:extLst>
                </p14:cNvPr>
                <p14:cNvContentPartPr/>
                <p14:nvPr/>
              </p14:nvContentPartPr>
              <p14:xfrm>
                <a:off x="4068895" y="954165"/>
                <a:ext cx="87480" cy="26064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1731D9A8-7AED-B8CF-27A6-F2C48D542E5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06255" y="891165"/>
                  <a:ext cx="21312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8603501A-4318-CFAC-0F51-5B44CC2ABBBA}"/>
                    </a:ext>
                  </a:extLst>
                </p14:cNvPr>
                <p14:cNvContentPartPr/>
                <p14:nvPr/>
              </p14:nvContentPartPr>
              <p14:xfrm>
                <a:off x="4130455" y="1025805"/>
                <a:ext cx="360" cy="5220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8603501A-4318-CFAC-0F51-5B44CC2ABBB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67815" y="963165"/>
                  <a:ext cx="126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2E33563A-3410-F742-A67A-3FF6F099217C}"/>
                    </a:ext>
                  </a:extLst>
                </p14:cNvPr>
                <p14:cNvContentPartPr/>
                <p14:nvPr/>
              </p14:nvContentPartPr>
              <p14:xfrm>
                <a:off x="3616735" y="561765"/>
                <a:ext cx="97920" cy="32112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2E33563A-3410-F742-A67A-3FF6F099217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554095" y="498765"/>
                  <a:ext cx="223560" cy="44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9F72811B-96DA-B323-C1D5-2453280FEFF2}"/>
                  </a:ext>
                </a:extLst>
              </p14:cNvPr>
              <p14:cNvContentPartPr/>
              <p14:nvPr/>
            </p14:nvContentPartPr>
            <p14:xfrm>
              <a:off x="2358895" y="1926165"/>
              <a:ext cx="897120" cy="645840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9F72811B-96DA-B323-C1D5-2453280FEFF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95895" y="1863525"/>
                <a:ext cx="1022760" cy="77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85D70E5A-3234-7C97-39B7-BC8E688218DD}"/>
                  </a:ext>
                </a:extLst>
              </p14:cNvPr>
              <p14:cNvContentPartPr/>
              <p14:nvPr/>
            </p14:nvContentPartPr>
            <p14:xfrm>
              <a:off x="2441335" y="1333605"/>
              <a:ext cx="693360" cy="95616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85D70E5A-3234-7C97-39B7-BC8E688218D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78335" y="1270605"/>
                <a:ext cx="819000" cy="10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3A6592B8-55F5-844D-19A2-0F885BC46D29}"/>
                  </a:ext>
                </a:extLst>
              </p14:cNvPr>
              <p14:cNvContentPartPr/>
              <p14:nvPr/>
            </p14:nvContentPartPr>
            <p14:xfrm>
              <a:off x="3218748" y="1937268"/>
              <a:ext cx="17280" cy="277560"/>
            </p14:xfrm>
          </p:contentPart>
        </mc:Choice>
        <mc:Fallback xmlns=""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3A6592B8-55F5-844D-19A2-0F885BC46D2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155748" y="1874268"/>
                <a:ext cx="14292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" name="Encre 42">
                <a:extLst>
                  <a:ext uri="{FF2B5EF4-FFF2-40B4-BE49-F238E27FC236}">
                    <a16:creationId xmlns:a16="http://schemas.microsoft.com/office/drawing/2014/main" id="{0E8D5B4A-AFFE-4CCE-803B-62ACC218CD62}"/>
                  </a:ext>
                </a:extLst>
              </p14:cNvPr>
              <p14:cNvContentPartPr/>
              <p14:nvPr/>
            </p14:nvContentPartPr>
            <p14:xfrm>
              <a:off x="4342308" y="954468"/>
              <a:ext cx="123840" cy="307080"/>
            </p14:xfrm>
          </p:contentPart>
        </mc:Choice>
        <mc:Fallback xmlns="">
          <p:pic>
            <p:nvPicPr>
              <p:cNvPr id="43" name="Encre 42">
                <a:extLst>
                  <a:ext uri="{FF2B5EF4-FFF2-40B4-BE49-F238E27FC236}">
                    <a16:creationId xmlns:a16="http://schemas.microsoft.com/office/drawing/2014/main" id="{0E8D5B4A-AFFE-4CCE-803B-62ACC218CD6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33668" y="945468"/>
                <a:ext cx="14148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4" name="Encre 43">
                <a:extLst>
                  <a:ext uri="{FF2B5EF4-FFF2-40B4-BE49-F238E27FC236}">
                    <a16:creationId xmlns:a16="http://schemas.microsoft.com/office/drawing/2014/main" id="{1F604C80-18C6-C8F9-6FB0-AC69F20D891F}"/>
                  </a:ext>
                </a:extLst>
              </p14:cNvPr>
              <p14:cNvContentPartPr/>
              <p14:nvPr/>
            </p14:nvContentPartPr>
            <p14:xfrm>
              <a:off x="4382988" y="981468"/>
              <a:ext cx="93960" cy="231840"/>
            </p14:xfrm>
          </p:contentPart>
        </mc:Choice>
        <mc:Fallback xmlns="">
          <p:pic>
            <p:nvPicPr>
              <p:cNvPr id="44" name="Encre 43">
                <a:extLst>
                  <a:ext uri="{FF2B5EF4-FFF2-40B4-BE49-F238E27FC236}">
                    <a16:creationId xmlns:a16="http://schemas.microsoft.com/office/drawing/2014/main" id="{1F604C80-18C6-C8F9-6FB0-AC69F20D891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73988" y="972828"/>
                <a:ext cx="111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E03E9CD7-0491-88B3-1444-F15A44077F00}"/>
                  </a:ext>
                </a:extLst>
              </p14:cNvPr>
              <p14:cNvContentPartPr/>
              <p14:nvPr/>
            </p14:nvContentPartPr>
            <p14:xfrm>
              <a:off x="4948908" y="867708"/>
              <a:ext cx="135000" cy="31716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E03E9CD7-0491-88B3-1444-F15A44077F0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940268" y="859068"/>
                <a:ext cx="15264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55B0671E-39AB-D9FA-26BF-608BD17A944B}"/>
                  </a:ext>
                </a:extLst>
              </p14:cNvPr>
              <p14:cNvContentPartPr/>
              <p14:nvPr/>
            </p14:nvContentPartPr>
            <p14:xfrm>
              <a:off x="5016228" y="975348"/>
              <a:ext cx="66600" cy="15444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55B0671E-39AB-D9FA-26BF-608BD17A944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07588" y="966708"/>
                <a:ext cx="842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1A428025-9BF5-EDC4-0C86-C935DF87087C}"/>
                  </a:ext>
                </a:extLst>
              </p14:cNvPr>
              <p14:cNvContentPartPr/>
              <p14:nvPr/>
            </p14:nvContentPartPr>
            <p14:xfrm>
              <a:off x="5136017" y="1147131"/>
              <a:ext cx="172800" cy="26964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1A428025-9BF5-EDC4-0C86-C935DF87087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73377" y="1084491"/>
                <a:ext cx="29844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0" name="Encre 49">
                <a:extLst>
                  <a:ext uri="{FF2B5EF4-FFF2-40B4-BE49-F238E27FC236}">
                    <a16:creationId xmlns:a16="http://schemas.microsoft.com/office/drawing/2014/main" id="{C2130E54-6FA3-E4F9-D354-4B04B433625B}"/>
                  </a:ext>
                </a:extLst>
              </p14:cNvPr>
              <p14:cNvContentPartPr/>
              <p14:nvPr/>
            </p14:nvContentPartPr>
            <p14:xfrm>
              <a:off x="4990937" y="975771"/>
              <a:ext cx="829080" cy="1375920"/>
            </p14:xfrm>
          </p:contentPart>
        </mc:Choice>
        <mc:Fallback xmlns="">
          <p:pic>
            <p:nvPicPr>
              <p:cNvPr id="50" name="Encre 49">
                <a:extLst>
                  <a:ext uri="{FF2B5EF4-FFF2-40B4-BE49-F238E27FC236}">
                    <a16:creationId xmlns:a16="http://schemas.microsoft.com/office/drawing/2014/main" id="{C2130E54-6FA3-E4F9-D354-4B04B433625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927937" y="912771"/>
                <a:ext cx="954720" cy="150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9E9A746C-14F9-3907-7777-DFBE79C87099}"/>
              </a:ext>
            </a:extLst>
          </p:cNvPr>
          <p:cNvGrpSpPr/>
          <p:nvPr/>
        </p:nvGrpSpPr>
        <p:grpSpPr>
          <a:xfrm>
            <a:off x="4989497" y="1388331"/>
            <a:ext cx="951480" cy="1348200"/>
            <a:chOff x="4989497" y="1388331"/>
            <a:chExt cx="951480" cy="13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Encre 50">
                  <a:extLst>
                    <a:ext uri="{FF2B5EF4-FFF2-40B4-BE49-F238E27FC236}">
                      <a16:creationId xmlns:a16="http://schemas.microsoft.com/office/drawing/2014/main" id="{4B122FF1-1784-C28E-7B3C-E365985BDC0D}"/>
                    </a:ext>
                  </a:extLst>
                </p14:cNvPr>
                <p14:cNvContentPartPr/>
                <p14:nvPr/>
              </p14:nvContentPartPr>
              <p14:xfrm>
                <a:off x="5095697" y="1463211"/>
                <a:ext cx="845280" cy="933840"/>
              </p14:xfrm>
            </p:contentPart>
          </mc:Choice>
          <mc:Fallback xmlns="">
            <p:pic>
              <p:nvPicPr>
                <p:cNvPr id="51" name="Encre 50">
                  <a:extLst>
                    <a:ext uri="{FF2B5EF4-FFF2-40B4-BE49-F238E27FC236}">
                      <a16:creationId xmlns:a16="http://schemas.microsoft.com/office/drawing/2014/main" id="{4B122FF1-1784-C28E-7B3C-E365985BDC0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033057" y="1400211"/>
                  <a:ext cx="970920" cy="10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Encre 51">
                  <a:extLst>
                    <a:ext uri="{FF2B5EF4-FFF2-40B4-BE49-F238E27FC236}">
                      <a16:creationId xmlns:a16="http://schemas.microsoft.com/office/drawing/2014/main" id="{A95D778B-7EA1-A884-DCC4-03BD5B78248B}"/>
                    </a:ext>
                  </a:extLst>
                </p14:cNvPr>
                <p14:cNvContentPartPr/>
                <p14:nvPr/>
              </p14:nvContentPartPr>
              <p14:xfrm>
                <a:off x="5754497" y="1388331"/>
                <a:ext cx="107280" cy="222840"/>
              </p14:xfrm>
            </p:contentPart>
          </mc:Choice>
          <mc:Fallback xmlns="">
            <p:pic>
              <p:nvPicPr>
                <p:cNvPr id="52" name="Encre 51">
                  <a:extLst>
                    <a:ext uri="{FF2B5EF4-FFF2-40B4-BE49-F238E27FC236}">
                      <a16:creationId xmlns:a16="http://schemas.microsoft.com/office/drawing/2014/main" id="{A95D778B-7EA1-A884-DCC4-03BD5B78248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691497" y="1325331"/>
                  <a:ext cx="2329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EA8B1A96-E4E2-39A1-3017-87DDC17B167A}"/>
                    </a:ext>
                  </a:extLst>
                </p14:cNvPr>
                <p14:cNvContentPartPr/>
                <p14:nvPr/>
              </p14:nvContentPartPr>
              <p14:xfrm>
                <a:off x="5812097" y="1619451"/>
                <a:ext cx="116280" cy="41184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EA8B1A96-E4E2-39A1-3017-87DDC17B167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49457" y="1556451"/>
                  <a:ext cx="24192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4BB76B87-F70B-CF02-0399-16318E1F9088}"/>
                    </a:ext>
                  </a:extLst>
                </p14:cNvPr>
                <p14:cNvContentPartPr/>
                <p14:nvPr/>
              </p14:nvContentPartPr>
              <p14:xfrm>
                <a:off x="5401697" y="1736451"/>
                <a:ext cx="483120" cy="96660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4BB76B87-F70B-CF02-0399-16318E1F908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338697" y="1673451"/>
                  <a:ext cx="608760" cy="10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Encre 54">
                  <a:extLst>
                    <a:ext uri="{FF2B5EF4-FFF2-40B4-BE49-F238E27FC236}">
                      <a16:creationId xmlns:a16="http://schemas.microsoft.com/office/drawing/2014/main" id="{F8DF9B63-F1A9-7F69-B21E-919C84F10F87}"/>
                    </a:ext>
                  </a:extLst>
                </p14:cNvPr>
                <p14:cNvContentPartPr/>
                <p14:nvPr/>
              </p14:nvContentPartPr>
              <p14:xfrm>
                <a:off x="5265257" y="2320011"/>
                <a:ext cx="173880" cy="416520"/>
              </p14:xfrm>
            </p:contentPart>
          </mc:Choice>
          <mc:Fallback xmlns="">
            <p:pic>
              <p:nvPicPr>
                <p:cNvPr id="55" name="Encre 54">
                  <a:extLst>
                    <a:ext uri="{FF2B5EF4-FFF2-40B4-BE49-F238E27FC236}">
                      <a16:creationId xmlns:a16="http://schemas.microsoft.com/office/drawing/2014/main" id="{F8DF9B63-F1A9-7F69-B21E-919C84F10F8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02257" y="2257371"/>
                  <a:ext cx="29952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F92B1EC1-683A-ACB5-4B4A-F9A824CFBF89}"/>
                    </a:ext>
                  </a:extLst>
                </p14:cNvPr>
                <p14:cNvContentPartPr/>
                <p14:nvPr/>
              </p14:nvContentPartPr>
              <p14:xfrm>
                <a:off x="5123057" y="2362851"/>
                <a:ext cx="106920" cy="26712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F92B1EC1-683A-ACB5-4B4A-F9A824CFBF8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060057" y="2299851"/>
                  <a:ext cx="23256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E2617BE4-4651-23ED-3F4A-E92ADB2AA078}"/>
                    </a:ext>
                  </a:extLst>
                </p14:cNvPr>
                <p14:cNvContentPartPr/>
                <p14:nvPr/>
              </p14:nvContentPartPr>
              <p14:xfrm>
                <a:off x="4989497" y="2172771"/>
                <a:ext cx="92160" cy="19296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E2617BE4-4651-23ED-3F4A-E92ADB2AA07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26497" y="2109771"/>
                  <a:ext cx="217800" cy="31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ED2E64E1-FE7B-0CCD-A66E-D82B8F9BB4B5}"/>
                  </a:ext>
                </a:extLst>
              </p14:cNvPr>
              <p14:cNvContentPartPr/>
              <p14:nvPr/>
            </p14:nvContentPartPr>
            <p14:xfrm>
              <a:off x="4994455" y="2557855"/>
              <a:ext cx="95040" cy="22392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ED2E64E1-FE7B-0CCD-A66E-D82B8F9BB4B5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931815" y="2495215"/>
                <a:ext cx="22068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3224A808-CAA5-2212-65FC-242CFAAFCFEF}"/>
                  </a:ext>
                </a:extLst>
              </p14:cNvPr>
              <p14:cNvContentPartPr/>
              <p14:nvPr/>
            </p14:nvContentPartPr>
            <p14:xfrm>
              <a:off x="5039815" y="3001015"/>
              <a:ext cx="360" cy="36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3224A808-CAA5-2212-65FC-242CFAAFCFE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021815" y="2983375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e 72">
            <a:extLst>
              <a:ext uri="{FF2B5EF4-FFF2-40B4-BE49-F238E27FC236}">
                <a16:creationId xmlns:a16="http://schemas.microsoft.com/office/drawing/2014/main" id="{5B8D3C35-5F6B-B0CC-DDB0-696CE829E9AB}"/>
              </a:ext>
            </a:extLst>
          </p:cNvPr>
          <p:cNvGrpSpPr/>
          <p:nvPr/>
        </p:nvGrpSpPr>
        <p:grpSpPr>
          <a:xfrm>
            <a:off x="4906975" y="2322055"/>
            <a:ext cx="120240" cy="410760"/>
            <a:chOff x="4906975" y="2322055"/>
            <a:chExt cx="12024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Encre 61">
                  <a:extLst>
                    <a:ext uri="{FF2B5EF4-FFF2-40B4-BE49-F238E27FC236}">
                      <a16:creationId xmlns:a16="http://schemas.microsoft.com/office/drawing/2014/main" id="{D6651216-6C3C-3E10-EE99-8557CEC6ACFF}"/>
                    </a:ext>
                  </a:extLst>
                </p14:cNvPr>
                <p14:cNvContentPartPr/>
                <p14:nvPr/>
              </p14:nvContentPartPr>
              <p14:xfrm>
                <a:off x="5012815" y="2732455"/>
                <a:ext cx="360" cy="360"/>
              </p14:xfrm>
            </p:contentPart>
          </mc:Choice>
          <mc:Fallback xmlns="">
            <p:pic>
              <p:nvPicPr>
                <p:cNvPr id="62" name="Encre 61">
                  <a:extLst>
                    <a:ext uri="{FF2B5EF4-FFF2-40B4-BE49-F238E27FC236}">
                      <a16:creationId xmlns:a16="http://schemas.microsoft.com/office/drawing/2014/main" id="{D6651216-6C3C-3E10-EE99-8557CEC6ACF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77175" y="269681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8C118ED3-3323-5C83-4316-6803125B5C07}"/>
                    </a:ext>
                  </a:extLst>
                </p14:cNvPr>
                <p14:cNvContentPartPr/>
                <p14:nvPr/>
              </p14:nvContentPartPr>
              <p14:xfrm>
                <a:off x="4972495" y="2415655"/>
                <a:ext cx="40320" cy="11196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8C118ED3-3323-5C83-4316-6803125B5C0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36495" y="2379655"/>
                  <a:ext cx="1119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6B95092E-35C5-EF89-91D8-F3F006BB169C}"/>
                    </a:ext>
                  </a:extLst>
                </p14:cNvPr>
                <p14:cNvContentPartPr/>
                <p14:nvPr/>
              </p14:nvContentPartPr>
              <p14:xfrm>
                <a:off x="4938295" y="2322055"/>
                <a:ext cx="40320" cy="14328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6B95092E-35C5-EF89-91D8-F3F006BB169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20655" y="2304055"/>
                  <a:ext cx="75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41F9B0A6-A85F-9BEF-CD82-4C09AAE6145A}"/>
                    </a:ext>
                  </a:extLst>
                </p14:cNvPr>
                <p14:cNvContentPartPr/>
                <p14:nvPr/>
              </p14:nvContentPartPr>
              <p14:xfrm>
                <a:off x="4964935" y="2324215"/>
                <a:ext cx="52200" cy="13536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41F9B0A6-A85F-9BEF-CD82-4C09AAE6145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46935" y="2306575"/>
                  <a:ext cx="878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0" name="Encre 69">
                  <a:extLst>
                    <a:ext uri="{FF2B5EF4-FFF2-40B4-BE49-F238E27FC236}">
                      <a16:creationId xmlns:a16="http://schemas.microsoft.com/office/drawing/2014/main" id="{812A5554-0983-2827-51FF-06DA68658E83}"/>
                    </a:ext>
                  </a:extLst>
                </p14:cNvPr>
                <p14:cNvContentPartPr/>
                <p14:nvPr/>
              </p14:nvContentPartPr>
              <p14:xfrm>
                <a:off x="4972855" y="2383975"/>
                <a:ext cx="54360" cy="166320"/>
              </p14:xfrm>
            </p:contentPart>
          </mc:Choice>
          <mc:Fallback xmlns="">
            <p:pic>
              <p:nvPicPr>
                <p:cNvPr id="70" name="Encre 69">
                  <a:extLst>
                    <a:ext uri="{FF2B5EF4-FFF2-40B4-BE49-F238E27FC236}">
                      <a16:creationId xmlns:a16="http://schemas.microsoft.com/office/drawing/2014/main" id="{812A5554-0983-2827-51FF-06DA68658E8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54855" y="2365975"/>
                  <a:ext cx="90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2" name="Encre 71">
                  <a:extLst>
                    <a:ext uri="{FF2B5EF4-FFF2-40B4-BE49-F238E27FC236}">
                      <a16:creationId xmlns:a16="http://schemas.microsoft.com/office/drawing/2014/main" id="{16433EE9-8A13-D18B-F06C-2FF332136E2B}"/>
                    </a:ext>
                  </a:extLst>
                </p14:cNvPr>
                <p14:cNvContentPartPr/>
                <p14:nvPr/>
              </p14:nvContentPartPr>
              <p14:xfrm>
                <a:off x="4906975" y="2367775"/>
                <a:ext cx="46440" cy="224640"/>
              </p14:xfrm>
            </p:contentPart>
          </mc:Choice>
          <mc:Fallback xmlns="">
            <p:pic>
              <p:nvPicPr>
                <p:cNvPr id="72" name="Encre 71">
                  <a:extLst>
                    <a:ext uri="{FF2B5EF4-FFF2-40B4-BE49-F238E27FC236}">
                      <a16:creationId xmlns:a16="http://schemas.microsoft.com/office/drawing/2014/main" id="{16433EE9-8A13-D18B-F06C-2FF332136E2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888975" y="2349775"/>
                  <a:ext cx="82080" cy="260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1A64C2D3-28FD-D88C-FDC7-C86DAA7A139D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7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2B9AA6-E48D-C490-BEDD-05FD8ED0A1DE}"/>
              </a:ext>
            </a:extLst>
          </p:cNvPr>
          <p:cNvSpPr/>
          <p:nvPr/>
        </p:nvSpPr>
        <p:spPr>
          <a:xfrm>
            <a:off x="0" y="441664"/>
            <a:ext cx="12191999" cy="5227983"/>
          </a:xfrm>
          <a:prstGeom prst="rect">
            <a:avLst/>
          </a:prstGeom>
          <a:solidFill>
            <a:schemeClr val="accent2">
              <a:lumMod val="40000"/>
              <a:lumOff val="60000"/>
              <a:alpha val="4817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B8D0C8-F1E8-F74F-911C-44696F95B0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5B74D-6A0D-CF46-9BFB-933D6D9953E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BDB9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BDB9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206A1DE-34BB-D988-2672-241BF8321194}"/>
              </a:ext>
            </a:extLst>
          </p:cNvPr>
          <p:cNvSpPr/>
          <p:nvPr/>
        </p:nvSpPr>
        <p:spPr>
          <a:xfrm>
            <a:off x="447828" y="747557"/>
            <a:ext cx="3105212" cy="1142413"/>
          </a:xfrm>
          <a:prstGeom prst="wedgeRoundRectCallout">
            <a:avLst>
              <a:gd name="adj1" fmla="val -3238"/>
              <a:gd name="adj2" fmla="val 8252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but he did climbing!!! </a:t>
            </a:r>
          </a:p>
        </p:txBody>
      </p:sp>
      <p:pic>
        <p:nvPicPr>
          <p:cNvPr id="7" name="Image 6" descr="An image containing a doll, a toy  Description generated automatically">
            <a:extLst>
              <a:ext uri="{FF2B5EF4-FFF2-40B4-BE49-F238E27FC236}">
                <a16:creationId xmlns:a16="http://schemas.microsoft.com/office/drawing/2014/main" id="{5C665B0C-06F8-4606-8C5F-B8D9D14C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3"/>
          <a:stretch/>
        </p:blipFill>
        <p:spPr>
          <a:xfrm>
            <a:off x="2158582" y="1500678"/>
            <a:ext cx="3105212" cy="5452228"/>
          </a:xfrm>
          <a:prstGeom prst="rect">
            <a:avLst/>
          </a:prstGeom>
        </p:spPr>
      </p:pic>
      <p:sp>
        <p:nvSpPr>
          <p:cNvPr id="9" name="AutoShape 2" descr="An image containing silhouette, clipart, drawing, illustration   (drawings, Description automatically generated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8BAC283-D28E-BD8B-4161-4B1C3DCD9360}"/>
              </a:ext>
            </a:extLst>
          </p:cNvPr>
          <p:cNvSpPr/>
          <p:nvPr/>
        </p:nvSpPr>
        <p:spPr>
          <a:xfrm rot="499572">
            <a:off x="7753565" y="898392"/>
            <a:ext cx="3196387" cy="5237800"/>
          </a:xfrm>
          <a:custGeom>
            <a:avLst/>
            <a:gdLst/>
            <a:ahLst/>
            <a:cxnLst/>
            <a:rect l="l" t="t" r="r" b="b"/>
            <a:pathLst>
              <a:path w="4721733" h="8229600">
                <a:moveTo>
                  <a:pt x="0" y="0"/>
                </a:moveTo>
                <a:lnTo>
                  <a:pt x="4721733" y="0"/>
                </a:lnTo>
                <a:lnTo>
                  <a:pt x="47217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1BA53-7962-D2A8-E84F-5572F234367D}"/>
              </a:ext>
            </a:extLst>
          </p:cNvPr>
          <p:cNvSpPr/>
          <p:nvPr/>
        </p:nvSpPr>
        <p:spPr>
          <a:xfrm rot="6259181">
            <a:off x="5778644" y="4634156"/>
            <a:ext cx="829936" cy="846782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8846" t="-281422" r="-293980" b="-23713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5064D228-5260-C639-A992-23D1DCDEC0E4}"/>
              </a:ext>
            </a:extLst>
          </p:cNvPr>
          <p:cNvSpPr/>
          <p:nvPr/>
        </p:nvSpPr>
        <p:spPr>
          <a:xfrm rot="14262464">
            <a:off x="7399861" y="761637"/>
            <a:ext cx="829936" cy="846782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8846" t="-281422" r="-293980" b="-23713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77471D7D-3FE3-EC10-CBF6-336BF066BDF8}"/>
              </a:ext>
            </a:extLst>
          </p:cNvPr>
          <p:cNvSpPr/>
          <p:nvPr/>
        </p:nvSpPr>
        <p:spPr>
          <a:xfrm rot="5653735">
            <a:off x="11295127" y="2956341"/>
            <a:ext cx="829936" cy="846782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8846" t="-281422" r="-293980" b="-237130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908CBD1A-B51E-E3B0-B2D9-D02ACD08A122}"/>
              </a:ext>
            </a:extLst>
          </p:cNvPr>
          <p:cNvSpPr/>
          <p:nvPr/>
        </p:nvSpPr>
        <p:spPr>
          <a:xfrm rot="19545746">
            <a:off x="5559934" y="1306987"/>
            <a:ext cx="829936" cy="846782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7734" t="-396531" r="12600" b="-12202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6C0D7D83-09B4-1C39-E556-CBDD15D17952}"/>
              </a:ext>
            </a:extLst>
          </p:cNvPr>
          <p:cNvSpPr/>
          <p:nvPr/>
        </p:nvSpPr>
        <p:spPr>
          <a:xfrm rot="3436874">
            <a:off x="6820262" y="3589697"/>
            <a:ext cx="829936" cy="846782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7734" t="-396531" r="12600" b="-122021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5F2AC529-D452-0CE2-4A02-B36C1BD80B17}"/>
              </a:ext>
            </a:extLst>
          </p:cNvPr>
          <p:cNvSpPr/>
          <p:nvPr/>
        </p:nvSpPr>
        <p:spPr>
          <a:xfrm rot="20344981">
            <a:off x="6353983" y="2754167"/>
            <a:ext cx="507828" cy="46495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1769" t="-198621" r="-297649" b="-827905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D75C1988-2529-C4D4-33E3-A0434510F371}"/>
              </a:ext>
            </a:extLst>
          </p:cNvPr>
          <p:cNvSpPr/>
          <p:nvPr/>
        </p:nvSpPr>
        <p:spPr>
          <a:xfrm rot="18302050">
            <a:off x="11410934" y="4825071"/>
            <a:ext cx="507828" cy="46495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1769" t="-198621" r="-297649" b="-827905"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98736B6-67B5-072A-CE15-A7F15DD86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3664" y1="19787" x2="22901" y2="33404"/>
                        <a14:backgroundMark x1="26145" y1="23404" x2="26145" y2="23404"/>
                        <a14:backgroundMark x1="26908" y1="15319" x2="26908" y2="2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8680">
            <a:off x="4126062" y="608049"/>
            <a:ext cx="993490" cy="89110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123D015-A8A7-6EBF-42C5-B18F04B9B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3664" y1="19787" x2="22901" y2="33404"/>
                        <a14:backgroundMark x1="26145" y1="23404" x2="26145" y2="23404"/>
                        <a14:backgroundMark x1="26908" y1="15319" x2="26908" y2="2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9465">
            <a:off x="10987057" y="695420"/>
            <a:ext cx="993490" cy="89110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8086FF7-02BC-BA26-EEC5-7F53661F1B56}"/>
              </a:ext>
            </a:extLst>
          </p:cNvPr>
          <p:cNvSpPr/>
          <p:nvPr/>
        </p:nvSpPr>
        <p:spPr>
          <a:xfrm>
            <a:off x="10301432" y="2133197"/>
            <a:ext cx="441050" cy="361349"/>
          </a:xfrm>
          <a:prstGeom prst="ellipse">
            <a:avLst/>
          </a:prstGeom>
          <a:solidFill>
            <a:srgbClr val="EEA98C"/>
          </a:solidFill>
          <a:ln>
            <a:solidFill>
              <a:srgbClr val="EEA9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8184B0-D7B3-6E38-712A-F95DC5AD4610}"/>
              </a:ext>
            </a:extLst>
          </p:cNvPr>
          <p:cNvSpPr/>
          <p:nvPr/>
        </p:nvSpPr>
        <p:spPr>
          <a:xfrm flipH="1">
            <a:off x="10304363" y="2040470"/>
            <a:ext cx="89318" cy="185454"/>
          </a:xfrm>
          <a:prstGeom prst="ellipse">
            <a:avLst/>
          </a:prstGeom>
          <a:solidFill>
            <a:srgbClr val="EEA98C"/>
          </a:solidFill>
          <a:ln>
            <a:solidFill>
              <a:srgbClr val="EEA9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7" name="Encre 46">
                <a:extLst>
                  <a:ext uri="{FF2B5EF4-FFF2-40B4-BE49-F238E27FC236}">
                    <a16:creationId xmlns:a16="http://schemas.microsoft.com/office/drawing/2014/main" id="{4330C0BD-6DF4-CDE5-E7C7-948C9004778C}"/>
                  </a:ext>
                </a:extLst>
              </p14:cNvPr>
              <p14:cNvContentPartPr/>
              <p14:nvPr/>
            </p14:nvContentPartPr>
            <p14:xfrm>
              <a:off x="9631325" y="3455760"/>
              <a:ext cx="75240" cy="135000"/>
            </p14:xfrm>
          </p:contentPart>
        </mc:Choice>
        <mc:Fallback xmlns="">
          <p:pic>
            <p:nvPicPr>
              <p:cNvPr id="47" name="Encre 46">
                <a:extLst>
                  <a:ext uri="{FF2B5EF4-FFF2-40B4-BE49-F238E27FC236}">
                    <a16:creationId xmlns:a16="http://schemas.microsoft.com/office/drawing/2014/main" id="{4330C0BD-6DF4-CDE5-E7C7-948C900477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95325" y="3420120"/>
                <a:ext cx="1468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D177D288-C97F-37CD-0035-8138F9841099}"/>
                  </a:ext>
                </a:extLst>
              </p14:cNvPr>
              <p14:cNvContentPartPr/>
              <p14:nvPr/>
            </p14:nvContentPartPr>
            <p14:xfrm>
              <a:off x="9725645" y="3992880"/>
              <a:ext cx="69480" cy="5472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D177D288-C97F-37CD-0035-8138F984109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90005" y="3956880"/>
                <a:ext cx="1411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Encre 51">
                <a:extLst>
                  <a:ext uri="{FF2B5EF4-FFF2-40B4-BE49-F238E27FC236}">
                    <a16:creationId xmlns:a16="http://schemas.microsoft.com/office/drawing/2014/main" id="{A2D4E2D4-A408-76C5-66AE-E2A87D7B4F92}"/>
                  </a:ext>
                </a:extLst>
              </p14:cNvPr>
              <p14:cNvContentPartPr/>
              <p14:nvPr/>
            </p14:nvContentPartPr>
            <p14:xfrm>
              <a:off x="9789725" y="4024560"/>
              <a:ext cx="284400" cy="184320"/>
            </p14:xfrm>
          </p:contentPart>
        </mc:Choice>
        <mc:Fallback xmlns="">
          <p:pic>
            <p:nvPicPr>
              <p:cNvPr id="52" name="Encre 51">
                <a:extLst>
                  <a:ext uri="{FF2B5EF4-FFF2-40B4-BE49-F238E27FC236}">
                    <a16:creationId xmlns:a16="http://schemas.microsoft.com/office/drawing/2014/main" id="{A2D4E2D4-A408-76C5-66AE-E2A87D7B4F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54085" y="3988920"/>
                <a:ext cx="35604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Encre 52">
                <a:extLst>
                  <a:ext uri="{FF2B5EF4-FFF2-40B4-BE49-F238E27FC236}">
                    <a16:creationId xmlns:a16="http://schemas.microsoft.com/office/drawing/2014/main" id="{572647C3-6D1D-B3D7-1D6E-4EB500E39C07}"/>
                  </a:ext>
                </a:extLst>
              </p14:cNvPr>
              <p14:cNvContentPartPr/>
              <p14:nvPr/>
            </p14:nvContentPartPr>
            <p14:xfrm>
              <a:off x="10048565" y="3763560"/>
              <a:ext cx="101520" cy="228960"/>
            </p14:xfrm>
          </p:contentPart>
        </mc:Choice>
        <mc:Fallback xmlns="">
          <p:pic>
            <p:nvPicPr>
              <p:cNvPr id="53" name="Encre 52">
                <a:extLst>
                  <a:ext uri="{FF2B5EF4-FFF2-40B4-BE49-F238E27FC236}">
                    <a16:creationId xmlns:a16="http://schemas.microsoft.com/office/drawing/2014/main" id="{572647C3-6D1D-B3D7-1D6E-4EB500E39C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12925" y="3727560"/>
                <a:ext cx="173160" cy="30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e 54">
            <a:extLst>
              <a:ext uri="{FF2B5EF4-FFF2-40B4-BE49-F238E27FC236}">
                <a16:creationId xmlns:a16="http://schemas.microsoft.com/office/drawing/2014/main" id="{59BF93B8-A2E6-32D7-45EE-0C996837CC26}"/>
              </a:ext>
            </a:extLst>
          </p:cNvPr>
          <p:cNvGrpSpPr/>
          <p:nvPr/>
        </p:nvGrpSpPr>
        <p:grpSpPr>
          <a:xfrm>
            <a:off x="9621605" y="3503640"/>
            <a:ext cx="332280" cy="299520"/>
            <a:chOff x="9621605" y="3503640"/>
            <a:chExt cx="33228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8" name="Encre 47">
                  <a:extLst>
                    <a:ext uri="{FF2B5EF4-FFF2-40B4-BE49-F238E27FC236}">
                      <a16:creationId xmlns:a16="http://schemas.microsoft.com/office/drawing/2014/main" id="{A023E465-D118-D458-2BC7-513CC8DE7997}"/>
                    </a:ext>
                  </a:extLst>
                </p14:cNvPr>
                <p14:cNvContentPartPr/>
                <p14:nvPr/>
              </p14:nvContentPartPr>
              <p14:xfrm>
                <a:off x="9873245" y="3503640"/>
                <a:ext cx="69480" cy="178560"/>
              </p14:xfrm>
            </p:contentPart>
          </mc:Choice>
          <mc:Fallback xmlns="">
            <p:pic>
              <p:nvPicPr>
                <p:cNvPr id="48" name="Encre 47">
                  <a:extLst>
                    <a:ext uri="{FF2B5EF4-FFF2-40B4-BE49-F238E27FC236}">
                      <a16:creationId xmlns:a16="http://schemas.microsoft.com/office/drawing/2014/main" id="{A023E465-D118-D458-2BC7-513CC8DE799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837245" y="3467640"/>
                  <a:ext cx="1411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9" name="Encre 48">
                  <a:extLst>
                    <a:ext uri="{FF2B5EF4-FFF2-40B4-BE49-F238E27FC236}">
                      <a16:creationId xmlns:a16="http://schemas.microsoft.com/office/drawing/2014/main" id="{C91FAE6C-BAF8-E586-5FF2-76BE9C17841A}"/>
                    </a:ext>
                  </a:extLst>
                </p14:cNvPr>
                <p14:cNvContentPartPr/>
                <p14:nvPr/>
              </p14:nvContentPartPr>
              <p14:xfrm>
                <a:off x="9621605" y="3639000"/>
                <a:ext cx="174600" cy="164160"/>
              </p14:xfrm>
            </p:contentPart>
          </mc:Choice>
          <mc:Fallback xmlns="">
            <p:pic>
              <p:nvPicPr>
                <p:cNvPr id="49" name="Encre 48">
                  <a:extLst>
                    <a:ext uri="{FF2B5EF4-FFF2-40B4-BE49-F238E27FC236}">
                      <a16:creationId xmlns:a16="http://schemas.microsoft.com/office/drawing/2014/main" id="{C91FAE6C-BAF8-E586-5FF2-76BE9C17841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585965" y="3603000"/>
                  <a:ext cx="246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96B3F439-578B-E592-0F50-E04D89E13DA2}"/>
                    </a:ext>
                  </a:extLst>
                </p14:cNvPr>
                <p14:cNvContentPartPr/>
                <p14:nvPr/>
              </p14:nvContentPartPr>
              <p14:xfrm>
                <a:off x="9905285" y="3591480"/>
                <a:ext cx="48600" cy="8208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96B3F439-578B-E592-0F50-E04D89E13D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869645" y="3555480"/>
                  <a:ext cx="12024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6" name="Encre 55">
                <a:extLst>
                  <a:ext uri="{FF2B5EF4-FFF2-40B4-BE49-F238E27FC236}">
                    <a16:creationId xmlns:a16="http://schemas.microsoft.com/office/drawing/2014/main" id="{B4F7FB8E-0C86-DDC0-A031-BE462177FD9F}"/>
                  </a:ext>
                </a:extLst>
              </p14:cNvPr>
              <p14:cNvContentPartPr/>
              <p14:nvPr/>
            </p14:nvContentPartPr>
            <p14:xfrm>
              <a:off x="9489845" y="3411840"/>
              <a:ext cx="39240" cy="429480"/>
            </p14:xfrm>
          </p:contentPart>
        </mc:Choice>
        <mc:Fallback xmlns="">
          <p:pic>
            <p:nvPicPr>
              <p:cNvPr id="56" name="Encre 55">
                <a:extLst>
                  <a:ext uri="{FF2B5EF4-FFF2-40B4-BE49-F238E27FC236}">
                    <a16:creationId xmlns:a16="http://schemas.microsoft.com/office/drawing/2014/main" id="{B4F7FB8E-0C86-DDC0-A031-BE462177FD9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480845" y="3402840"/>
                <a:ext cx="5688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8" name="Encre 57">
                <a:extLst>
                  <a:ext uri="{FF2B5EF4-FFF2-40B4-BE49-F238E27FC236}">
                    <a16:creationId xmlns:a16="http://schemas.microsoft.com/office/drawing/2014/main" id="{7C897842-3B0D-E74B-C413-2177B4053E60}"/>
                  </a:ext>
                </a:extLst>
              </p14:cNvPr>
              <p14:cNvContentPartPr/>
              <p14:nvPr/>
            </p14:nvContentPartPr>
            <p14:xfrm>
              <a:off x="9636005" y="4094400"/>
              <a:ext cx="284400" cy="184320"/>
            </p14:xfrm>
          </p:contentPart>
        </mc:Choice>
        <mc:Fallback xmlns="">
          <p:pic>
            <p:nvPicPr>
              <p:cNvPr id="58" name="Encre 57">
                <a:extLst>
                  <a:ext uri="{FF2B5EF4-FFF2-40B4-BE49-F238E27FC236}">
                    <a16:creationId xmlns:a16="http://schemas.microsoft.com/office/drawing/2014/main" id="{7C897842-3B0D-E74B-C413-2177B4053E6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627005" y="4085400"/>
                <a:ext cx="30204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9" name="Encre 58">
                <a:extLst>
                  <a:ext uri="{FF2B5EF4-FFF2-40B4-BE49-F238E27FC236}">
                    <a16:creationId xmlns:a16="http://schemas.microsoft.com/office/drawing/2014/main" id="{1B04257D-E8EA-3A8D-7110-941AAB780BC5}"/>
                  </a:ext>
                </a:extLst>
              </p14:cNvPr>
              <p14:cNvContentPartPr/>
              <p14:nvPr/>
            </p14:nvContentPartPr>
            <p14:xfrm>
              <a:off x="9750125" y="3825840"/>
              <a:ext cx="20880" cy="35280"/>
            </p14:xfrm>
          </p:contentPart>
        </mc:Choice>
        <mc:Fallback xmlns="">
          <p:pic>
            <p:nvPicPr>
              <p:cNvPr id="59" name="Encre 58">
                <a:extLst>
                  <a:ext uri="{FF2B5EF4-FFF2-40B4-BE49-F238E27FC236}">
                    <a16:creationId xmlns:a16="http://schemas.microsoft.com/office/drawing/2014/main" id="{1B04257D-E8EA-3A8D-7110-941AAB780BC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741125" y="3817200"/>
                <a:ext cx="385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0" name="Encre 59">
                <a:extLst>
                  <a:ext uri="{FF2B5EF4-FFF2-40B4-BE49-F238E27FC236}">
                    <a16:creationId xmlns:a16="http://schemas.microsoft.com/office/drawing/2014/main" id="{EF6171AF-9DAB-76ED-CA7D-C75E41F6AA04}"/>
                  </a:ext>
                </a:extLst>
              </p14:cNvPr>
              <p14:cNvContentPartPr/>
              <p14:nvPr/>
            </p14:nvContentPartPr>
            <p14:xfrm>
              <a:off x="9507845" y="3815400"/>
              <a:ext cx="296640" cy="61920"/>
            </p14:xfrm>
          </p:contentPart>
        </mc:Choice>
        <mc:Fallback xmlns="">
          <p:pic>
            <p:nvPicPr>
              <p:cNvPr id="60" name="Encre 59">
                <a:extLst>
                  <a:ext uri="{FF2B5EF4-FFF2-40B4-BE49-F238E27FC236}">
                    <a16:creationId xmlns:a16="http://schemas.microsoft.com/office/drawing/2014/main" id="{EF6171AF-9DAB-76ED-CA7D-C75E41F6AA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98845" y="3806400"/>
                <a:ext cx="314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1" name="Encre 60">
                <a:extLst>
                  <a:ext uri="{FF2B5EF4-FFF2-40B4-BE49-F238E27FC236}">
                    <a16:creationId xmlns:a16="http://schemas.microsoft.com/office/drawing/2014/main" id="{8059A86E-54DA-2151-C26E-5A668C81708D}"/>
                  </a:ext>
                </a:extLst>
              </p14:cNvPr>
              <p14:cNvContentPartPr/>
              <p14:nvPr/>
            </p14:nvContentPartPr>
            <p14:xfrm>
              <a:off x="9586325" y="3862560"/>
              <a:ext cx="161280" cy="41040"/>
            </p14:xfrm>
          </p:contentPart>
        </mc:Choice>
        <mc:Fallback xmlns="">
          <p:pic>
            <p:nvPicPr>
              <p:cNvPr id="61" name="Encre 60">
                <a:extLst>
                  <a:ext uri="{FF2B5EF4-FFF2-40B4-BE49-F238E27FC236}">
                    <a16:creationId xmlns:a16="http://schemas.microsoft.com/office/drawing/2014/main" id="{8059A86E-54DA-2151-C26E-5A668C81708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77685" y="3853560"/>
                <a:ext cx="1789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5" name="Encre 64">
                <a:extLst>
                  <a:ext uri="{FF2B5EF4-FFF2-40B4-BE49-F238E27FC236}">
                    <a16:creationId xmlns:a16="http://schemas.microsoft.com/office/drawing/2014/main" id="{A73F8557-FE9C-26DA-974F-E3922FBA892D}"/>
                  </a:ext>
                </a:extLst>
              </p14:cNvPr>
              <p14:cNvContentPartPr/>
              <p14:nvPr/>
            </p14:nvContentPartPr>
            <p14:xfrm>
              <a:off x="9998885" y="4264680"/>
              <a:ext cx="123480" cy="90000"/>
            </p14:xfrm>
          </p:contentPart>
        </mc:Choice>
        <mc:Fallback xmlns="">
          <p:pic>
            <p:nvPicPr>
              <p:cNvPr id="65" name="Encre 64">
                <a:extLst>
                  <a:ext uri="{FF2B5EF4-FFF2-40B4-BE49-F238E27FC236}">
                    <a16:creationId xmlns:a16="http://schemas.microsoft.com/office/drawing/2014/main" id="{A73F8557-FE9C-26DA-974F-E3922FBA892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990245" y="4255680"/>
                <a:ext cx="1411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6" name="Encre 65">
                <a:extLst>
                  <a:ext uri="{FF2B5EF4-FFF2-40B4-BE49-F238E27FC236}">
                    <a16:creationId xmlns:a16="http://schemas.microsoft.com/office/drawing/2014/main" id="{3FD3332C-0D03-9A31-0CAB-E4C0F307A6D5}"/>
                  </a:ext>
                </a:extLst>
              </p14:cNvPr>
              <p14:cNvContentPartPr/>
              <p14:nvPr/>
            </p14:nvContentPartPr>
            <p14:xfrm>
              <a:off x="9932285" y="4293480"/>
              <a:ext cx="69120" cy="125640"/>
            </p14:xfrm>
          </p:contentPart>
        </mc:Choice>
        <mc:Fallback xmlns="">
          <p:pic>
            <p:nvPicPr>
              <p:cNvPr id="66" name="Encre 65">
                <a:extLst>
                  <a:ext uri="{FF2B5EF4-FFF2-40B4-BE49-F238E27FC236}">
                    <a16:creationId xmlns:a16="http://schemas.microsoft.com/office/drawing/2014/main" id="{3FD3332C-0D03-9A31-0CAB-E4C0F307A6D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23645" y="4284480"/>
                <a:ext cx="86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7" name="Encre 66">
                <a:extLst>
                  <a:ext uri="{FF2B5EF4-FFF2-40B4-BE49-F238E27FC236}">
                    <a16:creationId xmlns:a16="http://schemas.microsoft.com/office/drawing/2014/main" id="{E4AAA17A-D9AF-6CE3-9073-6D8990A7D1EB}"/>
                  </a:ext>
                </a:extLst>
              </p14:cNvPr>
              <p14:cNvContentPartPr/>
              <p14:nvPr/>
            </p14:nvContentPartPr>
            <p14:xfrm>
              <a:off x="10161965" y="3720720"/>
              <a:ext cx="41760" cy="137880"/>
            </p14:xfrm>
          </p:contentPart>
        </mc:Choice>
        <mc:Fallback xmlns="">
          <p:pic>
            <p:nvPicPr>
              <p:cNvPr id="67" name="Encre 66">
                <a:extLst>
                  <a:ext uri="{FF2B5EF4-FFF2-40B4-BE49-F238E27FC236}">
                    <a16:creationId xmlns:a16="http://schemas.microsoft.com/office/drawing/2014/main" id="{E4AAA17A-D9AF-6CE3-9073-6D8990A7D1E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153325" y="3712080"/>
                <a:ext cx="594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8" name="Encre 67">
                <a:extLst>
                  <a:ext uri="{FF2B5EF4-FFF2-40B4-BE49-F238E27FC236}">
                    <a16:creationId xmlns:a16="http://schemas.microsoft.com/office/drawing/2014/main" id="{0CE92A59-1C8A-B940-839C-58A67CEB6C84}"/>
                  </a:ext>
                </a:extLst>
              </p14:cNvPr>
              <p14:cNvContentPartPr/>
              <p14:nvPr/>
            </p14:nvContentPartPr>
            <p14:xfrm>
              <a:off x="10165565" y="3703800"/>
              <a:ext cx="124920" cy="130320"/>
            </p14:xfrm>
          </p:contentPart>
        </mc:Choice>
        <mc:Fallback xmlns="">
          <p:pic>
            <p:nvPicPr>
              <p:cNvPr id="68" name="Encre 67">
                <a:extLst>
                  <a:ext uri="{FF2B5EF4-FFF2-40B4-BE49-F238E27FC236}">
                    <a16:creationId xmlns:a16="http://schemas.microsoft.com/office/drawing/2014/main" id="{0CE92A59-1C8A-B940-839C-58A67CEB6C8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156925" y="3694800"/>
                <a:ext cx="14256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9" name="Encre 68">
                <a:extLst>
                  <a:ext uri="{FF2B5EF4-FFF2-40B4-BE49-F238E27FC236}">
                    <a16:creationId xmlns:a16="http://schemas.microsoft.com/office/drawing/2014/main" id="{851FA77D-A879-471B-A234-FB8453E06F00}"/>
                  </a:ext>
                </a:extLst>
              </p14:cNvPr>
              <p14:cNvContentPartPr/>
              <p14:nvPr/>
            </p14:nvContentPartPr>
            <p14:xfrm>
              <a:off x="9998525" y="3702000"/>
              <a:ext cx="143280" cy="88200"/>
            </p14:xfrm>
          </p:contentPart>
        </mc:Choice>
        <mc:Fallback xmlns="">
          <p:pic>
            <p:nvPicPr>
              <p:cNvPr id="69" name="Encre 68">
                <a:extLst>
                  <a:ext uri="{FF2B5EF4-FFF2-40B4-BE49-F238E27FC236}">
                    <a16:creationId xmlns:a16="http://schemas.microsoft.com/office/drawing/2014/main" id="{851FA77D-A879-471B-A234-FB8453E06F0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89525" y="3693000"/>
                <a:ext cx="1609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0" name="Encre 79">
                <a:extLst>
                  <a:ext uri="{FF2B5EF4-FFF2-40B4-BE49-F238E27FC236}">
                    <a16:creationId xmlns:a16="http://schemas.microsoft.com/office/drawing/2014/main" id="{29BC72B7-3A81-5FA5-A59D-C4FED543B95B}"/>
                  </a:ext>
                </a:extLst>
              </p14:cNvPr>
              <p14:cNvContentPartPr/>
              <p14:nvPr/>
            </p14:nvContentPartPr>
            <p14:xfrm>
              <a:off x="10312225" y="3597950"/>
              <a:ext cx="221400" cy="198000"/>
            </p14:xfrm>
          </p:contentPart>
        </mc:Choice>
        <mc:Fallback xmlns="">
          <p:pic>
            <p:nvPicPr>
              <p:cNvPr id="80" name="Encre 79">
                <a:extLst>
                  <a:ext uri="{FF2B5EF4-FFF2-40B4-BE49-F238E27FC236}">
                    <a16:creationId xmlns:a16="http://schemas.microsoft.com/office/drawing/2014/main" id="{29BC72B7-3A81-5FA5-A59D-C4FED543B95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76225" y="3562310"/>
                <a:ext cx="2930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" name="Encre 81">
                <a:extLst>
                  <a:ext uri="{FF2B5EF4-FFF2-40B4-BE49-F238E27FC236}">
                    <a16:creationId xmlns:a16="http://schemas.microsoft.com/office/drawing/2014/main" id="{F2769A02-EA6A-16CA-9BE9-4D97011A988A}"/>
                  </a:ext>
                </a:extLst>
              </p14:cNvPr>
              <p14:cNvContentPartPr/>
              <p14:nvPr/>
            </p14:nvContentPartPr>
            <p14:xfrm>
              <a:off x="9972745" y="3385190"/>
              <a:ext cx="83520" cy="98640"/>
            </p14:xfrm>
          </p:contentPart>
        </mc:Choice>
        <mc:Fallback xmlns="">
          <p:pic>
            <p:nvPicPr>
              <p:cNvPr id="82" name="Encre 81">
                <a:extLst>
                  <a:ext uri="{FF2B5EF4-FFF2-40B4-BE49-F238E27FC236}">
                    <a16:creationId xmlns:a16="http://schemas.microsoft.com/office/drawing/2014/main" id="{F2769A02-EA6A-16CA-9BE9-4D97011A988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963745" y="3376190"/>
                <a:ext cx="1011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3" name="Encre 82">
                <a:extLst>
                  <a:ext uri="{FF2B5EF4-FFF2-40B4-BE49-F238E27FC236}">
                    <a16:creationId xmlns:a16="http://schemas.microsoft.com/office/drawing/2014/main" id="{524B8898-5D56-497A-8392-8FA8A5101A6C}"/>
                  </a:ext>
                </a:extLst>
              </p14:cNvPr>
              <p14:cNvContentPartPr/>
              <p14:nvPr/>
            </p14:nvContentPartPr>
            <p14:xfrm>
              <a:off x="9974905" y="3325430"/>
              <a:ext cx="120960" cy="140040"/>
            </p14:xfrm>
          </p:contentPart>
        </mc:Choice>
        <mc:Fallback xmlns="">
          <p:pic>
            <p:nvPicPr>
              <p:cNvPr id="83" name="Encre 82">
                <a:extLst>
                  <a:ext uri="{FF2B5EF4-FFF2-40B4-BE49-F238E27FC236}">
                    <a16:creationId xmlns:a16="http://schemas.microsoft.com/office/drawing/2014/main" id="{524B8898-5D56-497A-8392-8FA8A5101A6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965905" y="3316430"/>
                <a:ext cx="1386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4" name="Encre 83">
                <a:extLst>
                  <a:ext uri="{FF2B5EF4-FFF2-40B4-BE49-F238E27FC236}">
                    <a16:creationId xmlns:a16="http://schemas.microsoft.com/office/drawing/2014/main" id="{636DF7F2-8A7E-E4CB-4684-7A43E69072BB}"/>
                  </a:ext>
                </a:extLst>
              </p14:cNvPr>
              <p14:cNvContentPartPr/>
              <p14:nvPr/>
            </p14:nvContentPartPr>
            <p14:xfrm>
              <a:off x="10221865" y="3332990"/>
              <a:ext cx="123480" cy="129960"/>
            </p14:xfrm>
          </p:contentPart>
        </mc:Choice>
        <mc:Fallback xmlns="">
          <p:pic>
            <p:nvPicPr>
              <p:cNvPr id="84" name="Encre 83">
                <a:extLst>
                  <a:ext uri="{FF2B5EF4-FFF2-40B4-BE49-F238E27FC236}">
                    <a16:creationId xmlns:a16="http://schemas.microsoft.com/office/drawing/2014/main" id="{636DF7F2-8A7E-E4CB-4684-7A43E69072B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213225" y="3324350"/>
                <a:ext cx="14112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e 85">
            <a:extLst>
              <a:ext uri="{FF2B5EF4-FFF2-40B4-BE49-F238E27FC236}">
                <a16:creationId xmlns:a16="http://schemas.microsoft.com/office/drawing/2014/main" id="{0211E195-A2FA-14BB-F8B2-3B217C168C2F}"/>
              </a:ext>
            </a:extLst>
          </p:cNvPr>
          <p:cNvGrpSpPr/>
          <p:nvPr/>
        </p:nvGrpSpPr>
        <p:grpSpPr>
          <a:xfrm>
            <a:off x="10274425" y="3606590"/>
            <a:ext cx="282600" cy="172800"/>
            <a:chOff x="10274425" y="3606590"/>
            <a:chExt cx="28260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7" name="Encre 76">
                  <a:extLst>
                    <a:ext uri="{FF2B5EF4-FFF2-40B4-BE49-F238E27FC236}">
                      <a16:creationId xmlns:a16="http://schemas.microsoft.com/office/drawing/2014/main" id="{BE4CD806-3B7D-A5BE-388D-EF5A6369EF78}"/>
                    </a:ext>
                  </a:extLst>
                </p14:cNvPr>
                <p14:cNvContentPartPr/>
                <p14:nvPr/>
              </p14:nvContentPartPr>
              <p14:xfrm>
                <a:off x="10274425" y="3606590"/>
                <a:ext cx="158040" cy="47880"/>
              </p14:xfrm>
            </p:contentPart>
          </mc:Choice>
          <mc:Fallback xmlns="">
            <p:pic>
              <p:nvPicPr>
                <p:cNvPr id="77" name="Encre 76">
                  <a:extLst>
                    <a:ext uri="{FF2B5EF4-FFF2-40B4-BE49-F238E27FC236}">
                      <a16:creationId xmlns:a16="http://schemas.microsoft.com/office/drawing/2014/main" id="{BE4CD806-3B7D-A5BE-388D-EF5A6369EF7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265785" y="3597590"/>
                  <a:ext cx="1756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8" name="Encre 77">
                  <a:extLst>
                    <a:ext uri="{FF2B5EF4-FFF2-40B4-BE49-F238E27FC236}">
                      <a16:creationId xmlns:a16="http://schemas.microsoft.com/office/drawing/2014/main" id="{04E9E89F-8960-C410-77AC-4F00DA6BAB71}"/>
                    </a:ext>
                  </a:extLst>
                </p14:cNvPr>
                <p14:cNvContentPartPr/>
                <p14:nvPr/>
              </p14:nvContentPartPr>
              <p14:xfrm>
                <a:off x="10334545" y="3641510"/>
                <a:ext cx="72360" cy="87840"/>
              </p14:xfrm>
            </p:contentPart>
          </mc:Choice>
          <mc:Fallback xmlns="">
            <p:pic>
              <p:nvPicPr>
                <p:cNvPr id="78" name="Encre 77">
                  <a:extLst>
                    <a:ext uri="{FF2B5EF4-FFF2-40B4-BE49-F238E27FC236}">
                      <a16:creationId xmlns:a16="http://schemas.microsoft.com/office/drawing/2014/main" id="{04E9E89F-8960-C410-77AC-4F00DA6BAB7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325905" y="3632510"/>
                  <a:ext cx="90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6E0B3BBE-59AA-0E9B-EAF7-E176991BC21C}"/>
                    </a:ext>
                  </a:extLst>
                </p14:cNvPr>
                <p14:cNvContentPartPr/>
                <p14:nvPr/>
              </p14:nvContentPartPr>
              <p14:xfrm>
                <a:off x="10346425" y="3678950"/>
                <a:ext cx="210600" cy="10044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6E0B3BBE-59AA-0E9B-EAF7-E176991BC21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337785" y="3669950"/>
                  <a:ext cx="22824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E51E836F-4769-3C06-1CA3-0CD09450DEE0}"/>
              </a:ext>
            </a:extLst>
          </p:cNvPr>
          <p:cNvGrpSpPr/>
          <p:nvPr/>
        </p:nvGrpSpPr>
        <p:grpSpPr>
          <a:xfrm>
            <a:off x="10222585" y="3647270"/>
            <a:ext cx="347040" cy="367920"/>
            <a:chOff x="10222585" y="3647270"/>
            <a:chExt cx="34704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7" name="Encre 86">
                  <a:extLst>
                    <a:ext uri="{FF2B5EF4-FFF2-40B4-BE49-F238E27FC236}">
                      <a16:creationId xmlns:a16="http://schemas.microsoft.com/office/drawing/2014/main" id="{8F3A465B-5794-F39C-AE64-272B55EFC461}"/>
                    </a:ext>
                  </a:extLst>
                </p14:cNvPr>
                <p14:cNvContentPartPr/>
                <p14:nvPr/>
              </p14:nvContentPartPr>
              <p14:xfrm>
                <a:off x="10395025" y="3842750"/>
                <a:ext cx="174600" cy="70200"/>
              </p14:xfrm>
            </p:contentPart>
          </mc:Choice>
          <mc:Fallback xmlns="">
            <p:pic>
              <p:nvPicPr>
                <p:cNvPr id="87" name="Encre 86">
                  <a:extLst>
                    <a:ext uri="{FF2B5EF4-FFF2-40B4-BE49-F238E27FC236}">
                      <a16:creationId xmlns:a16="http://schemas.microsoft.com/office/drawing/2014/main" id="{8F3A465B-5794-F39C-AE64-272B55EFC46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386025" y="3833750"/>
                  <a:ext cx="1922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8" name="Encre 87">
                  <a:extLst>
                    <a:ext uri="{FF2B5EF4-FFF2-40B4-BE49-F238E27FC236}">
                      <a16:creationId xmlns:a16="http://schemas.microsoft.com/office/drawing/2014/main" id="{3C7E575B-9870-815A-8D54-0985FDC7A4CB}"/>
                    </a:ext>
                  </a:extLst>
                </p14:cNvPr>
                <p14:cNvContentPartPr/>
                <p14:nvPr/>
              </p14:nvContentPartPr>
              <p14:xfrm>
                <a:off x="10414105" y="3868670"/>
                <a:ext cx="67320" cy="20160"/>
              </p14:xfrm>
            </p:contentPart>
          </mc:Choice>
          <mc:Fallback xmlns="">
            <p:pic>
              <p:nvPicPr>
                <p:cNvPr id="88" name="Encre 87">
                  <a:extLst>
                    <a:ext uri="{FF2B5EF4-FFF2-40B4-BE49-F238E27FC236}">
                      <a16:creationId xmlns:a16="http://schemas.microsoft.com/office/drawing/2014/main" id="{3C7E575B-9870-815A-8D54-0985FDC7A4C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405105" y="3860030"/>
                  <a:ext cx="84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90" name="Encre 89">
                  <a:extLst>
                    <a:ext uri="{FF2B5EF4-FFF2-40B4-BE49-F238E27FC236}">
                      <a16:creationId xmlns:a16="http://schemas.microsoft.com/office/drawing/2014/main" id="{30A43E98-3F96-B6F7-9E9B-646B9FBAD622}"/>
                    </a:ext>
                  </a:extLst>
                </p14:cNvPr>
                <p14:cNvContentPartPr/>
                <p14:nvPr/>
              </p14:nvContentPartPr>
              <p14:xfrm>
                <a:off x="10222585" y="3660590"/>
                <a:ext cx="288000" cy="354600"/>
              </p14:xfrm>
            </p:contentPart>
          </mc:Choice>
          <mc:Fallback xmlns="">
            <p:pic>
              <p:nvPicPr>
                <p:cNvPr id="90" name="Encre 89">
                  <a:extLst>
                    <a:ext uri="{FF2B5EF4-FFF2-40B4-BE49-F238E27FC236}">
                      <a16:creationId xmlns:a16="http://schemas.microsoft.com/office/drawing/2014/main" id="{30A43E98-3F96-B6F7-9E9B-646B9FBAD62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213585" y="3651950"/>
                  <a:ext cx="305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5BC404E5-667E-9204-76B3-FCB05C7E30F3}"/>
                    </a:ext>
                  </a:extLst>
                </p14:cNvPr>
                <p14:cNvContentPartPr/>
                <p14:nvPr/>
              </p14:nvContentPartPr>
              <p14:xfrm>
                <a:off x="10227265" y="3647270"/>
                <a:ext cx="34560" cy="1476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5BC404E5-667E-9204-76B3-FCB05C7E30F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218265" y="3638630"/>
                  <a:ext cx="52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4" name="Encre 93">
                  <a:extLst>
                    <a:ext uri="{FF2B5EF4-FFF2-40B4-BE49-F238E27FC236}">
                      <a16:creationId xmlns:a16="http://schemas.microsoft.com/office/drawing/2014/main" id="{A970321E-55F4-AB87-840B-EC567D2BC41A}"/>
                    </a:ext>
                  </a:extLst>
                </p14:cNvPr>
                <p14:cNvContentPartPr/>
                <p14:nvPr/>
              </p14:nvContentPartPr>
              <p14:xfrm>
                <a:off x="10260025" y="3647990"/>
                <a:ext cx="147960" cy="189720"/>
              </p14:xfrm>
            </p:contentPart>
          </mc:Choice>
          <mc:Fallback xmlns="">
            <p:pic>
              <p:nvPicPr>
                <p:cNvPr id="94" name="Encre 93">
                  <a:extLst>
                    <a:ext uri="{FF2B5EF4-FFF2-40B4-BE49-F238E27FC236}">
                      <a16:creationId xmlns:a16="http://schemas.microsoft.com/office/drawing/2014/main" id="{A970321E-55F4-AB87-840B-EC567D2BC41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251385" y="3639350"/>
                  <a:ext cx="16560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6" name="Encre 95">
                <a:extLst>
                  <a:ext uri="{FF2B5EF4-FFF2-40B4-BE49-F238E27FC236}">
                    <a16:creationId xmlns:a16="http://schemas.microsoft.com/office/drawing/2014/main" id="{AB4B7608-C8BB-066B-E61F-34A821AA9EC8}"/>
                  </a:ext>
                </a:extLst>
              </p14:cNvPr>
              <p14:cNvContentPartPr/>
              <p14:nvPr/>
            </p14:nvContentPartPr>
            <p14:xfrm>
              <a:off x="10665745" y="3069830"/>
              <a:ext cx="240480" cy="138600"/>
            </p14:xfrm>
          </p:contentPart>
        </mc:Choice>
        <mc:Fallback xmlns="">
          <p:pic>
            <p:nvPicPr>
              <p:cNvPr id="96" name="Encre 95">
                <a:extLst>
                  <a:ext uri="{FF2B5EF4-FFF2-40B4-BE49-F238E27FC236}">
                    <a16:creationId xmlns:a16="http://schemas.microsoft.com/office/drawing/2014/main" id="{AB4B7608-C8BB-066B-E61F-34A821AA9EC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656745" y="3060830"/>
                <a:ext cx="2581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97" name="Encre 96">
                <a:extLst>
                  <a:ext uri="{FF2B5EF4-FFF2-40B4-BE49-F238E27FC236}">
                    <a16:creationId xmlns:a16="http://schemas.microsoft.com/office/drawing/2014/main" id="{850E4895-3495-6827-8956-579FBD3B5ACE}"/>
                  </a:ext>
                </a:extLst>
              </p14:cNvPr>
              <p14:cNvContentPartPr/>
              <p14:nvPr/>
            </p14:nvContentPartPr>
            <p14:xfrm>
              <a:off x="10316545" y="2607950"/>
              <a:ext cx="153720" cy="159840"/>
            </p14:xfrm>
          </p:contentPart>
        </mc:Choice>
        <mc:Fallback xmlns="">
          <p:pic>
            <p:nvPicPr>
              <p:cNvPr id="97" name="Encre 96">
                <a:extLst>
                  <a:ext uri="{FF2B5EF4-FFF2-40B4-BE49-F238E27FC236}">
                    <a16:creationId xmlns:a16="http://schemas.microsoft.com/office/drawing/2014/main" id="{850E4895-3495-6827-8956-579FBD3B5AC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307545" y="2599310"/>
                <a:ext cx="1713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8" name="Encre 97">
                <a:extLst>
                  <a:ext uri="{FF2B5EF4-FFF2-40B4-BE49-F238E27FC236}">
                    <a16:creationId xmlns:a16="http://schemas.microsoft.com/office/drawing/2014/main" id="{015E1AF2-F2E7-4F76-A2AE-08BD859A2567}"/>
                  </a:ext>
                </a:extLst>
              </p14:cNvPr>
              <p14:cNvContentPartPr/>
              <p14:nvPr/>
            </p14:nvContentPartPr>
            <p14:xfrm>
              <a:off x="10196305" y="2822150"/>
              <a:ext cx="75600" cy="298080"/>
            </p14:xfrm>
          </p:contentPart>
        </mc:Choice>
        <mc:Fallback xmlns="">
          <p:pic>
            <p:nvPicPr>
              <p:cNvPr id="98" name="Encre 97">
                <a:extLst>
                  <a:ext uri="{FF2B5EF4-FFF2-40B4-BE49-F238E27FC236}">
                    <a16:creationId xmlns:a16="http://schemas.microsoft.com/office/drawing/2014/main" id="{015E1AF2-F2E7-4F76-A2AE-08BD859A256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0187665" y="2813510"/>
                <a:ext cx="932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9" name="Encre 98">
                <a:extLst>
                  <a:ext uri="{FF2B5EF4-FFF2-40B4-BE49-F238E27FC236}">
                    <a16:creationId xmlns:a16="http://schemas.microsoft.com/office/drawing/2014/main" id="{E8A2C3BF-0A71-9677-2CAA-5EFE0EF680D0}"/>
                  </a:ext>
                </a:extLst>
              </p14:cNvPr>
              <p14:cNvContentPartPr/>
              <p14:nvPr/>
            </p14:nvContentPartPr>
            <p14:xfrm>
              <a:off x="10191985" y="2822870"/>
              <a:ext cx="96840" cy="311760"/>
            </p14:xfrm>
          </p:contentPart>
        </mc:Choice>
        <mc:Fallback xmlns="">
          <p:pic>
            <p:nvPicPr>
              <p:cNvPr id="99" name="Encre 98">
                <a:extLst>
                  <a:ext uri="{FF2B5EF4-FFF2-40B4-BE49-F238E27FC236}">
                    <a16:creationId xmlns:a16="http://schemas.microsoft.com/office/drawing/2014/main" id="{E8A2C3BF-0A71-9677-2CAA-5EFE0EF680D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183345" y="2813870"/>
                <a:ext cx="1144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0" name="Encre 99">
                <a:extLst>
                  <a:ext uri="{FF2B5EF4-FFF2-40B4-BE49-F238E27FC236}">
                    <a16:creationId xmlns:a16="http://schemas.microsoft.com/office/drawing/2014/main" id="{576090D7-2102-BF15-B1BC-D247CBF89E85}"/>
                  </a:ext>
                </a:extLst>
              </p14:cNvPr>
              <p14:cNvContentPartPr/>
              <p14:nvPr/>
            </p14:nvContentPartPr>
            <p14:xfrm>
              <a:off x="9928105" y="3405350"/>
              <a:ext cx="63000" cy="54360"/>
            </p14:xfrm>
          </p:contentPart>
        </mc:Choice>
        <mc:Fallback xmlns="">
          <p:pic>
            <p:nvPicPr>
              <p:cNvPr id="100" name="Encre 99">
                <a:extLst>
                  <a:ext uri="{FF2B5EF4-FFF2-40B4-BE49-F238E27FC236}">
                    <a16:creationId xmlns:a16="http://schemas.microsoft.com/office/drawing/2014/main" id="{576090D7-2102-BF15-B1BC-D247CBF89E8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9919465" y="3396710"/>
                <a:ext cx="80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4" name="Encre 103">
                <a:extLst>
                  <a:ext uri="{FF2B5EF4-FFF2-40B4-BE49-F238E27FC236}">
                    <a16:creationId xmlns:a16="http://schemas.microsoft.com/office/drawing/2014/main" id="{8D7C837D-A18E-95F0-DA08-CE22C93931DD}"/>
                  </a:ext>
                </a:extLst>
              </p14:cNvPr>
              <p14:cNvContentPartPr/>
              <p14:nvPr/>
            </p14:nvContentPartPr>
            <p14:xfrm>
              <a:off x="9956905" y="3402830"/>
              <a:ext cx="77400" cy="220320"/>
            </p14:xfrm>
          </p:contentPart>
        </mc:Choice>
        <mc:Fallback xmlns="">
          <p:pic>
            <p:nvPicPr>
              <p:cNvPr id="104" name="Encre 103">
                <a:extLst>
                  <a:ext uri="{FF2B5EF4-FFF2-40B4-BE49-F238E27FC236}">
                    <a16:creationId xmlns:a16="http://schemas.microsoft.com/office/drawing/2014/main" id="{8D7C837D-A18E-95F0-DA08-CE22C93931D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9948265" y="3393830"/>
                <a:ext cx="950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6" name="Encre 105">
                <a:extLst>
                  <a:ext uri="{FF2B5EF4-FFF2-40B4-BE49-F238E27FC236}">
                    <a16:creationId xmlns:a16="http://schemas.microsoft.com/office/drawing/2014/main" id="{917D74B9-2E25-6E09-0843-6958F4F65D1E}"/>
                  </a:ext>
                </a:extLst>
              </p14:cNvPr>
              <p14:cNvContentPartPr/>
              <p14:nvPr/>
            </p14:nvContentPartPr>
            <p14:xfrm>
              <a:off x="10156705" y="3692630"/>
              <a:ext cx="179640" cy="518760"/>
            </p14:xfrm>
          </p:contentPart>
        </mc:Choice>
        <mc:Fallback xmlns="">
          <p:pic>
            <p:nvPicPr>
              <p:cNvPr id="106" name="Encre 105">
                <a:extLst>
                  <a:ext uri="{FF2B5EF4-FFF2-40B4-BE49-F238E27FC236}">
                    <a16:creationId xmlns:a16="http://schemas.microsoft.com/office/drawing/2014/main" id="{917D74B9-2E25-6E09-0843-6958F4F65D1E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148065" y="3683990"/>
                <a:ext cx="19728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7" name="Encre 106">
                <a:extLst>
                  <a:ext uri="{FF2B5EF4-FFF2-40B4-BE49-F238E27FC236}">
                    <a16:creationId xmlns:a16="http://schemas.microsoft.com/office/drawing/2014/main" id="{00C10FBE-A5A2-416D-4816-125D1F407F2F}"/>
                  </a:ext>
                </a:extLst>
              </p14:cNvPr>
              <p14:cNvContentPartPr/>
              <p14:nvPr/>
            </p14:nvContentPartPr>
            <p14:xfrm>
              <a:off x="9930265" y="4167500"/>
              <a:ext cx="331920" cy="120960"/>
            </p14:xfrm>
          </p:contentPart>
        </mc:Choice>
        <mc:Fallback xmlns="">
          <p:pic>
            <p:nvPicPr>
              <p:cNvPr id="107" name="Encre 106">
                <a:extLst>
                  <a:ext uri="{FF2B5EF4-FFF2-40B4-BE49-F238E27FC236}">
                    <a16:creationId xmlns:a16="http://schemas.microsoft.com/office/drawing/2014/main" id="{00C10FBE-A5A2-416D-4816-125D1F407F2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921625" y="4158500"/>
                <a:ext cx="3495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9" name="Encre 108">
                <a:extLst>
                  <a:ext uri="{FF2B5EF4-FFF2-40B4-BE49-F238E27FC236}">
                    <a16:creationId xmlns:a16="http://schemas.microsoft.com/office/drawing/2014/main" id="{E3BF1060-856C-415C-5778-82E6CE5C35CC}"/>
                  </a:ext>
                </a:extLst>
              </p14:cNvPr>
              <p14:cNvContentPartPr/>
              <p14:nvPr/>
            </p14:nvContentPartPr>
            <p14:xfrm>
              <a:off x="9928105" y="3397820"/>
              <a:ext cx="33120" cy="8640"/>
            </p14:xfrm>
          </p:contentPart>
        </mc:Choice>
        <mc:Fallback xmlns="">
          <p:pic>
            <p:nvPicPr>
              <p:cNvPr id="109" name="Encre 108">
                <a:extLst>
                  <a:ext uri="{FF2B5EF4-FFF2-40B4-BE49-F238E27FC236}">
                    <a16:creationId xmlns:a16="http://schemas.microsoft.com/office/drawing/2014/main" id="{E3BF1060-856C-415C-5778-82E6CE5C35C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919465" y="3389180"/>
                <a:ext cx="50760" cy="2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6D1683A3-4287-FE15-AFE8-0D25D2A3B120}"/>
              </a:ext>
            </a:extLst>
          </p:cNvPr>
          <p:cNvGrpSpPr/>
          <p:nvPr/>
        </p:nvGrpSpPr>
        <p:grpSpPr>
          <a:xfrm>
            <a:off x="9929185" y="3420500"/>
            <a:ext cx="88920" cy="362880"/>
            <a:chOff x="9929185" y="3420500"/>
            <a:chExt cx="8892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1" name="Encre 100">
                  <a:extLst>
                    <a:ext uri="{FF2B5EF4-FFF2-40B4-BE49-F238E27FC236}">
                      <a16:creationId xmlns:a16="http://schemas.microsoft.com/office/drawing/2014/main" id="{D5C0CFCB-A94B-14F5-AC80-4E04169C7074}"/>
                    </a:ext>
                  </a:extLst>
                </p14:cNvPr>
                <p14:cNvContentPartPr/>
                <p14:nvPr/>
              </p14:nvContentPartPr>
              <p14:xfrm>
                <a:off x="9998665" y="3466190"/>
                <a:ext cx="8640" cy="154800"/>
              </p14:xfrm>
            </p:contentPart>
          </mc:Choice>
          <mc:Fallback xmlns="">
            <p:pic>
              <p:nvPicPr>
                <p:cNvPr id="101" name="Encre 100">
                  <a:extLst>
                    <a:ext uri="{FF2B5EF4-FFF2-40B4-BE49-F238E27FC236}">
                      <a16:creationId xmlns:a16="http://schemas.microsoft.com/office/drawing/2014/main" id="{D5C0CFCB-A94B-14F5-AC80-4E04169C707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990025" y="3457550"/>
                  <a:ext cx="262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" name="Encre 101">
                  <a:extLst>
                    <a:ext uri="{FF2B5EF4-FFF2-40B4-BE49-F238E27FC236}">
                      <a16:creationId xmlns:a16="http://schemas.microsoft.com/office/drawing/2014/main" id="{432427E2-1B3C-374E-E481-A8ACBBAF76C5}"/>
                    </a:ext>
                  </a:extLst>
                </p14:cNvPr>
                <p14:cNvContentPartPr/>
                <p14:nvPr/>
              </p14:nvContentPartPr>
              <p14:xfrm>
                <a:off x="10015225" y="3498230"/>
                <a:ext cx="2880" cy="50040"/>
              </p14:xfrm>
            </p:contentPart>
          </mc:Choice>
          <mc:Fallback xmlns="">
            <p:pic>
              <p:nvPicPr>
                <p:cNvPr id="102" name="Encre 101">
                  <a:extLst>
                    <a:ext uri="{FF2B5EF4-FFF2-40B4-BE49-F238E27FC236}">
                      <a16:creationId xmlns:a16="http://schemas.microsoft.com/office/drawing/2014/main" id="{432427E2-1B3C-374E-E481-A8ACBBAF76C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06585" y="3489230"/>
                  <a:ext cx="205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1" name="Encre 110">
                  <a:extLst>
                    <a:ext uri="{FF2B5EF4-FFF2-40B4-BE49-F238E27FC236}">
                      <a16:creationId xmlns:a16="http://schemas.microsoft.com/office/drawing/2014/main" id="{E5ACF1C0-933C-6DBA-8B5E-E732BBCFA712}"/>
                    </a:ext>
                  </a:extLst>
                </p14:cNvPr>
                <p14:cNvContentPartPr/>
                <p14:nvPr/>
              </p14:nvContentPartPr>
              <p14:xfrm>
                <a:off x="9929185" y="3420500"/>
                <a:ext cx="73800" cy="362880"/>
              </p14:xfrm>
            </p:contentPart>
          </mc:Choice>
          <mc:Fallback xmlns="">
            <p:pic>
              <p:nvPicPr>
                <p:cNvPr id="111" name="Encre 110">
                  <a:extLst>
                    <a:ext uri="{FF2B5EF4-FFF2-40B4-BE49-F238E27FC236}">
                      <a16:creationId xmlns:a16="http://schemas.microsoft.com/office/drawing/2014/main" id="{E5ACF1C0-933C-6DBA-8B5E-E732BBCFA71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920185" y="3411500"/>
                  <a:ext cx="91440" cy="38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3" name="Encre 112">
                <a:extLst>
                  <a:ext uri="{FF2B5EF4-FFF2-40B4-BE49-F238E27FC236}">
                    <a16:creationId xmlns:a16="http://schemas.microsoft.com/office/drawing/2014/main" id="{62740D0B-26D5-01B5-191C-76EF1CFF233C}"/>
                  </a:ext>
                </a:extLst>
              </p14:cNvPr>
              <p14:cNvContentPartPr/>
              <p14:nvPr/>
            </p14:nvContentPartPr>
            <p14:xfrm>
              <a:off x="9789505" y="3733340"/>
              <a:ext cx="136080" cy="90000"/>
            </p14:xfrm>
          </p:contentPart>
        </mc:Choice>
        <mc:Fallback xmlns="">
          <p:pic>
            <p:nvPicPr>
              <p:cNvPr id="113" name="Encre 112">
                <a:extLst>
                  <a:ext uri="{FF2B5EF4-FFF2-40B4-BE49-F238E27FC236}">
                    <a16:creationId xmlns:a16="http://schemas.microsoft.com/office/drawing/2014/main" id="{62740D0B-26D5-01B5-191C-76EF1CFF233C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780865" y="3724340"/>
                <a:ext cx="1537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4" name="Encre 113">
                <a:extLst>
                  <a:ext uri="{FF2B5EF4-FFF2-40B4-BE49-F238E27FC236}">
                    <a16:creationId xmlns:a16="http://schemas.microsoft.com/office/drawing/2014/main" id="{26C99C4C-F445-58E4-C9A3-526358763581}"/>
                  </a:ext>
                </a:extLst>
              </p14:cNvPr>
              <p14:cNvContentPartPr/>
              <p14:nvPr/>
            </p14:nvContentPartPr>
            <p14:xfrm>
              <a:off x="9801025" y="3774740"/>
              <a:ext cx="117720" cy="131400"/>
            </p14:xfrm>
          </p:contentPart>
        </mc:Choice>
        <mc:Fallback xmlns="">
          <p:pic>
            <p:nvPicPr>
              <p:cNvPr id="114" name="Encre 113">
                <a:extLst>
                  <a:ext uri="{FF2B5EF4-FFF2-40B4-BE49-F238E27FC236}">
                    <a16:creationId xmlns:a16="http://schemas.microsoft.com/office/drawing/2014/main" id="{26C99C4C-F445-58E4-C9A3-526358763581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792025" y="3765740"/>
                <a:ext cx="13536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5" name="Encre 114">
                <a:extLst>
                  <a:ext uri="{FF2B5EF4-FFF2-40B4-BE49-F238E27FC236}">
                    <a16:creationId xmlns:a16="http://schemas.microsoft.com/office/drawing/2014/main" id="{8D690F69-D029-AC80-0C6D-19EB633E3533}"/>
                  </a:ext>
                </a:extLst>
              </p14:cNvPr>
              <p14:cNvContentPartPr/>
              <p14:nvPr/>
            </p14:nvContentPartPr>
            <p14:xfrm>
              <a:off x="9930625" y="3501500"/>
              <a:ext cx="767520" cy="292680"/>
            </p14:xfrm>
          </p:contentPart>
        </mc:Choice>
        <mc:Fallback xmlns="">
          <p:pic>
            <p:nvPicPr>
              <p:cNvPr id="115" name="Encre 114">
                <a:extLst>
                  <a:ext uri="{FF2B5EF4-FFF2-40B4-BE49-F238E27FC236}">
                    <a16:creationId xmlns:a16="http://schemas.microsoft.com/office/drawing/2014/main" id="{8D690F69-D029-AC80-0C6D-19EB633E353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921985" y="3492500"/>
                <a:ext cx="7851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6" name="Encre 115">
                <a:extLst>
                  <a:ext uri="{FF2B5EF4-FFF2-40B4-BE49-F238E27FC236}">
                    <a16:creationId xmlns:a16="http://schemas.microsoft.com/office/drawing/2014/main" id="{BA043805-2605-BC79-2A51-CCDBEE2AEE24}"/>
                  </a:ext>
                </a:extLst>
              </p14:cNvPr>
              <p14:cNvContentPartPr/>
              <p14:nvPr/>
            </p14:nvContentPartPr>
            <p14:xfrm>
              <a:off x="9937825" y="3624620"/>
              <a:ext cx="319320" cy="166320"/>
            </p14:xfrm>
          </p:contentPart>
        </mc:Choice>
        <mc:Fallback xmlns="">
          <p:pic>
            <p:nvPicPr>
              <p:cNvPr id="116" name="Encre 115">
                <a:extLst>
                  <a:ext uri="{FF2B5EF4-FFF2-40B4-BE49-F238E27FC236}">
                    <a16:creationId xmlns:a16="http://schemas.microsoft.com/office/drawing/2014/main" id="{BA043805-2605-BC79-2A51-CCDBEE2AEE24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928825" y="3615620"/>
                <a:ext cx="33696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7" name="Encre 116">
                <a:extLst>
                  <a:ext uri="{FF2B5EF4-FFF2-40B4-BE49-F238E27FC236}">
                    <a16:creationId xmlns:a16="http://schemas.microsoft.com/office/drawing/2014/main" id="{86688AB5-2CCE-B26C-D95E-041E2B1FE3A6}"/>
                  </a:ext>
                </a:extLst>
              </p14:cNvPr>
              <p14:cNvContentPartPr/>
              <p14:nvPr/>
            </p14:nvContentPartPr>
            <p14:xfrm>
              <a:off x="10031425" y="3245900"/>
              <a:ext cx="69840" cy="326880"/>
            </p14:xfrm>
          </p:contentPart>
        </mc:Choice>
        <mc:Fallback xmlns="">
          <p:pic>
            <p:nvPicPr>
              <p:cNvPr id="117" name="Encre 116">
                <a:extLst>
                  <a:ext uri="{FF2B5EF4-FFF2-40B4-BE49-F238E27FC236}">
                    <a16:creationId xmlns:a16="http://schemas.microsoft.com/office/drawing/2014/main" id="{86688AB5-2CCE-B26C-D95E-041E2B1FE3A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0022425" y="3237260"/>
                <a:ext cx="874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8" name="Encre 117">
                <a:extLst>
                  <a:ext uri="{FF2B5EF4-FFF2-40B4-BE49-F238E27FC236}">
                    <a16:creationId xmlns:a16="http://schemas.microsoft.com/office/drawing/2014/main" id="{3877BEC5-EFF2-EA55-52B8-E471C779FE2F}"/>
                  </a:ext>
                </a:extLst>
              </p14:cNvPr>
              <p14:cNvContentPartPr/>
              <p14:nvPr/>
            </p14:nvContentPartPr>
            <p14:xfrm>
              <a:off x="10045105" y="3273260"/>
              <a:ext cx="152640" cy="318960"/>
            </p14:xfrm>
          </p:contentPart>
        </mc:Choice>
        <mc:Fallback xmlns="">
          <p:pic>
            <p:nvPicPr>
              <p:cNvPr id="118" name="Encre 117">
                <a:extLst>
                  <a:ext uri="{FF2B5EF4-FFF2-40B4-BE49-F238E27FC236}">
                    <a16:creationId xmlns:a16="http://schemas.microsoft.com/office/drawing/2014/main" id="{3877BEC5-EFF2-EA55-52B8-E471C779FE2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036465" y="3264620"/>
                <a:ext cx="17028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0" name="Encre 119">
                <a:extLst>
                  <a:ext uri="{FF2B5EF4-FFF2-40B4-BE49-F238E27FC236}">
                    <a16:creationId xmlns:a16="http://schemas.microsoft.com/office/drawing/2014/main" id="{F5C28C49-EA48-2321-F006-73408165A4AA}"/>
                  </a:ext>
                </a:extLst>
              </p14:cNvPr>
              <p14:cNvContentPartPr/>
              <p14:nvPr/>
            </p14:nvContentPartPr>
            <p14:xfrm>
              <a:off x="10151305" y="3251660"/>
              <a:ext cx="242280" cy="84240"/>
            </p14:xfrm>
          </p:contentPart>
        </mc:Choice>
        <mc:Fallback xmlns="">
          <p:pic>
            <p:nvPicPr>
              <p:cNvPr id="120" name="Encre 119">
                <a:extLst>
                  <a:ext uri="{FF2B5EF4-FFF2-40B4-BE49-F238E27FC236}">
                    <a16:creationId xmlns:a16="http://schemas.microsoft.com/office/drawing/2014/main" id="{F5C28C49-EA48-2321-F006-73408165A4AA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142665" y="3242660"/>
                <a:ext cx="25992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1" name="Encre 120">
                <a:extLst>
                  <a:ext uri="{FF2B5EF4-FFF2-40B4-BE49-F238E27FC236}">
                    <a16:creationId xmlns:a16="http://schemas.microsoft.com/office/drawing/2014/main" id="{E416A158-F2EA-6931-1F11-7979EC3E23B7}"/>
                  </a:ext>
                </a:extLst>
              </p14:cNvPr>
              <p14:cNvContentPartPr/>
              <p14:nvPr/>
            </p14:nvContentPartPr>
            <p14:xfrm>
              <a:off x="10015225" y="3402500"/>
              <a:ext cx="630000" cy="265680"/>
            </p14:xfrm>
          </p:contentPart>
        </mc:Choice>
        <mc:Fallback xmlns="">
          <p:pic>
            <p:nvPicPr>
              <p:cNvPr id="121" name="Encre 120">
                <a:extLst>
                  <a:ext uri="{FF2B5EF4-FFF2-40B4-BE49-F238E27FC236}">
                    <a16:creationId xmlns:a16="http://schemas.microsoft.com/office/drawing/2014/main" id="{E416A158-F2EA-6931-1F11-7979EC3E23B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0006585" y="3393500"/>
                <a:ext cx="6476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2" name="Encre 121">
                <a:extLst>
                  <a:ext uri="{FF2B5EF4-FFF2-40B4-BE49-F238E27FC236}">
                    <a16:creationId xmlns:a16="http://schemas.microsoft.com/office/drawing/2014/main" id="{A7DB7400-3CB8-6C82-C888-9B1E2506CA56}"/>
                  </a:ext>
                </a:extLst>
              </p14:cNvPr>
              <p14:cNvContentPartPr/>
              <p14:nvPr/>
            </p14:nvContentPartPr>
            <p14:xfrm>
              <a:off x="10238065" y="3439220"/>
              <a:ext cx="265680" cy="93960"/>
            </p14:xfrm>
          </p:contentPart>
        </mc:Choice>
        <mc:Fallback xmlns="">
          <p:pic>
            <p:nvPicPr>
              <p:cNvPr id="122" name="Encre 121">
                <a:extLst>
                  <a:ext uri="{FF2B5EF4-FFF2-40B4-BE49-F238E27FC236}">
                    <a16:creationId xmlns:a16="http://schemas.microsoft.com/office/drawing/2014/main" id="{A7DB7400-3CB8-6C82-C888-9B1E2506CA5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0229065" y="3430580"/>
                <a:ext cx="2833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3" name="Encre 122">
                <a:extLst>
                  <a:ext uri="{FF2B5EF4-FFF2-40B4-BE49-F238E27FC236}">
                    <a16:creationId xmlns:a16="http://schemas.microsoft.com/office/drawing/2014/main" id="{4D78ED63-23AA-A805-6C7D-CFFD9761C79C}"/>
                  </a:ext>
                </a:extLst>
              </p14:cNvPr>
              <p14:cNvContentPartPr/>
              <p14:nvPr/>
            </p14:nvContentPartPr>
            <p14:xfrm>
              <a:off x="10188385" y="3390620"/>
              <a:ext cx="466560" cy="159480"/>
            </p14:xfrm>
          </p:contentPart>
        </mc:Choice>
        <mc:Fallback xmlns="">
          <p:pic>
            <p:nvPicPr>
              <p:cNvPr id="123" name="Encre 122">
                <a:extLst>
                  <a:ext uri="{FF2B5EF4-FFF2-40B4-BE49-F238E27FC236}">
                    <a16:creationId xmlns:a16="http://schemas.microsoft.com/office/drawing/2014/main" id="{4D78ED63-23AA-A805-6C7D-CFFD9761C79C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0179745" y="3381620"/>
                <a:ext cx="4842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7" name="Encre 126">
                <a:extLst>
                  <a:ext uri="{FF2B5EF4-FFF2-40B4-BE49-F238E27FC236}">
                    <a16:creationId xmlns:a16="http://schemas.microsoft.com/office/drawing/2014/main" id="{140E9888-598D-5CF5-3680-A7685C8EAB48}"/>
                  </a:ext>
                </a:extLst>
              </p14:cNvPr>
              <p14:cNvContentPartPr/>
              <p14:nvPr/>
            </p14:nvContentPartPr>
            <p14:xfrm>
              <a:off x="10650985" y="3552620"/>
              <a:ext cx="43560" cy="243360"/>
            </p14:xfrm>
          </p:contentPart>
        </mc:Choice>
        <mc:Fallback xmlns="">
          <p:pic>
            <p:nvPicPr>
              <p:cNvPr id="127" name="Encre 126">
                <a:extLst>
                  <a:ext uri="{FF2B5EF4-FFF2-40B4-BE49-F238E27FC236}">
                    <a16:creationId xmlns:a16="http://schemas.microsoft.com/office/drawing/2014/main" id="{140E9888-598D-5CF5-3680-A7685C8EAB4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642345" y="3543980"/>
                <a:ext cx="6120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8" name="Encre 127">
                <a:extLst>
                  <a:ext uri="{FF2B5EF4-FFF2-40B4-BE49-F238E27FC236}">
                    <a16:creationId xmlns:a16="http://schemas.microsoft.com/office/drawing/2014/main" id="{1ADE2EF5-26DB-7AB8-FAA0-F804FA3FFAC8}"/>
                  </a:ext>
                </a:extLst>
              </p14:cNvPr>
              <p14:cNvContentPartPr/>
              <p14:nvPr/>
            </p14:nvContentPartPr>
            <p14:xfrm>
              <a:off x="10640185" y="3918740"/>
              <a:ext cx="39240" cy="295560"/>
            </p14:xfrm>
          </p:contentPart>
        </mc:Choice>
        <mc:Fallback xmlns="">
          <p:pic>
            <p:nvPicPr>
              <p:cNvPr id="128" name="Encre 127">
                <a:extLst>
                  <a:ext uri="{FF2B5EF4-FFF2-40B4-BE49-F238E27FC236}">
                    <a16:creationId xmlns:a16="http://schemas.microsoft.com/office/drawing/2014/main" id="{1ADE2EF5-26DB-7AB8-FAA0-F804FA3FFAC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0631545" y="3910100"/>
                <a:ext cx="56880" cy="31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62168788-5ED9-50A9-BC32-821761146AAD}"/>
              </a:ext>
            </a:extLst>
          </p:cNvPr>
          <p:cNvGrpSpPr/>
          <p:nvPr/>
        </p:nvGrpSpPr>
        <p:grpSpPr>
          <a:xfrm>
            <a:off x="9988945" y="3488180"/>
            <a:ext cx="353520" cy="218880"/>
            <a:chOff x="9988945" y="3488180"/>
            <a:chExt cx="353520" cy="2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4" name="Encre 123">
                  <a:extLst>
                    <a:ext uri="{FF2B5EF4-FFF2-40B4-BE49-F238E27FC236}">
                      <a16:creationId xmlns:a16="http://schemas.microsoft.com/office/drawing/2014/main" id="{62CDE29A-648E-161A-C4CA-D5810B53DA96}"/>
                    </a:ext>
                  </a:extLst>
                </p14:cNvPr>
                <p14:cNvContentPartPr/>
                <p14:nvPr/>
              </p14:nvContentPartPr>
              <p14:xfrm>
                <a:off x="10009825" y="3488180"/>
                <a:ext cx="332640" cy="169920"/>
              </p14:xfrm>
            </p:contentPart>
          </mc:Choice>
          <mc:Fallback xmlns="">
            <p:pic>
              <p:nvPicPr>
                <p:cNvPr id="124" name="Encre 123">
                  <a:extLst>
                    <a:ext uri="{FF2B5EF4-FFF2-40B4-BE49-F238E27FC236}">
                      <a16:creationId xmlns:a16="http://schemas.microsoft.com/office/drawing/2014/main" id="{62CDE29A-648E-161A-C4CA-D5810B53DA9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000825" y="3479540"/>
                  <a:ext cx="3502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5" name="Encre 124">
                  <a:extLst>
                    <a:ext uri="{FF2B5EF4-FFF2-40B4-BE49-F238E27FC236}">
                      <a16:creationId xmlns:a16="http://schemas.microsoft.com/office/drawing/2014/main" id="{3D708659-4F8A-A275-B2CC-DD58D2C7B60E}"/>
                    </a:ext>
                  </a:extLst>
                </p14:cNvPr>
                <p14:cNvContentPartPr/>
                <p14:nvPr/>
              </p14:nvContentPartPr>
              <p14:xfrm>
                <a:off x="10005505" y="3578540"/>
                <a:ext cx="46440" cy="100440"/>
              </p14:xfrm>
            </p:contentPart>
          </mc:Choice>
          <mc:Fallback xmlns="">
            <p:pic>
              <p:nvPicPr>
                <p:cNvPr id="125" name="Encre 124">
                  <a:extLst>
                    <a:ext uri="{FF2B5EF4-FFF2-40B4-BE49-F238E27FC236}">
                      <a16:creationId xmlns:a16="http://schemas.microsoft.com/office/drawing/2014/main" id="{3D708659-4F8A-A275-B2CC-DD58D2C7B6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996505" y="3569900"/>
                  <a:ext cx="640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29" name="Encre 128">
                  <a:extLst>
                    <a:ext uri="{FF2B5EF4-FFF2-40B4-BE49-F238E27FC236}">
                      <a16:creationId xmlns:a16="http://schemas.microsoft.com/office/drawing/2014/main" id="{8EB9824B-BBB6-890A-6909-8595CBB7BF8A}"/>
                    </a:ext>
                  </a:extLst>
                </p14:cNvPr>
                <p14:cNvContentPartPr/>
                <p14:nvPr/>
              </p14:nvContentPartPr>
              <p14:xfrm>
                <a:off x="9988945" y="3514460"/>
                <a:ext cx="65520" cy="192600"/>
              </p14:xfrm>
            </p:contentPart>
          </mc:Choice>
          <mc:Fallback xmlns="">
            <p:pic>
              <p:nvPicPr>
                <p:cNvPr id="129" name="Encre 128">
                  <a:extLst>
                    <a:ext uri="{FF2B5EF4-FFF2-40B4-BE49-F238E27FC236}">
                      <a16:creationId xmlns:a16="http://schemas.microsoft.com/office/drawing/2014/main" id="{8EB9824B-BBB6-890A-6909-8595CBB7BF8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979945" y="3505460"/>
                  <a:ext cx="83160" cy="21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1" name="Encre 130">
                <a:extLst>
                  <a:ext uri="{FF2B5EF4-FFF2-40B4-BE49-F238E27FC236}">
                    <a16:creationId xmlns:a16="http://schemas.microsoft.com/office/drawing/2014/main" id="{596F20A9-ADFD-E394-83DC-48ECB1B4C8DE}"/>
                  </a:ext>
                </a:extLst>
              </p14:cNvPr>
              <p14:cNvContentPartPr/>
              <p14:nvPr/>
            </p14:nvContentPartPr>
            <p14:xfrm>
              <a:off x="13971315" y="6599579"/>
              <a:ext cx="360" cy="360"/>
            </p14:xfrm>
          </p:contentPart>
        </mc:Choice>
        <mc:Fallback xmlns="">
          <p:pic>
            <p:nvPicPr>
              <p:cNvPr id="131" name="Encre 130">
                <a:extLst>
                  <a:ext uri="{FF2B5EF4-FFF2-40B4-BE49-F238E27FC236}">
                    <a16:creationId xmlns:a16="http://schemas.microsoft.com/office/drawing/2014/main" id="{596F20A9-ADFD-E394-83DC-48ECB1B4C8D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62675" y="659093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AE733252-08A2-C47B-A2A3-C8343C0922F7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6258398"/>
            <a:ext cx="1670050" cy="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34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4d8da63efe028b5dc7f082350e65bdb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7b4a16b83202d45bd81ed73c28270f5a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4B51D8-AE6F-4300-A545-9A0AAD5E71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59EB83-71A8-4315-A137-B0BE9EBBC20B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cd95c8f1-3cc3-4b75-8c41-c750205dc126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bc2d96f8-f76f-46b3-b2c2-a8ec45c8f18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ABF352B-B531-4A49-BB6E-50BEF9C50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229</Words>
  <Application>Microsoft Macintosh PowerPoint</Application>
  <PresentationFormat>Grand écran</PresentationFormat>
  <Paragraphs>31</Paragraphs>
  <Slides>12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Raleway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Joelle Lepage - translated by George Mack</dc:creator>
  <cp:lastModifiedBy>Audrey April</cp:lastModifiedBy>
  <cp:revision>28</cp:revision>
  <dcterms:created xsi:type="dcterms:W3CDTF">2021-06-01T13:10:25Z</dcterms:created>
  <dcterms:modified xsi:type="dcterms:W3CDTF">2025-02-10T01:38:07Z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