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7" r:id="rId5"/>
    <p:sldId id="266" r:id="rId6"/>
    <p:sldId id="273" r:id="rId7"/>
    <p:sldId id="274" r:id="rId8"/>
    <p:sldId id="275" r:id="rId9"/>
    <p:sldId id="276" r:id="rId10"/>
    <p:sldId id="256" r:id="rId11"/>
    <p:sldId id="260" r:id="rId12"/>
    <p:sldId id="272" r:id="rId13"/>
    <p:sldId id="277" r:id="rId14"/>
    <p:sldId id="270" r:id="rId15"/>
    <p:sldId id="271" r:id="rId16"/>
    <p:sldId id="263" r:id="rId17"/>
    <p:sldId id="258"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CE454A-6F3E-7F83-FCF3-B6E3BAFC38B7}" name="Emilie St-Onge (CISSSMC16)" initials="E(" userId="S::emilie.st-onge.cssscclm16_ssss.gouv.qc.ca#ext#@usherbrooke.onmicrosoft.com::a11f60fb-00e9-42d5-8403-9f02f14dcf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drey Dupuis" initials="AD" lastIdx="1" clrIdx="0">
    <p:extLst>
      <p:ext uri="{19B8F6BF-5375-455C-9EA6-DF929625EA0E}">
        <p15:presenceInfo xmlns:p15="http://schemas.microsoft.com/office/powerpoint/2012/main" userId="Audrey Dupuis" providerId="None"/>
      </p:ext>
    </p:extLst>
  </p:cmAuthor>
  <p:cmAuthor id="2" name="Joelle Lepage" initials="JL" lastIdx="1" clrIdx="1">
    <p:extLst>
      <p:ext uri="{19B8F6BF-5375-455C-9EA6-DF929625EA0E}">
        <p15:presenceInfo xmlns:p15="http://schemas.microsoft.com/office/powerpoint/2012/main" userId="S::lepj1802@usherbrooke.ca::0171402b-baed-4880-b438-773c90760392" providerId="AD"/>
      </p:ext>
    </p:extLst>
  </p:cmAuthor>
  <p:cmAuthor id="3" name="Sloe Gestion" initials="SG" lastIdx="1" clrIdx="2">
    <p:extLst>
      <p:ext uri="{19B8F6BF-5375-455C-9EA6-DF929625EA0E}">
        <p15:presenceInfo xmlns:p15="http://schemas.microsoft.com/office/powerpoint/2012/main" userId="650979b2b65ec4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7213D3-E831-A917-F82F-874D0FEF5C99}" v="18" dt="2024-07-19T14:25:00.380"/>
    <p1510:client id="{EF742E50-B0C8-D229-24BE-7F9A5D43A47F}" v="1" dt="2024-07-18T16:50:00.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5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le Lepage" userId="0171402b-baed-4880-b438-773c90760392" providerId="ADAL" clId="{3EC66909-8DC4-4009-AC88-C8103A05DB90}"/>
    <pc:docChg chg="custSel modSld">
      <pc:chgData name="Joelle Lepage" userId="0171402b-baed-4880-b438-773c90760392" providerId="ADAL" clId="{3EC66909-8DC4-4009-AC88-C8103A05DB90}" dt="2021-08-10T20:14:25.028" v="2" actId="3626"/>
      <pc:docMkLst>
        <pc:docMk/>
      </pc:docMkLst>
      <pc:sldChg chg="modSp mod delCm">
        <pc:chgData name="Joelle Lepage" userId="0171402b-baed-4880-b438-773c90760392" providerId="ADAL" clId="{3EC66909-8DC4-4009-AC88-C8103A05DB90}" dt="2021-08-10T20:14:25.028" v="2" actId="3626"/>
        <pc:sldMkLst>
          <pc:docMk/>
          <pc:sldMk cId="603576208" sldId="270"/>
        </pc:sldMkLst>
        <pc:spChg chg="mod">
          <ac:chgData name="Joelle Lepage" userId="0171402b-baed-4880-b438-773c90760392" providerId="ADAL" clId="{3EC66909-8DC4-4009-AC88-C8103A05DB90}" dt="2021-08-10T20:14:25.028" v="2" actId="3626"/>
          <ac:spMkLst>
            <pc:docMk/>
            <pc:sldMk cId="603576208" sldId="270"/>
            <ac:spMk id="3" creationId="{AFCB3CAD-3C22-450D-B5C4-2878CEC6D9D1}"/>
          </ac:spMkLst>
        </pc:spChg>
      </pc:sldChg>
    </pc:docChg>
  </pc:docChgLst>
  <pc:docChgLst>
    <pc:chgData name="Emilie St-Onge (CISSSMC16)" userId="S::emilie.st-onge.cssscclm16_ssss.gouv.qc.ca#ext#@usherbrooke.onmicrosoft.com::a11f60fb-00e9-42d5-8403-9f02f14dcfde" providerId="AD" clId="Web-{71A6FDDB-751E-8EA0-A08D-65424D7F71AF}"/>
    <pc:docChg chg="mod addSld modSld">
      <pc:chgData name="Emilie St-Onge (CISSSMC16)" userId="S::emilie.st-onge.cssscclm16_ssss.gouv.qc.ca#ext#@usherbrooke.onmicrosoft.com::a11f60fb-00e9-42d5-8403-9f02f14dcfde" providerId="AD" clId="Web-{71A6FDDB-751E-8EA0-A08D-65424D7F71AF}" dt="2024-07-02T22:30:45.411" v="299" actId="1076"/>
      <pc:docMkLst>
        <pc:docMk/>
      </pc:docMkLst>
      <pc:sldChg chg="modSp">
        <pc:chgData name="Emilie St-Onge (CISSSMC16)" userId="S::emilie.st-onge.cssscclm16_ssss.gouv.qc.ca#ext#@usherbrooke.onmicrosoft.com::a11f60fb-00e9-42d5-8403-9f02f14dcfde" providerId="AD" clId="Web-{71A6FDDB-751E-8EA0-A08D-65424D7F71AF}" dt="2024-07-02T22:22:07.791" v="76" actId="1076"/>
        <pc:sldMkLst>
          <pc:docMk/>
          <pc:sldMk cId="3897676425" sldId="272"/>
        </pc:sldMkLst>
        <pc:spChg chg="mod">
          <ac:chgData name="Emilie St-Onge (CISSSMC16)" userId="S::emilie.st-onge.cssscclm16_ssss.gouv.qc.ca#ext#@usherbrooke.onmicrosoft.com::a11f60fb-00e9-42d5-8403-9f02f14dcfde" providerId="AD" clId="Web-{71A6FDDB-751E-8EA0-A08D-65424D7F71AF}" dt="2024-07-02T22:22:07.791" v="76" actId="1076"/>
          <ac:spMkLst>
            <pc:docMk/>
            <pc:sldMk cId="3897676425" sldId="272"/>
            <ac:spMk id="3" creationId="{AFCB3CAD-3C22-450D-B5C4-2878CEC6D9D1}"/>
          </ac:spMkLst>
        </pc:spChg>
      </pc:sldChg>
      <pc:sldChg chg="addSp delSp modSp add replId addCm">
        <pc:chgData name="Emilie St-Onge (CISSSMC16)" userId="S::emilie.st-onge.cssscclm16_ssss.gouv.qc.ca#ext#@usherbrooke.onmicrosoft.com::a11f60fb-00e9-42d5-8403-9f02f14dcfde" providerId="AD" clId="Web-{71A6FDDB-751E-8EA0-A08D-65424D7F71AF}" dt="2024-07-02T22:30:45.411" v="299" actId="1076"/>
        <pc:sldMkLst>
          <pc:docMk/>
          <pc:sldMk cId="4025508213" sldId="277"/>
        </pc:sldMkLst>
        <pc:spChg chg="mod">
          <ac:chgData name="Emilie St-Onge (CISSSMC16)" userId="S::emilie.st-onge.cssscclm16_ssss.gouv.qc.ca#ext#@usherbrooke.onmicrosoft.com::a11f60fb-00e9-42d5-8403-9f02f14dcfde" providerId="AD" clId="Web-{71A6FDDB-751E-8EA0-A08D-65424D7F71AF}" dt="2024-07-02T22:29:07.519" v="293" actId="20577"/>
          <ac:spMkLst>
            <pc:docMk/>
            <pc:sldMk cId="4025508213" sldId="277"/>
            <ac:spMk id="3" creationId="{AFCB3CAD-3C22-450D-B5C4-2878CEC6D9D1}"/>
          </ac:spMkLst>
        </pc:spChg>
        <pc:picChg chg="mod">
          <ac:chgData name="Emilie St-Onge (CISSSMC16)" userId="S::emilie.st-onge.cssscclm16_ssss.gouv.qc.ca#ext#@usherbrooke.onmicrosoft.com::a11f60fb-00e9-42d5-8403-9f02f14dcfde" providerId="AD" clId="Web-{71A6FDDB-751E-8EA0-A08D-65424D7F71AF}" dt="2024-07-02T22:30:01.520" v="295" actId="1076"/>
          <ac:picMkLst>
            <pc:docMk/>
            <pc:sldMk cId="4025508213" sldId="277"/>
            <ac:picMk id="4" creationId="{77D172C9-2E3B-43C8-B889-B2B3CC0882D3}"/>
          </ac:picMkLst>
        </pc:picChg>
        <pc:picChg chg="del mod">
          <ac:chgData name="Emilie St-Onge (CISSSMC16)" userId="S::emilie.st-onge.cssscclm16_ssss.gouv.qc.ca#ext#@usherbrooke.onmicrosoft.com::a11f60fb-00e9-42d5-8403-9f02f14dcfde" providerId="AD" clId="Web-{71A6FDDB-751E-8EA0-A08D-65424D7F71AF}" dt="2024-07-02T22:23:00.636" v="92"/>
          <ac:picMkLst>
            <pc:docMk/>
            <pc:sldMk cId="4025508213" sldId="277"/>
            <ac:picMk id="6" creationId="{068795D1-E559-3DAF-736B-E7FF2CA62DB5}"/>
          </ac:picMkLst>
        </pc:picChg>
        <pc:picChg chg="add mod">
          <ac:chgData name="Emilie St-Onge (CISSSMC16)" userId="S::emilie.st-onge.cssscclm16_ssss.gouv.qc.ca#ext#@usherbrooke.onmicrosoft.com::a11f60fb-00e9-42d5-8403-9f02f14dcfde" providerId="AD" clId="Web-{71A6FDDB-751E-8EA0-A08D-65424D7F71AF}" dt="2024-07-02T22:30:45.411" v="299" actId="1076"/>
          <ac:picMkLst>
            <pc:docMk/>
            <pc:sldMk cId="4025508213" sldId="277"/>
            <ac:picMk id="8" creationId="{73E7EDB1-2BE7-BDB1-A771-DD72DF4D9751}"/>
          </ac:picMkLst>
        </pc:picChg>
        <pc:picChg chg="del">
          <ac:chgData name="Emilie St-Onge (CISSSMC16)" userId="S::emilie.st-onge.cssscclm16_ssss.gouv.qc.ca#ext#@usherbrooke.onmicrosoft.com::a11f60fb-00e9-42d5-8403-9f02f14dcfde" providerId="AD" clId="Web-{71A6FDDB-751E-8EA0-A08D-65424D7F71AF}" dt="2024-07-02T22:27:39.001" v="284"/>
          <ac:picMkLst>
            <pc:docMk/>
            <pc:sldMk cId="4025508213" sldId="277"/>
            <ac:picMk id="9" creationId="{00000000-0000-0000-0000-000000000000}"/>
          </ac:picMkLst>
        </pc:picChg>
        <pc:extLst>
          <p:ext xmlns:p="http://schemas.openxmlformats.org/presentationml/2006/main" uri="{D6D511B9-2390-475A-947B-AFAB55BFBCF1}">
            <pc226:cmChg xmlns:pc226="http://schemas.microsoft.com/office/powerpoint/2022/06/main/command" chg="add">
              <pc226:chgData name="Emilie St-Onge (CISSSMC16)" userId="S::emilie.st-onge.cssscclm16_ssss.gouv.qc.ca#ext#@usherbrooke.onmicrosoft.com::a11f60fb-00e9-42d5-8403-9f02f14dcfde" providerId="AD" clId="Web-{71A6FDDB-751E-8EA0-A08D-65424D7F71AF}" dt="2024-07-02T22:23:39.465" v="105"/>
              <pc2:cmMkLst xmlns:pc2="http://schemas.microsoft.com/office/powerpoint/2019/9/main/command">
                <pc:docMk/>
                <pc:sldMk cId="4025508213" sldId="277"/>
                <pc2:cmMk id="{6236D7BD-0626-4DA8-9DFD-ABCEED345707}"/>
              </pc2:cmMkLst>
            </pc226:cmChg>
          </p:ext>
        </pc:extLst>
      </pc:sldChg>
    </pc:docChg>
  </pc:docChgLst>
  <pc:docChgLst>
    <pc:chgData name="Valérie Serres (CISSSMC16)" userId="S::valerie.serres.cssshrr16_ssss.gouv.qc.ca#ext#@usherbrooke.onmicrosoft.com::ec111c61-4067-457c-b9e4-592ee8c984e0" providerId="AD" clId="Web-{D37213D3-E831-A917-F82F-874D0FEF5C99}"/>
    <pc:docChg chg="modSld">
      <pc:chgData name="Valérie Serres (CISSSMC16)" userId="S::valerie.serres.cssshrr16_ssss.gouv.qc.ca#ext#@usherbrooke.onmicrosoft.com::ec111c61-4067-457c-b9e4-592ee8c984e0" providerId="AD" clId="Web-{D37213D3-E831-A917-F82F-874D0FEF5C99}" dt="2024-07-19T14:25:00.380" v="16" actId="1076"/>
      <pc:docMkLst>
        <pc:docMk/>
      </pc:docMkLst>
      <pc:sldChg chg="addSp delSp modSp mod setBg">
        <pc:chgData name="Valérie Serres (CISSSMC16)" userId="S::valerie.serres.cssshrr16_ssss.gouv.qc.ca#ext#@usherbrooke.onmicrosoft.com::ec111c61-4067-457c-b9e4-592ee8c984e0" providerId="AD" clId="Web-{D37213D3-E831-A917-F82F-874D0FEF5C99}" dt="2024-07-19T14:25:00.380" v="16" actId="1076"/>
        <pc:sldMkLst>
          <pc:docMk/>
          <pc:sldMk cId="3897676425" sldId="272"/>
        </pc:sldMkLst>
        <pc:spChg chg="mod">
          <ac:chgData name="Valérie Serres (CISSSMC16)" userId="S::valerie.serres.cssshrr16_ssss.gouv.qc.ca#ext#@usherbrooke.onmicrosoft.com::ec111c61-4067-457c-b9e4-592ee8c984e0" providerId="AD" clId="Web-{D37213D3-E831-A917-F82F-874D0FEF5C99}" dt="2024-07-19T14:25:00.380" v="16" actId="1076"/>
          <ac:spMkLst>
            <pc:docMk/>
            <pc:sldMk cId="3897676425" sldId="272"/>
            <ac:spMk id="3" creationId="{AFCB3CAD-3C22-450D-B5C4-2878CEC6D9D1}"/>
          </ac:spMkLst>
        </pc:spChg>
        <pc:picChg chg="add del ord">
          <ac:chgData name="Valérie Serres (CISSSMC16)" userId="S::valerie.serres.cssshrr16_ssss.gouv.qc.ca#ext#@usherbrooke.onmicrosoft.com::ec111c61-4067-457c-b9e4-592ee8c984e0" providerId="AD" clId="Web-{D37213D3-E831-A917-F82F-874D0FEF5C99}" dt="2024-07-19T14:21:44.018" v="3"/>
          <ac:picMkLst>
            <pc:docMk/>
            <pc:sldMk cId="3897676425" sldId="272"/>
            <ac:picMk id="4" creationId="{77D172C9-2E3B-43C8-B889-B2B3CC0882D3}"/>
          </ac:picMkLst>
        </pc:picChg>
      </pc:sldChg>
    </pc:docChg>
  </pc:docChgLst>
  <pc:docChgLst>
    <pc:chgData name="Caroline Marcoux" userId="S::marc9901@usherbrooke.ca::9297d23a-55c0-4abd-aa77-4c4d308dd7db" providerId="AD" clId="Web-{EF742E50-B0C8-D229-24BE-7F9A5D43A47F}"/>
    <pc:docChg chg="">
      <pc:chgData name="Caroline Marcoux" userId="S::marc9901@usherbrooke.ca::9297d23a-55c0-4abd-aa77-4c4d308dd7db" providerId="AD" clId="Web-{EF742E50-B0C8-D229-24BE-7F9A5D43A47F}" dt="2024-07-18T16:50:00.090" v="0"/>
      <pc:docMkLst>
        <pc:docMk/>
      </pc:docMkLst>
      <pc:sldChg chg="delCm">
        <pc:chgData name="Caroline Marcoux" userId="S::marc9901@usherbrooke.ca::9297d23a-55c0-4abd-aa77-4c4d308dd7db" providerId="AD" clId="Web-{EF742E50-B0C8-D229-24BE-7F9A5D43A47F}" dt="2024-07-18T16:50:00.090" v="0"/>
        <pc:sldMkLst>
          <pc:docMk/>
          <pc:sldMk cId="4025508213" sldId="277"/>
        </pc:sldMkLst>
        <pc:extLst>
          <p:ext xmlns:p="http://schemas.openxmlformats.org/presentationml/2006/main" uri="{D6D511B9-2390-475A-947B-AFAB55BFBCF1}">
            <pc226:cmChg xmlns:pc226="http://schemas.microsoft.com/office/powerpoint/2022/06/main/command" chg="del">
              <pc226:chgData name="Caroline Marcoux" userId="S::marc9901@usherbrooke.ca::9297d23a-55c0-4abd-aa77-4c4d308dd7db" providerId="AD" clId="Web-{EF742E50-B0C8-D229-24BE-7F9A5D43A47F}" dt="2024-07-18T16:50:00.090" v="0"/>
              <pc2:cmMkLst xmlns:pc2="http://schemas.microsoft.com/office/powerpoint/2019/9/main/command">
                <pc:docMk/>
                <pc:sldMk cId="4025508213" sldId="277"/>
                <pc2:cmMk id="{6236D7BD-0626-4DA8-9DFD-ABCEED345707}"/>
              </pc2:cmMkLst>
            </pc226:cmChg>
          </p:ext>
        </pc:extLst>
      </pc:sldChg>
    </pc:docChg>
  </pc:docChgLst>
  <pc:docChgLst>
    <pc:chgData name="Joelle Lepage" userId="0171402b-baed-4880-b438-773c90760392" providerId="ADAL" clId="{78613C38-3DF7-4E1F-BB0C-79713693EB2F}"/>
    <pc:docChg chg="custSel modSld">
      <pc:chgData name="Joelle Lepage" userId="0171402b-baed-4880-b438-773c90760392" providerId="ADAL" clId="{78613C38-3DF7-4E1F-BB0C-79713693EB2F}" dt="2021-08-10T19:12:06.516" v="42" actId="5900"/>
      <pc:docMkLst>
        <pc:docMk/>
      </pc:docMkLst>
      <pc:sldChg chg="modCm">
        <pc:chgData name="Joelle Lepage" userId="0171402b-baed-4880-b438-773c90760392" providerId="ADAL" clId="{78613C38-3DF7-4E1F-BB0C-79713693EB2F}" dt="2021-08-10T19:12:06.516" v="42" actId="5900"/>
        <pc:sldMkLst>
          <pc:docMk/>
          <pc:sldMk cId="603576208" sldId="270"/>
        </pc:sldMkLst>
      </pc:sldChg>
      <pc:sldChg chg="modSp mod delCm">
        <pc:chgData name="Joelle Lepage" userId="0171402b-baed-4880-b438-773c90760392" providerId="ADAL" clId="{78613C38-3DF7-4E1F-BB0C-79713693EB2F}" dt="2021-08-10T19:11:56.972" v="41" actId="1592"/>
        <pc:sldMkLst>
          <pc:docMk/>
          <pc:sldMk cId="3897676425" sldId="272"/>
        </pc:sldMkLst>
        <pc:spChg chg="mod">
          <ac:chgData name="Joelle Lepage" userId="0171402b-baed-4880-b438-773c90760392" providerId="ADAL" clId="{78613C38-3DF7-4E1F-BB0C-79713693EB2F}" dt="2021-08-10T19:11:52.759" v="40" actId="20577"/>
          <ac:spMkLst>
            <pc:docMk/>
            <pc:sldMk cId="3897676425" sldId="272"/>
            <ac:spMk id="3" creationId="{AFCB3CAD-3C22-450D-B5C4-2878CEC6D9D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724F42-E859-4237-A4FB-37F7989F4157}" type="datetimeFigureOut">
              <a:rPr lang="fr-CA" smtClean="0"/>
              <a:t>2024-07-31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43327-E424-4B3A-9F4A-AD594BFD1F36}" type="slidenum">
              <a:rPr lang="fr-CA" smtClean="0"/>
              <a:t>‹N°›</a:t>
            </a:fld>
            <a:endParaRPr lang="fr-CA"/>
          </a:p>
        </p:txBody>
      </p:sp>
    </p:spTree>
    <p:extLst>
      <p:ext uri="{BB962C8B-B14F-4D97-AF65-F5344CB8AC3E}">
        <p14:creationId xmlns:p14="http://schemas.microsoft.com/office/powerpoint/2010/main" val="570159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D5543327-E424-4B3A-9F4A-AD594BFD1F36}" type="slidenum">
              <a:rPr lang="fr-CA" smtClean="0"/>
              <a:t>10</a:t>
            </a:fld>
            <a:endParaRPr lang="fr-CA"/>
          </a:p>
        </p:txBody>
      </p:sp>
    </p:spTree>
    <p:extLst>
      <p:ext uri="{BB962C8B-B14F-4D97-AF65-F5344CB8AC3E}">
        <p14:creationId xmlns:p14="http://schemas.microsoft.com/office/powerpoint/2010/main" val="383733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D5543327-E424-4B3A-9F4A-AD594BFD1F36}" type="slidenum">
              <a:rPr lang="fr-CA" smtClean="0"/>
              <a:t>11</a:t>
            </a:fld>
            <a:endParaRPr lang="fr-CA"/>
          </a:p>
        </p:txBody>
      </p:sp>
    </p:spTree>
    <p:extLst>
      <p:ext uri="{BB962C8B-B14F-4D97-AF65-F5344CB8AC3E}">
        <p14:creationId xmlns:p14="http://schemas.microsoft.com/office/powerpoint/2010/main" val="719990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D5543327-E424-4B3A-9F4A-AD594BFD1F36}" type="slidenum">
              <a:rPr lang="fr-CA" smtClean="0"/>
              <a:t>13</a:t>
            </a:fld>
            <a:endParaRPr lang="fr-CA"/>
          </a:p>
        </p:txBody>
      </p:sp>
    </p:spTree>
    <p:extLst>
      <p:ext uri="{BB962C8B-B14F-4D97-AF65-F5344CB8AC3E}">
        <p14:creationId xmlns:p14="http://schemas.microsoft.com/office/powerpoint/2010/main" val="249429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83D3CE-14AF-44E5-9E9E-2C6E66672C0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45B72BE2-D996-48FF-8872-DE0B765FA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39040F8-1AC7-4DDE-8CA8-C25E3C39D3D9}"/>
              </a:ext>
            </a:extLst>
          </p:cNvPr>
          <p:cNvSpPr>
            <a:spLocks noGrp="1"/>
          </p:cNvSpPr>
          <p:nvPr>
            <p:ph type="dt" sz="half" idx="10"/>
          </p:nvPr>
        </p:nvSpPr>
        <p:spPr/>
        <p:txBody>
          <a:bodyPr/>
          <a:lstStyle/>
          <a:p>
            <a:fld id="{2E63A443-DC44-45E4-91E6-1E492FF48D9D}" type="datetime1">
              <a:rPr lang="fr-CA" smtClean="0"/>
              <a:t>2024-07-31</a:t>
            </a:fld>
            <a:endParaRPr lang="fr-CA"/>
          </a:p>
        </p:txBody>
      </p:sp>
      <p:sp>
        <p:nvSpPr>
          <p:cNvPr id="5" name="Espace réservé du pied de page 4">
            <a:extLst>
              <a:ext uri="{FF2B5EF4-FFF2-40B4-BE49-F238E27FC236}">
                <a16:creationId xmlns:a16="http://schemas.microsoft.com/office/drawing/2014/main" id="{0BEB756F-3E74-42BB-8254-863A174DAFC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0F7CE53-05B4-4B51-9F33-76DFC41096FA}"/>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2899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BB800-36B8-40E2-8CC5-075129E8641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E555533-A4EC-432F-9112-1604FCA5015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6A20EC3-8C1B-4F1A-BE9F-06BC49FF6F33}"/>
              </a:ext>
            </a:extLst>
          </p:cNvPr>
          <p:cNvSpPr>
            <a:spLocks noGrp="1"/>
          </p:cNvSpPr>
          <p:nvPr>
            <p:ph type="dt" sz="half" idx="10"/>
          </p:nvPr>
        </p:nvSpPr>
        <p:spPr/>
        <p:txBody>
          <a:bodyPr/>
          <a:lstStyle/>
          <a:p>
            <a:fld id="{FA79A8F2-3FA3-4459-943C-17ED51230423}" type="datetime1">
              <a:rPr lang="fr-CA" smtClean="0"/>
              <a:t>2024-07-31</a:t>
            </a:fld>
            <a:endParaRPr lang="fr-CA"/>
          </a:p>
        </p:txBody>
      </p:sp>
      <p:sp>
        <p:nvSpPr>
          <p:cNvPr id="5" name="Espace réservé du pied de page 4">
            <a:extLst>
              <a:ext uri="{FF2B5EF4-FFF2-40B4-BE49-F238E27FC236}">
                <a16:creationId xmlns:a16="http://schemas.microsoft.com/office/drawing/2014/main" id="{DCB38340-6B02-48E4-AF2D-C0FABABDB5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BD51069-9148-4F87-B805-A87B480761AE}"/>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13155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B58AC7E-36C7-4B0B-A279-C12B4C2BBBB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5141763-0F75-4152-B941-3CF11DF2C20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55483E4-E8F4-4E97-A87D-F150CDA4CE16}"/>
              </a:ext>
            </a:extLst>
          </p:cNvPr>
          <p:cNvSpPr>
            <a:spLocks noGrp="1"/>
          </p:cNvSpPr>
          <p:nvPr>
            <p:ph type="dt" sz="half" idx="10"/>
          </p:nvPr>
        </p:nvSpPr>
        <p:spPr/>
        <p:txBody>
          <a:bodyPr/>
          <a:lstStyle/>
          <a:p>
            <a:fld id="{D4597DFB-44CD-4073-82A8-C0191F97FBD5}" type="datetime1">
              <a:rPr lang="fr-CA" smtClean="0"/>
              <a:t>2024-07-31</a:t>
            </a:fld>
            <a:endParaRPr lang="fr-CA"/>
          </a:p>
        </p:txBody>
      </p:sp>
      <p:sp>
        <p:nvSpPr>
          <p:cNvPr id="5" name="Espace réservé du pied de page 4">
            <a:extLst>
              <a:ext uri="{FF2B5EF4-FFF2-40B4-BE49-F238E27FC236}">
                <a16:creationId xmlns:a16="http://schemas.microsoft.com/office/drawing/2014/main" id="{2B945879-FEF2-4529-80DD-4109363F671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F71C3A-279B-4F2E-9F8D-11396F45ACC4}"/>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10653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216C2-18E4-4122-B4FA-E31EBB9D7A1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9E15760-34FA-40B8-A870-B6F8524D373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A334C8F-64B1-4BB3-AE52-BD46562888FB}"/>
              </a:ext>
            </a:extLst>
          </p:cNvPr>
          <p:cNvSpPr>
            <a:spLocks noGrp="1"/>
          </p:cNvSpPr>
          <p:nvPr>
            <p:ph type="dt" sz="half" idx="10"/>
          </p:nvPr>
        </p:nvSpPr>
        <p:spPr/>
        <p:txBody>
          <a:bodyPr/>
          <a:lstStyle/>
          <a:p>
            <a:fld id="{3E4B267B-D624-43AD-8BF7-0AF92DDBD46C}" type="datetime1">
              <a:rPr lang="fr-CA" smtClean="0"/>
              <a:t>2024-07-31</a:t>
            </a:fld>
            <a:endParaRPr lang="fr-CA"/>
          </a:p>
        </p:txBody>
      </p:sp>
      <p:sp>
        <p:nvSpPr>
          <p:cNvPr id="5" name="Espace réservé du pied de page 4">
            <a:extLst>
              <a:ext uri="{FF2B5EF4-FFF2-40B4-BE49-F238E27FC236}">
                <a16:creationId xmlns:a16="http://schemas.microsoft.com/office/drawing/2014/main" id="{97F79954-6D49-42B1-8876-651D8F5E996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B2342D8-5AC7-4141-9459-80E09B6D8C13}"/>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02344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B027E-3A99-4380-BD55-7EC64430A46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61465FD8-1C87-4A31-A382-3134AA3C7D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1B7CE8-9504-4B64-86DF-B7DDB48A0584}"/>
              </a:ext>
            </a:extLst>
          </p:cNvPr>
          <p:cNvSpPr>
            <a:spLocks noGrp="1"/>
          </p:cNvSpPr>
          <p:nvPr>
            <p:ph type="dt" sz="half" idx="10"/>
          </p:nvPr>
        </p:nvSpPr>
        <p:spPr/>
        <p:txBody>
          <a:bodyPr/>
          <a:lstStyle/>
          <a:p>
            <a:fld id="{B6DD31C9-B4E1-427E-8455-460D06B1660B}" type="datetime1">
              <a:rPr lang="fr-CA" smtClean="0"/>
              <a:t>2024-07-31</a:t>
            </a:fld>
            <a:endParaRPr lang="fr-CA"/>
          </a:p>
        </p:txBody>
      </p:sp>
      <p:sp>
        <p:nvSpPr>
          <p:cNvPr id="5" name="Espace réservé du pied de page 4">
            <a:extLst>
              <a:ext uri="{FF2B5EF4-FFF2-40B4-BE49-F238E27FC236}">
                <a16:creationId xmlns:a16="http://schemas.microsoft.com/office/drawing/2014/main" id="{13E81B9F-1CE0-413D-BF74-F506F905117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110DF48-3AB1-4177-BA5D-5AAFCEB471FB}"/>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93222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ABE82-E545-44F8-8B57-C60E9F2000E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1E92BEA-72C3-4508-A31C-7DFF104C926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A304914F-E490-4B2B-BC40-5433613164C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F7C735BC-1C3C-47B1-A127-5B32B297DA85}"/>
              </a:ext>
            </a:extLst>
          </p:cNvPr>
          <p:cNvSpPr>
            <a:spLocks noGrp="1"/>
          </p:cNvSpPr>
          <p:nvPr>
            <p:ph type="dt" sz="half" idx="10"/>
          </p:nvPr>
        </p:nvSpPr>
        <p:spPr/>
        <p:txBody>
          <a:bodyPr/>
          <a:lstStyle/>
          <a:p>
            <a:fld id="{8B85AA96-4E3B-43AB-A505-6EB583AD212E}" type="datetime1">
              <a:rPr lang="fr-CA" smtClean="0"/>
              <a:t>2024-07-31</a:t>
            </a:fld>
            <a:endParaRPr lang="fr-CA"/>
          </a:p>
        </p:txBody>
      </p:sp>
      <p:sp>
        <p:nvSpPr>
          <p:cNvPr id="6" name="Espace réservé du pied de page 5">
            <a:extLst>
              <a:ext uri="{FF2B5EF4-FFF2-40B4-BE49-F238E27FC236}">
                <a16:creationId xmlns:a16="http://schemas.microsoft.com/office/drawing/2014/main" id="{3C5AB14E-25EA-4469-940E-85DBBDEA678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B54A577-E36F-4571-89DC-0637733DF3B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93301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7EC3-20B9-456B-BF2A-1EB685F2E60C}"/>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4860F2A9-6C6B-4BEB-8EB0-FDCEE0A2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F13F80F-F404-41B3-AE4A-854128D27EC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9DC2AB59-4D3A-49BE-B002-AC8E91021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D17B4C4-634E-4932-A2E5-30F07620E8C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251ACF2A-DD1E-4A7C-AA2C-9906A877FB1E}"/>
              </a:ext>
            </a:extLst>
          </p:cNvPr>
          <p:cNvSpPr>
            <a:spLocks noGrp="1"/>
          </p:cNvSpPr>
          <p:nvPr>
            <p:ph type="dt" sz="half" idx="10"/>
          </p:nvPr>
        </p:nvSpPr>
        <p:spPr/>
        <p:txBody>
          <a:bodyPr/>
          <a:lstStyle/>
          <a:p>
            <a:fld id="{708B9BAD-EA56-420D-A688-20080384CBA2}" type="datetime1">
              <a:rPr lang="fr-CA" smtClean="0"/>
              <a:t>2024-07-31</a:t>
            </a:fld>
            <a:endParaRPr lang="fr-CA"/>
          </a:p>
        </p:txBody>
      </p:sp>
      <p:sp>
        <p:nvSpPr>
          <p:cNvPr id="8" name="Espace réservé du pied de page 7">
            <a:extLst>
              <a:ext uri="{FF2B5EF4-FFF2-40B4-BE49-F238E27FC236}">
                <a16:creationId xmlns:a16="http://schemas.microsoft.com/office/drawing/2014/main" id="{FC5508BD-1C1A-455E-B820-F74055EECFBB}"/>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003A265-83D1-45BE-A1FA-26FFE5216C08}"/>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343970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8B16C-45FC-45F6-82AF-030FBE60E3EB}"/>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EDE8B33B-7D62-48ED-8A5D-0FD9EC6692CB}"/>
              </a:ext>
            </a:extLst>
          </p:cNvPr>
          <p:cNvSpPr>
            <a:spLocks noGrp="1"/>
          </p:cNvSpPr>
          <p:nvPr>
            <p:ph type="dt" sz="half" idx="10"/>
          </p:nvPr>
        </p:nvSpPr>
        <p:spPr/>
        <p:txBody>
          <a:bodyPr/>
          <a:lstStyle/>
          <a:p>
            <a:fld id="{06B2E2E0-CCC2-45EA-ACB7-EBE798D11A2D}" type="datetime1">
              <a:rPr lang="fr-CA" smtClean="0"/>
              <a:t>2024-07-31</a:t>
            </a:fld>
            <a:endParaRPr lang="fr-CA"/>
          </a:p>
        </p:txBody>
      </p:sp>
      <p:sp>
        <p:nvSpPr>
          <p:cNvPr id="4" name="Espace réservé du pied de page 3">
            <a:extLst>
              <a:ext uri="{FF2B5EF4-FFF2-40B4-BE49-F238E27FC236}">
                <a16:creationId xmlns:a16="http://schemas.microsoft.com/office/drawing/2014/main" id="{DD6617B6-4E63-4154-82B2-79ACCC0A3039}"/>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766D0656-937B-4F59-85C8-15E59C7024B1}"/>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49376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EA1F399-E266-42E6-B85C-40F646EF9E00}"/>
              </a:ext>
            </a:extLst>
          </p:cNvPr>
          <p:cNvSpPr>
            <a:spLocks noGrp="1"/>
          </p:cNvSpPr>
          <p:nvPr>
            <p:ph type="dt" sz="half" idx="10"/>
          </p:nvPr>
        </p:nvSpPr>
        <p:spPr/>
        <p:txBody>
          <a:bodyPr/>
          <a:lstStyle/>
          <a:p>
            <a:fld id="{ADAD1494-CDDE-4A68-AC5C-957A05EA031A}" type="datetime1">
              <a:rPr lang="fr-CA" smtClean="0"/>
              <a:t>2024-07-31</a:t>
            </a:fld>
            <a:endParaRPr lang="fr-CA"/>
          </a:p>
        </p:txBody>
      </p:sp>
      <p:sp>
        <p:nvSpPr>
          <p:cNvPr id="3" name="Espace réservé du pied de page 2">
            <a:extLst>
              <a:ext uri="{FF2B5EF4-FFF2-40B4-BE49-F238E27FC236}">
                <a16:creationId xmlns:a16="http://schemas.microsoft.com/office/drawing/2014/main" id="{44CBF460-B069-4A92-8CC0-B245BBC31C9E}"/>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E481962B-9765-41BF-9029-C8B203FEFA15}"/>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5323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0EF963-0F58-4A4C-A39F-5F0764806C2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57C47426-5167-4CA5-99DE-FE3C46B4F1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54540BF6-F17C-438A-ACAB-5A1E26BC5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ED5592-8971-4F18-81D2-E46FD0F4BA1E}"/>
              </a:ext>
            </a:extLst>
          </p:cNvPr>
          <p:cNvSpPr>
            <a:spLocks noGrp="1"/>
          </p:cNvSpPr>
          <p:nvPr>
            <p:ph type="dt" sz="half" idx="10"/>
          </p:nvPr>
        </p:nvSpPr>
        <p:spPr/>
        <p:txBody>
          <a:bodyPr/>
          <a:lstStyle/>
          <a:p>
            <a:fld id="{5F33FEB6-FBB1-416B-8C1A-3A404812F286}" type="datetime1">
              <a:rPr lang="fr-CA" smtClean="0"/>
              <a:t>2024-07-31</a:t>
            </a:fld>
            <a:endParaRPr lang="fr-CA"/>
          </a:p>
        </p:txBody>
      </p:sp>
      <p:sp>
        <p:nvSpPr>
          <p:cNvPr id="6" name="Espace réservé du pied de page 5">
            <a:extLst>
              <a:ext uri="{FF2B5EF4-FFF2-40B4-BE49-F238E27FC236}">
                <a16:creationId xmlns:a16="http://schemas.microsoft.com/office/drawing/2014/main" id="{0E68E751-8210-4BEF-9993-EC277B575AC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895D4A9-0788-4ACC-9C13-ABA5479FC08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15554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1F347-5042-45C5-8C8C-25FC57F0C4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E9038D53-D22C-4893-B71B-881C172C8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2E2B903E-BA25-47D8-ACB4-68308CF5E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9D9D55E-7921-47C2-9C2C-A7C97A00597E}"/>
              </a:ext>
            </a:extLst>
          </p:cNvPr>
          <p:cNvSpPr>
            <a:spLocks noGrp="1"/>
          </p:cNvSpPr>
          <p:nvPr>
            <p:ph type="dt" sz="half" idx="10"/>
          </p:nvPr>
        </p:nvSpPr>
        <p:spPr/>
        <p:txBody>
          <a:bodyPr/>
          <a:lstStyle/>
          <a:p>
            <a:fld id="{1048B03D-6CDC-4498-9734-9ED07F60EFD7}" type="datetime1">
              <a:rPr lang="fr-CA" smtClean="0"/>
              <a:t>2024-07-31</a:t>
            </a:fld>
            <a:endParaRPr lang="fr-CA"/>
          </a:p>
        </p:txBody>
      </p:sp>
      <p:sp>
        <p:nvSpPr>
          <p:cNvPr id="6" name="Espace réservé du pied de page 5">
            <a:extLst>
              <a:ext uri="{FF2B5EF4-FFF2-40B4-BE49-F238E27FC236}">
                <a16:creationId xmlns:a16="http://schemas.microsoft.com/office/drawing/2014/main" id="{2A5FA527-F6C6-4C2F-9E4C-9C3ACF8CD41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C7E7808-331D-4EBC-9EBE-B5A15B74EDA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39447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44E022E-EE2C-4453-99A5-5859415273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B041E99C-3C72-4016-A3C6-20A47CD81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C24E14C-17D5-4CCF-B37B-9C161C8972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3A763-8B00-4F56-B50B-DB8AA244DEDF}" type="datetime1">
              <a:rPr lang="fr-CA" smtClean="0"/>
              <a:t>2024-07-31</a:t>
            </a:fld>
            <a:endParaRPr lang="fr-CA"/>
          </a:p>
        </p:txBody>
      </p:sp>
      <p:sp>
        <p:nvSpPr>
          <p:cNvPr id="5" name="Espace réservé du pied de page 4">
            <a:extLst>
              <a:ext uri="{FF2B5EF4-FFF2-40B4-BE49-F238E27FC236}">
                <a16:creationId xmlns:a16="http://schemas.microsoft.com/office/drawing/2014/main" id="{FA6B07F2-177B-4522-B3E0-8033EE35D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A60F1EBC-A2A1-4196-9764-DBBE014A6951}"/>
              </a:ext>
            </a:extLst>
          </p:cNvPr>
          <p:cNvSpPr>
            <a:spLocks noGrp="1"/>
          </p:cNvSpPr>
          <p:nvPr>
            <p:ph type="sldNum" sz="quarter" idx="4"/>
          </p:nvPr>
        </p:nvSpPr>
        <p:spPr>
          <a:xfrm>
            <a:off x="9448800" y="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4EB29-D0B9-4703-B160-0192E9AA575F}" type="slidenum">
              <a:rPr lang="fr-CA" smtClean="0"/>
              <a:t>‹N°›</a:t>
            </a:fld>
            <a:endParaRPr lang="fr-CA"/>
          </a:p>
        </p:txBody>
      </p:sp>
    </p:spTree>
    <p:extLst>
      <p:ext uri="{BB962C8B-B14F-4D97-AF65-F5344CB8AC3E}">
        <p14:creationId xmlns:p14="http://schemas.microsoft.com/office/powerpoint/2010/main" val="260927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5.xml"/><Relationship Id="rId7" Type="http://schemas.openxmlformats.org/officeDocument/2006/relationships/image" Target="../media/image9.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1.xml"/><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tags" Target="../tags/tag26.xml"/><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hyperlink" Target="https://sante-mentale-jeunesse.usherbrooke.ca/wp-content/uploads/2024/07/Meditation_bonte_atelier_3.2_2024-2025.mp3" TargetMode="External"/><Relationship Id="rId13" Type="http://schemas.openxmlformats.org/officeDocument/2006/relationships/image" Target="../media/image15.png"/><Relationship Id="rId3" Type="http://schemas.openxmlformats.org/officeDocument/2006/relationships/tags" Target="../tags/tag29.xml"/><Relationship Id="rId7" Type="http://schemas.openxmlformats.org/officeDocument/2006/relationships/notesSlide" Target="../notesSlides/notesSlide2.xml"/><Relationship Id="rId12" Type="http://schemas.openxmlformats.org/officeDocument/2006/relationships/image" Target="../media/image1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2.xml"/><Relationship Id="rId11" Type="http://schemas.openxmlformats.org/officeDocument/2006/relationships/image" Target="../media/image11.svg"/><Relationship Id="rId5" Type="http://schemas.openxmlformats.org/officeDocument/2006/relationships/tags" Target="../tags/tag31.xml"/><Relationship Id="rId10" Type="http://schemas.openxmlformats.org/officeDocument/2006/relationships/image" Target="../media/image10.png"/><Relationship Id="rId4" Type="http://schemas.openxmlformats.org/officeDocument/2006/relationships/tags" Target="../tags/tag30.xml"/><Relationship Id="rId9" Type="http://schemas.openxmlformats.org/officeDocument/2006/relationships/image" Target="../media/image9.png"/><Relationship Id="rId14"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4.xml"/><Relationship Id="rId7" Type="http://schemas.openxmlformats.org/officeDocument/2006/relationships/image" Target="../media/image9.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2.xml"/><Relationship Id="rId5" Type="http://schemas.openxmlformats.org/officeDocument/2006/relationships/tags" Target="../tags/tag36.xml"/><Relationship Id="rId10" Type="http://schemas.openxmlformats.org/officeDocument/2006/relationships/image" Target="../media/image16.png"/><Relationship Id="rId4" Type="http://schemas.openxmlformats.org/officeDocument/2006/relationships/tags" Target="../tags/tag35.xml"/><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39.xml"/><Relationship Id="rId7"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10" Type="http://schemas.openxmlformats.org/officeDocument/2006/relationships/image" Target="../media/image17.png"/><Relationship Id="rId4" Type="http://schemas.openxmlformats.org/officeDocument/2006/relationships/tags" Target="../tags/tag40.xml"/><Relationship Id="rId9"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8.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6.xml"/><Relationship Id="rId7"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2.xml"/><Relationship Id="rId5" Type="http://schemas.openxmlformats.org/officeDocument/2006/relationships/tags" Target="../tags/tag17.xml"/><Relationship Id="rId10" Type="http://schemas.openxmlformats.org/officeDocument/2006/relationships/image" Target="../media/image11.png"/><Relationship Id="rId4" Type="http://schemas.openxmlformats.org/officeDocument/2006/relationships/tags" Target="../tags/tag16.xml"/><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0.xml"/><Relationship Id="rId7" Type="http://schemas.openxmlformats.org/officeDocument/2006/relationships/image" Target="../media/image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2.xml"/><Relationship Id="rId5" Type="http://schemas.openxmlformats.org/officeDocument/2006/relationships/tags" Target="../tags/tag22.xml"/><Relationship Id="rId10" Type="http://schemas.openxmlformats.org/officeDocument/2006/relationships/image" Target="../media/image12.png"/><Relationship Id="rId4" Type="http://schemas.openxmlformats.org/officeDocument/2006/relationships/tags" Target="../tags/tag21.xml"/><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D82372-74A8-43C2-B5CE-A9DE1934FD8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6AE3D705-0A12-4961-BE71-60B76A362E32}"/>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ZoneTexte 4">
            <a:extLst>
              <a:ext uri="{FF2B5EF4-FFF2-40B4-BE49-F238E27FC236}">
                <a16:creationId xmlns:a16="http://schemas.microsoft.com/office/drawing/2014/main" id="{293A16DD-8FB8-448B-BE47-9C9BA2474C50}"/>
              </a:ext>
            </a:extLst>
          </p:cNvPr>
          <p:cNvSpPr txBox="1"/>
          <p:nvPr>
            <p:custDataLst>
              <p:tags r:id="rId3"/>
            </p:custDataLst>
          </p:nvPr>
        </p:nvSpPr>
        <p:spPr>
          <a:xfrm>
            <a:off x="10768445" y="116609"/>
            <a:ext cx="1174173" cy="646331"/>
          </a:xfrm>
          <a:prstGeom prst="rect">
            <a:avLst/>
          </a:prstGeom>
          <a:noFill/>
        </p:spPr>
        <p:txBody>
          <a:bodyPr wrap="square" rtlCol="0">
            <a:spAutoFit/>
          </a:bodyPr>
          <a:lstStyle/>
          <a:p>
            <a:r>
              <a:rPr lang="fr-CA" dirty="0">
                <a:solidFill>
                  <a:srgbClr val="00CC99"/>
                </a:solidFill>
              </a:rPr>
              <a:t>3</a:t>
            </a:r>
            <a:r>
              <a:rPr lang="fr-CA" baseline="30000" dirty="0">
                <a:solidFill>
                  <a:srgbClr val="00CC99"/>
                </a:solidFill>
              </a:rPr>
              <a:t>e</a:t>
            </a:r>
            <a:r>
              <a:rPr lang="fr-CA" dirty="0">
                <a:solidFill>
                  <a:srgbClr val="00CC99"/>
                </a:solidFill>
              </a:rPr>
              <a:t> année</a:t>
            </a:r>
          </a:p>
          <a:p>
            <a:r>
              <a:rPr lang="fr-CA" dirty="0">
                <a:solidFill>
                  <a:srgbClr val="00CC99"/>
                </a:solidFill>
              </a:rPr>
              <a:t>Atelier 3.2</a:t>
            </a:r>
          </a:p>
        </p:txBody>
      </p:sp>
    </p:spTree>
    <p:extLst>
      <p:ext uri="{BB962C8B-B14F-4D97-AF65-F5344CB8AC3E}">
        <p14:creationId xmlns:p14="http://schemas.microsoft.com/office/powerpoint/2010/main" val="1420043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a:solidFill>
                  <a:srgbClr val="00CC99"/>
                </a:solidFill>
              </a:rPr>
              <a:t>Les deux côtés de la médaille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951344" y="1734030"/>
            <a:ext cx="9487199" cy="3389940"/>
          </a:xfrm>
        </p:spPr>
        <p:txBody>
          <a:bodyPr vert="horz" lIns="91440" tIns="45720" rIns="91440" bIns="45720" rtlCol="0" anchor="t">
            <a:normAutofit/>
          </a:bodyPr>
          <a:lstStyle/>
          <a:p>
            <a:pPr marL="0" marR="449580" lvl="1" indent="0" algn="just">
              <a:spcBef>
                <a:spcPts val="35"/>
              </a:spcBef>
              <a:buNone/>
              <a:tabLst>
                <a:tab pos="2000250" algn="l"/>
              </a:tabLst>
            </a:pPr>
            <a:r>
              <a:rPr lang="fr-CA" dirty="0">
                <a:solidFill>
                  <a:srgbClr val="000000"/>
                </a:solidFill>
                <a:ea typeface="Trebuchet MS" panose="020B0603020202020204" pitchFamily="34" charset="0"/>
                <a:cs typeface="Trebuchet MS" panose="020B0603020202020204" pitchFamily="34" charset="0"/>
              </a:rPr>
              <a:t>La pleine conscience c'est un pouvoir que tu pratiques pour te sentir bien et mieux comprendre tes émotions. Elle te permet d'être dans le moment présent, de bien observer ce qui se passe autour de toi et dans ton corps. </a:t>
            </a:r>
            <a:endParaRPr lang="fr-FR" dirty="0"/>
          </a:p>
          <a:p>
            <a:pPr marL="0" marR="449580" lvl="1" indent="0" algn="just">
              <a:spcBef>
                <a:spcPts val="35"/>
              </a:spcBef>
              <a:buNone/>
              <a:tabLst>
                <a:tab pos="2000250" algn="l"/>
              </a:tabLst>
            </a:pPr>
            <a:endParaRPr lang="fr-CA" dirty="0">
              <a:solidFill>
                <a:srgbClr val="000000"/>
              </a:solidFill>
              <a:ea typeface="Trebuchet MS" panose="020B0603020202020204" pitchFamily="34" charset="0"/>
              <a:cs typeface="Trebuchet MS" panose="020B0603020202020204" pitchFamily="34" charset="0"/>
            </a:endParaRPr>
          </a:p>
          <a:p>
            <a:pPr marL="0" marR="449580" lvl="1" indent="0" algn="just">
              <a:spcBef>
                <a:spcPts val="35"/>
              </a:spcBef>
              <a:buNone/>
              <a:tabLst>
                <a:tab pos="2000250" algn="l"/>
              </a:tabLst>
            </a:pPr>
            <a:r>
              <a:rPr lang="fr-CA" dirty="0">
                <a:solidFill>
                  <a:srgbClr val="000000"/>
                </a:solidFill>
                <a:effectLst/>
                <a:ea typeface="Trebuchet MS" panose="020B0603020202020204" pitchFamily="34" charset="0"/>
                <a:cs typeface="Trebuchet MS" panose="020B0603020202020204" pitchFamily="34" charset="0"/>
              </a:rPr>
              <a:t>Nous allons </a:t>
            </a:r>
            <a:r>
              <a:rPr lang="fr-CA" dirty="0">
                <a:solidFill>
                  <a:srgbClr val="000000"/>
                </a:solidFill>
                <a:ea typeface="Trebuchet MS" panose="020B0603020202020204" pitchFamily="34" charset="0"/>
                <a:cs typeface="Trebuchet MS" panose="020B0603020202020204" pitchFamily="34" charset="0"/>
              </a:rPr>
              <a:t>pratiquer une</a:t>
            </a:r>
            <a:r>
              <a:rPr lang="fr-CA" dirty="0">
                <a:solidFill>
                  <a:srgbClr val="000000"/>
                </a:solidFill>
                <a:effectLst/>
                <a:ea typeface="Trebuchet MS" panose="020B0603020202020204" pitchFamily="34" charset="0"/>
                <a:cs typeface="Trebuchet MS" panose="020B0603020202020204" pitchFamily="34" charset="0"/>
              </a:rPr>
              <a:t> </a:t>
            </a:r>
            <a:r>
              <a:rPr lang="fr-CA" dirty="0" smtClean="0">
                <a:solidFill>
                  <a:srgbClr val="000000"/>
                </a:solidFill>
                <a:ea typeface="Trebuchet MS" panose="020B0603020202020204" pitchFamily="34" charset="0"/>
                <a:cs typeface="Trebuchet MS" panose="020B0603020202020204" pitchFamily="34" charset="0"/>
              </a:rPr>
              <a:t>activité </a:t>
            </a:r>
            <a:r>
              <a:rPr lang="fr-CA" dirty="0">
                <a:solidFill>
                  <a:srgbClr val="000000"/>
                </a:solidFill>
                <a:ea typeface="Trebuchet MS" panose="020B0603020202020204" pitchFamily="34" charset="0"/>
                <a:cs typeface="Trebuchet MS" panose="020B0603020202020204" pitchFamily="34" charset="0"/>
              </a:rPr>
              <a:t>de pleine conscience </a:t>
            </a:r>
            <a:r>
              <a:rPr lang="fr-CA" dirty="0" smtClean="0">
                <a:solidFill>
                  <a:srgbClr val="000000"/>
                </a:solidFill>
                <a:ea typeface="Trebuchet MS" panose="020B0603020202020204" pitchFamily="34" charset="0"/>
                <a:cs typeface="Trebuchet MS" panose="020B0603020202020204" pitchFamily="34" charset="0"/>
              </a:rPr>
              <a:t>ensemble : </a:t>
            </a:r>
            <a:r>
              <a:rPr lang="fr-CA" i="1" dirty="0" smtClean="0">
                <a:solidFill>
                  <a:srgbClr val="000000"/>
                </a:solidFill>
                <a:ea typeface="Trebuchet MS" panose="020B0603020202020204" pitchFamily="34" charset="0"/>
                <a:cs typeface="Trebuchet MS" panose="020B0603020202020204" pitchFamily="34" charset="0"/>
              </a:rPr>
              <a:t>La traverse consciente du pont</a:t>
            </a:r>
            <a:r>
              <a:rPr lang="fr-CA" dirty="0" smtClean="0">
                <a:solidFill>
                  <a:srgbClr val="000000"/>
                </a:solidFill>
                <a:ea typeface="Trebuchet MS" panose="020B0603020202020204" pitchFamily="34" charset="0"/>
                <a:cs typeface="Trebuchet MS" panose="020B0603020202020204" pitchFamily="34" charset="0"/>
              </a:rPr>
              <a:t>.</a:t>
            </a:r>
            <a:r>
              <a:rPr lang="fr-CA" dirty="0">
                <a:solidFill>
                  <a:srgbClr val="000000"/>
                </a:solidFill>
                <a:ea typeface="Trebuchet MS" panose="020B0603020202020204" pitchFamily="34" charset="0"/>
                <a:cs typeface="Trebuchet MS" panose="020B0603020202020204" pitchFamily="34" charset="0"/>
              </a:rPr>
              <a:t> </a:t>
            </a:r>
            <a:endParaRPr lang="fr-CA" dirty="0">
              <a:solidFill>
                <a:srgbClr val="000000"/>
              </a:solidFill>
              <a:effectLst/>
              <a:ea typeface="Trebuchet MS" panose="020B0603020202020204" pitchFamily="34" charset="0"/>
              <a:cs typeface="Trebuchet MS" panose="020B0603020202020204" pitchFamily="34" charset="0"/>
            </a:endParaRPr>
          </a:p>
          <a:p>
            <a:pPr marL="0" marR="449580" lvl="1" indent="0" algn="just">
              <a:spcBef>
                <a:spcPts val="35"/>
              </a:spcBef>
              <a:buNone/>
              <a:tabLst>
                <a:tab pos="2000250" algn="l"/>
              </a:tabLst>
            </a:pPr>
            <a:endParaRPr lang="fr-CA" dirty="0">
              <a:solidFill>
                <a:srgbClr val="000000"/>
              </a:solidFill>
              <a:ea typeface="Trebuchet MS" panose="020B0603020202020204" pitchFamily="34" charset="0"/>
              <a:cs typeface="Trebuchet MS" panose="020B0603020202020204" pitchFamily="34" charset="0"/>
            </a:endParaRPr>
          </a:p>
          <a:p>
            <a:pPr marL="0" marR="44450" lvl="3" indent="0" algn="just">
              <a:spcBef>
                <a:spcPts val="35"/>
              </a:spcBef>
              <a:spcAft>
                <a:spcPts val="0"/>
              </a:spcAft>
              <a:buNone/>
              <a:tabLst>
                <a:tab pos="2700655" algn="l"/>
              </a:tabLst>
            </a:pPr>
            <a:endParaRPr lang="fr-CA" sz="2800" dirty="0">
              <a:solidFill>
                <a:srgbClr val="000000"/>
              </a:solidFill>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391097"/>
            <a:ext cx="12191999" cy="1469923"/>
          </a:xfrm>
          <a:prstGeom prst="rect">
            <a:avLst/>
          </a:prstGeom>
        </p:spPr>
      </p:pic>
      <p:pic>
        <p:nvPicPr>
          <p:cNvPr id="7" name="Graphique 6" descr="Medal outline">
            <a:extLst>
              <a:ext uri="{FF2B5EF4-FFF2-40B4-BE49-F238E27FC236}">
                <a16:creationId xmlns:a16="http://schemas.microsoft.com/office/drawing/2014/main" id="{4BFC60B3-B86D-4804-80DA-C0A3F31548F9}"/>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415670" y="570706"/>
            <a:ext cx="914400" cy="914400"/>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10</a:t>
            </a:fld>
            <a:endParaRPr lang="fr-CA"/>
          </a:p>
        </p:txBody>
      </p:sp>
      <p:pic>
        <p:nvPicPr>
          <p:cNvPr id="8" name="Image 7" descr="Une image contenant dessin, illustration, dessin humoristique, clipart&#10;&#10;Description générée automatiquement">
            <a:extLst>
              <a:ext uri="{FF2B5EF4-FFF2-40B4-BE49-F238E27FC236}">
                <a16:creationId xmlns:a16="http://schemas.microsoft.com/office/drawing/2014/main" id="{73E7EDB1-2BE7-BDB1-A771-DD72DF4D9751}"/>
              </a:ext>
            </a:extLst>
          </p:cNvPr>
          <p:cNvPicPr>
            <a:picLocks noChangeAspect="1"/>
          </p:cNvPicPr>
          <p:nvPr/>
        </p:nvPicPr>
        <p:blipFill>
          <a:blip r:embed="rId10"/>
          <a:stretch>
            <a:fillRect/>
          </a:stretch>
        </p:blipFill>
        <p:spPr>
          <a:xfrm>
            <a:off x="10045758" y="3024413"/>
            <a:ext cx="1869098" cy="2366684"/>
          </a:xfrm>
          <a:prstGeom prst="rect">
            <a:avLst/>
          </a:prstGeom>
        </p:spPr>
      </p:pic>
    </p:spTree>
    <p:extLst>
      <p:ext uri="{BB962C8B-B14F-4D97-AF65-F5344CB8AC3E}">
        <p14:creationId xmlns:p14="http://schemas.microsoft.com/office/powerpoint/2010/main" val="4025508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a:solidFill>
                  <a:srgbClr val="00CC99"/>
                </a:solidFill>
              </a:rPr>
              <a:t>Les deux côtés de la médaille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951344" y="1734030"/>
            <a:ext cx="9487199" cy="3389940"/>
          </a:xfrm>
        </p:spPr>
        <p:txBody>
          <a:bodyPr>
            <a:normAutofit/>
          </a:bodyPr>
          <a:lstStyle/>
          <a:p>
            <a:pPr marL="0" marR="449580" lvl="1" indent="0" algn="just">
              <a:spcBef>
                <a:spcPts val="35"/>
              </a:spcBef>
              <a:buNone/>
              <a:tabLst>
                <a:tab pos="2000250" algn="l"/>
              </a:tabLst>
            </a:pPr>
            <a:r>
              <a:rPr lang="fr-CA" dirty="0">
                <a:solidFill>
                  <a:srgbClr val="000000"/>
                </a:solidFill>
                <a:ea typeface="Trebuchet MS" panose="020B0603020202020204" pitchFamily="34" charset="0"/>
                <a:cs typeface="Trebuchet MS" panose="020B0603020202020204" pitchFamily="34" charset="0"/>
              </a:rPr>
              <a:t>La méditation, tu la pratiques pour toi, pour te donner une pause et pour mieux comprendre ce que tu ressens!</a:t>
            </a:r>
          </a:p>
          <a:p>
            <a:pPr marL="0" marR="449580" lvl="1" indent="0" algn="just">
              <a:spcBef>
                <a:spcPts val="35"/>
              </a:spcBef>
              <a:buNone/>
              <a:tabLst>
                <a:tab pos="2000250" algn="l"/>
              </a:tabLst>
            </a:pPr>
            <a:endParaRPr lang="fr-CA" sz="2800" dirty="0">
              <a:solidFill>
                <a:srgbClr val="000000"/>
              </a:solidFill>
              <a:ea typeface="Trebuchet MS" panose="020B0603020202020204" pitchFamily="34" charset="0"/>
              <a:cs typeface="Trebuchet MS" panose="020B0603020202020204" pitchFamily="34" charset="0"/>
            </a:endParaRPr>
          </a:p>
          <a:p>
            <a:pPr marL="0" marR="449580" lvl="1" indent="0" algn="just">
              <a:spcBef>
                <a:spcPts val="35"/>
              </a:spcBef>
              <a:spcAft>
                <a:spcPts val="0"/>
              </a:spcAft>
              <a:buNone/>
              <a:tabLst>
                <a:tab pos="2000250" algn="l"/>
              </a:tabLst>
            </a:pPr>
            <a:r>
              <a:rPr lang="fr-CA" dirty="0">
                <a:solidFill>
                  <a:srgbClr val="000000"/>
                </a:solidFill>
                <a:effectLst/>
                <a:ea typeface="Trebuchet MS" panose="020B0603020202020204" pitchFamily="34" charset="0"/>
                <a:cs typeface="Trebuchet MS" panose="020B0603020202020204" pitchFamily="34" charset="0"/>
              </a:rPr>
              <a:t>Nous allons vivre </a:t>
            </a:r>
            <a:r>
              <a:rPr lang="fr-CA" dirty="0" smtClean="0">
                <a:solidFill>
                  <a:srgbClr val="000000"/>
                </a:solidFill>
                <a:effectLst/>
                <a:ea typeface="Trebuchet MS" panose="020B0603020202020204" pitchFamily="34" charset="0"/>
                <a:cs typeface="Trebuchet MS" panose="020B0603020202020204" pitchFamily="34" charset="0"/>
              </a:rPr>
              <a:t>la </a:t>
            </a:r>
            <a:r>
              <a:rPr lang="fr-CA" dirty="0" smtClean="0">
                <a:solidFill>
                  <a:srgbClr val="000000"/>
                </a:solidFill>
                <a:effectLst/>
                <a:ea typeface="Trebuchet MS" panose="020B0603020202020204" pitchFamily="34" charset="0"/>
                <a:cs typeface="Trebuchet MS" panose="020B0603020202020204" pitchFamily="34" charset="0"/>
                <a:hlinkClick r:id="rId8"/>
              </a:rPr>
              <a:t>Méditation de la bonté…</a:t>
            </a:r>
            <a:endParaRPr lang="fr-CA" dirty="0">
              <a:solidFill>
                <a:srgbClr val="000000"/>
              </a:solidFill>
              <a:effectLst/>
              <a:ea typeface="Trebuchet MS" panose="020B0603020202020204" pitchFamily="34" charset="0"/>
              <a:cs typeface="Trebuchet MS" panose="020B0603020202020204" pitchFamily="34" charset="0"/>
            </a:endParaRPr>
          </a:p>
          <a:p>
            <a:pPr marL="0" marR="449580" lvl="1" indent="0" algn="just">
              <a:spcBef>
                <a:spcPts val="35"/>
              </a:spcBef>
              <a:spcAft>
                <a:spcPts val="0"/>
              </a:spcAft>
              <a:buNone/>
              <a:tabLst>
                <a:tab pos="2000250" algn="l"/>
              </a:tabLst>
            </a:pPr>
            <a:endParaRPr lang="fr-CA" sz="2800" dirty="0">
              <a:solidFill>
                <a:srgbClr val="000000"/>
              </a:solidFill>
              <a:ea typeface="Trebuchet MS" panose="020B0603020202020204" pitchFamily="34" charset="0"/>
              <a:cs typeface="Trebuchet MS" panose="020B0603020202020204" pitchFamily="34" charset="0"/>
            </a:endParaRPr>
          </a:p>
          <a:p>
            <a:pPr marL="342900" marR="449580" lvl="1" indent="-342900" algn="just">
              <a:spcBef>
                <a:spcPts val="35"/>
              </a:spcBef>
              <a:tabLst>
                <a:tab pos="2000250" algn="l"/>
              </a:tabLst>
            </a:pPr>
            <a:r>
              <a:rPr lang="fr-CA" dirty="0">
                <a:solidFill>
                  <a:srgbClr val="000000"/>
                </a:solidFill>
                <a:ea typeface="Trebuchet MS" panose="020B0603020202020204" pitchFamily="34" charset="0"/>
                <a:cs typeface="Trebuchet MS" panose="020B0603020202020204" pitchFamily="34" charset="0"/>
              </a:rPr>
              <a:t>Tu peux quitter ton bureau et t’éloigner des autres si tu le souhaites.</a:t>
            </a:r>
          </a:p>
          <a:p>
            <a:pPr marL="342900" marR="449580" lvl="1" indent="-342900" algn="just">
              <a:spcBef>
                <a:spcPts val="35"/>
              </a:spcBef>
              <a:tabLst>
                <a:tab pos="2000250" algn="l"/>
              </a:tabLst>
            </a:pPr>
            <a:r>
              <a:rPr lang="fr-CA" dirty="0">
                <a:solidFill>
                  <a:srgbClr val="000000"/>
                </a:solidFill>
                <a:effectLst/>
                <a:ea typeface="Trebuchet MS" panose="020B0603020202020204" pitchFamily="34" charset="0"/>
                <a:cs typeface="Trebuchet MS" panose="020B0603020202020204" pitchFamily="34" charset="0"/>
              </a:rPr>
              <a:t>Tu peux être assis, de</a:t>
            </a:r>
            <a:r>
              <a:rPr lang="fr-CA" dirty="0">
                <a:solidFill>
                  <a:srgbClr val="000000"/>
                </a:solidFill>
                <a:ea typeface="Trebuchet MS" panose="020B0603020202020204" pitchFamily="34" charset="0"/>
                <a:cs typeface="Trebuchet MS" panose="020B0603020202020204" pitchFamily="34" charset="0"/>
              </a:rPr>
              <a:t>bout ou couché.</a:t>
            </a:r>
          </a:p>
          <a:p>
            <a:pPr marL="342900" marR="449580" lvl="1" indent="-342900" algn="just">
              <a:spcBef>
                <a:spcPts val="35"/>
              </a:spcBef>
              <a:tabLst>
                <a:tab pos="2000250" algn="l"/>
              </a:tabLst>
            </a:pPr>
            <a:r>
              <a:rPr lang="fr-CA" dirty="0">
                <a:solidFill>
                  <a:srgbClr val="000000"/>
                </a:solidFill>
                <a:ea typeface="Trebuchet MS" panose="020B0603020202020204" pitchFamily="34" charset="0"/>
                <a:cs typeface="Trebuchet MS" panose="020B0603020202020204" pitchFamily="34" charset="0"/>
              </a:rPr>
              <a:t>Tu peux fermer les yeux si tu le souhaites.</a:t>
            </a:r>
          </a:p>
          <a:p>
            <a:pPr marL="0" marR="44450" lvl="3" indent="0" algn="just">
              <a:spcBef>
                <a:spcPts val="35"/>
              </a:spcBef>
              <a:spcAft>
                <a:spcPts val="0"/>
              </a:spcAft>
              <a:buNone/>
              <a:tabLst>
                <a:tab pos="2700655" algn="l"/>
              </a:tabLst>
            </a:pPr>
            <a:endParaRPr lang="fr-CA" sz="2800" dirty="0">
              <a:solidFill>
                <a:srgbClr val="000000"/>
              </a:solidFill>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9"/>
          <a:srcRect t="72843"/>
          <a:stretch/>
        </p:blipFill>
        <p:spPr>
          <a:xfrm>
            <a:off x="0" y="5503156"/>
            <a:ext cx="12191999" cy="1469923"/>
          </a:xfrm>
          <a:prstGeom prst="rect">
            <a:avLst/>
          </a:prstGeom>
        </p:spPr>
      </p:pic>
      <p:pic>
        <p:nvPicPr>
          <p:cNvPr id="7" name="Graphique 6" descr="Medal outline">
            <a:extLst>
              <a:ext uri="{FF2B5EF4-FFF2-40B4-BE49-F238E27FC236}">
                <a16:creationId xmlns:a16="http://schemas.microsoft.com/office/drawing/2014/main" id="{4BFC60B3-B86D-4804-80DA-C0A3F31548F9}"/>
              </a:ext>
            </a:extLst>
          </p:cNvPr>
          <p:cNvPicPr>
            <a:picLocks noChangeAspect="1"/>
          </p:cNvPicPr>
          <p:nvPr>
            <p:custDataLst>
              <p:tags r:id="rId4"/>
            </p:custDataLst>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415670" y="570706"/>
            <a:ext cx="914400" cy="914400"/>
          </a:xfrm>
          <a:prstGeom prst="rect">
            <a:avLst/>
          </a:prstGeom>
        </p:spPr>
      </p:pic>
      <p:pic>
        <p:nvPicPr>
          <p:cNvPr id="9" name="Image 8"/>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10029888" y="2069874"/>
            <a:ext cx="1568601" cy="3054096"/>
          </a:xfrm>
          <a:prstGeom prst="rect">
            <a:avLst/>
          </a:prstGeom>
        </p:spPr>
      </p:pic>
      <p:pic>
        <p:nvPicPr>
          <p:cNvPr id="6" name="Graphique 5" descr="Méditation contour">
            <a:extLst>
              <a:ext uri="{FF2B5EF4-FFF2-40B4-BE49-F238E27FC236}">
                <a16:creationId xmlns:a16="http://schemas.microsoft.com/office/drawing/2014/main" id="{068795D1-E559-3DAF-736B-E7FF2CA62DB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6506318" y="2476941"/>
            <a:ext cx="914400" cy="914400"/>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11</a:t>
            </a:fld>
            <a:endParaRPr lang="fr-CA"/>
          </a:p>
        </p:txBody>
      </p:sp>
    </p:spTree>
    <p:extLst>
      <p:ext uri="{BB962C8B-B14F-4D97-AF65-F5344CB8AC3E}">
        <p14:creationId xmlns:p14="http://schemas.microsoft.com/office/powerpoint/2010/main" val="603576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a:solidFill>
                  <a:srgbClr val="00CC99"/>
                </a:solidFill>
              </a:rPr>
              <a:t>Les deux côtés de la médaille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671782" y="1734030"/>
            <a:ext cx="9682018" cy="3389940"/>
          </a:xfrm>
        </p:spPr>
        <p:txBody>
          <a:bodyPr>
            <a:normAutofit/>
          </a:bodyPr>
          <a:lstStyle/>
          <a:p>
            <a:pPr marL="0" marR="449580" lvl="1" indent="0" algn="just">
              <a:spcBef>
                <a:spcPts val="35"/>
              </a:spcBef>
              <a:buNone/>
              <a:tabLst>
                <a:tab pos="2000885" algn="l"/>
              </a:tabLst>
            </a:pPr>
            <a:r>
              <a:rPr lang="fr-CA" sz="2800" dirty="0">
                <a:solidFill>
                  <a:srgbClr val="000000"/>
                </a:solidFill>
                <a:ea typeface="Trebuchet MS" panose="020B0603020202020204" pitchFamily="34" charset="0"/>
                <a:cs typeface="Trebuchet MS" panose="020B0603020202020204" pitchFamily="34" charset="0"/>
              </a:rPr>
              <a:t>Et maintenant…</a:t>
            </a:r>
          </a:p>
          <a:p>
            <a:pPr marL="0" marR="449580" lvl="1" indent="0" algn="just">
              <a:spcBef>
                <a:spcPts val="35"/>
              </a:spcBef>
              <a:buNone/>
              <a:tabLst>
                <a:tab pos="2000885" algn="l"/>
              </a:tabLst>
            </a:pPr>
            <a:endParaRPr lang="fr-CA" sz="2800" dirty="0">
              <a:solidFill>
                <a:srgbClr val="000000"/>
              </a:solidFill>
              <a:ea typeface="Trebuchet MS" panose="020B0603020202020204" pitchFamily="34" charset="0"/>
              <a:cs typeface="Trebuchet MS" panose="020B0603020202020204" pitchFamily="34" charset="0"/>
            </a:endParaRPr>
          </a:p>
          <a:p>
            <a:pPr marL="342900" marR="449580" lvl="1" indent="-342900" algn="just">
              <a:spcBef>
                <a:spcPts val="600"/>
              </a:spcBef>
              <a:tabLst>
                <a:tab pos="2000885" algn="l"/>
              </a:tabLst>
            </a:pPr>
            <a:r>
              <a:rPr lang="fr-CA" dirty="0">
                <a:solidFill>
                  <a:srgbClr val="000000"/>
                </a:solidFill>
                <a:effectLst/>
                <a:ea typeface="Trebuchet MS" panose="020B0603020202020204" pitchFamily="34" charset="0"/>
                <a:cs typeface="Trebuchet MS" panose="020B0603020202020204" pitchFamily="34" charset="0"/>
              </a:rPr>
              <a:t>Comment te sens-tu après </a:t>
            </a:r>
            <a:r>
              <a:rPr lang="fr-CA" dirty="0" smtClean="0">
                <a:solidFill>
                  <a:srgbClr val="000000"/>
                </a:solidFill>
                <a:effectLst/>
                <a:ea typeface="Trebuchet MS" panose="020B0603020202020204" pitchFamily="34" charset="0"/>
                <a:cs typeface="Trebuchet MS" panose="020B0603020202020204" pitchFamily="34" charset="0"/>
              </a:rPr>
              <a:t>la </a:t>
            </a:r>
            <a:r>
              <a:rPr lang="fr-CA" i="1" dirty="0" smtClean="0">
                <a:solidFill>
                  <a:srgbClr val="000000"/>
                </a:solidFill>
                <a:effectLst/>
                <a:ea typeface="Trebuchet MS" panose="020B0603020202020204" pitchFamily="34" charset="0"/>
                <a:cs typeface="Trebuchet MS" panose="020B0603020202020204" pitchFamily="34" charset="0"/>
              </a:rPr>
              <a:t>Traverse consciente du </a:t>
            </a:r>
            <a:r>
              <a:rPr lang="fr-CA" i="1" dirty="0" smtClean="0">
                <a:solidFill>
                  <a:srgbClr val="000000"/>
                </a:solidFill>
                <a:ea typeface="Trebuchet MS" panose="020B0603020202020204" pitchFamily="34" charset="0"/>
                <a:cs typeface="Trebuchet MS" panose="020B0603020202020204" pitchFamily="34" charset="0"/>
              </a:rPr>
              <a:t>pont</a:t>
            </a:r>
            <a:r>
              <a:rPr lang="fr-CA" dirty="0" smtClean="0">
                <a:solidFill>
                  <a:srgbClr val="000000"/>
                </a:solidFill>
                <a:ea typeface="Trebuchet MS" panose="020B0603020202020204" pitchFamily="34" charset="0"/>
                <a:cs typeface="Trebuchet MS" panose="020B0603020202020204" pitchFamily="34" charset="0"/>
              </a:rPr>
              <a:t>?</a:t>
            </a:r>
          </a:p>
          <a:p>
            <a:pPr marL="342900" marR="449580" lvl="1" indent="-342900" algn="just">
              <a:spcBef>
                <a:spcPts val="600"/>
              </a:spcBef>
              <a:tabLst>
                <a:tab pos="2000885" algn="l"/>
              </a:tabLst>
            </a:pPr>
            <a:r>
              <a:rPr lang="fr-CA" dirty="0" smtClean="0">
                <a:solidFill>
                  <a:srgbClr val="000000"/>
                </a:solidFill>
                <a:effectLst/>
                <a:ea typeface="Trebuchet MS" panose="020B0603020202020204" pitchFamily="34" charset="0"/>
                <a:cs typeface="Trebuchet MS" panose="020B0603020202020204" pitchFamily="34" charset="0"/>
              </a:rPr>
              <a:t>Comment te sens-tu après la </a:t>
            </a:r>
            <a:r>
              <a:rPr lang="fr-CA" i="1" dirty="0" smtClean="0">
                <a:solidFill>
                  <a:srgbClr val="000000"/>
                </a:solidFill>
                <a:effectLst/>
                <a:ea typeface="Trebuchet MS" panose="020B0603020202020204" pitchFamily="34" charset="0"/>
                <a:cs typeface="Trebuchet MS" panose="020B0603020202020204" pitchFamily="34" charset="0"/>
              </a:rPr>
              <a:t>Méditation de la bonté</a:t>
            </a:r>
            <a:r>
              <a:rPr lang="fr-CA" dirty="0" smtClean="0">
                <a:solidFill>
                  <a:srgbClr val="000000"/>
                </a:solidFill>
                <a:ea typeface="Trebuchet MS" panose="020B0603020202020204" pitchFamily="34" charset="0"/>
                <a:cs typeface="Trebuchet MS" panose="020B0603020202020204" pitchFamily="34" charset="0"/>
              </a:rPr>
              <a:t>?</a:t>
            </a:r>
            <a:endParaRPr lang="fr-CA" dirty="0">
              <a:solidFill>
                <a:srgbClr val="000000"/>
              </a:solidFill>
              <a:ea typeface="Trebuchet MS" panose="020B0603020202020204" pitchFamily="34" charset="0"/>
              <a:cs typeface="Trebuchet MS" panose="020B0603020202020204" pitchFamily="34" charset="0"/>
            </a:endParaRPr>
          </a:p>
          <a:p>
            <a:pPr marL="342900" marR="449580" lvl="1" indent="-342900" algn="just">
              <a:spcBef>
                <a:spcPts val="600"/>
              </a:spcBef>
              <a:tabLst>
                <a:tab pos="2000885" algn="l"/>
              </a:tabLst>
            </a:pPr>
            <a:r>
              <a:rPr lang="fr-CA" dirty="0" smtClean="0">
                <a:solidFill>
                  <a:srgbClr val="000000"/>
                </a:solidFill>
                <a:effectLst/>
                <a:ea typeface="Trebuchet MS" panose="020B0603020202020204" pitchFamily="34" charset="0"/>
                <a:cs typeface="Trebuchet MS" panose="020B0603020202020204" pitchFamily="34" charset="0"/>
              </a:rPr>
              <a:t>Est-ce </a:t>
            </a:r>
            <a:r>
              <a:rPr lang="fr-FR" dirty="0">
                <a:solidFill>
                  <a:srgbClr val="000000"/>
                </a:solidFill>
                <a:effectLst/>
                <a:latin typeface="Calibri" panose="020F0502020204030204" pitchFamily="34" charset="0"/>
                <a:ea typeface="Trebuchet MS" panose="020B0603020202020204" pitchFamily="34" charset="0"/>
              </a:rPr>
              <a:t>que tu as appris des choses sur le jugement des autres </a:t>
            </a:r>
          </a:p>
          <a:p>
            <a:pPr marL="0" marR="449580" lvl="1" indent="354013" algn="just">
              <a:spcBef>
                <a:spcPts val="600"/>
              </a:spcBef>
              <a:buNone/>
              <a:tabLst>
                <a:tab pos="2000885" algn="l"/>
              </a:tabLst>
            </a:pPr>
            <a:r>
              <a:rPr lang="fr-FR" dirty="0">
                <a:solidFill>
                  <a:srgbClr val="000000"/>
                </a:solidFill>
                <a:effectLst/>
                <a:latin typeface="Calibri" panose="020F0502020204030204" pitchFamily="34" charset="0"/>
                <a:ea typeface="Trebuchet MS" panose="020B0603020202020204" pitchFamily="34" charset="0"/>
              </a:rPr>
              <a:t>pendant cette méditation?</a:t>
            </a:r>
            <a:endParaRPr lang="fr-CA" dirty="0">
              <a:solidFill>
                <a:srgbClr val="000000"/>
              </a:solidFill>
              <a:effectLst/>
              <a:ea typeface="Trebuchet MS" panose="020B0603020202020204" pitchFamily="34" charset="0"/>
              <a:cs typeface="Trebuchet MS" panose="020B0603020202020204" pitchFamily="34" charset="0"/>
            </a:endParaRPr>
          </a:p>
          <a:p>
            <a:pPr marL="0" marR="44450" lvl="3" indent="0" algn="just">
              <a:spcBef>
                <a:spcPts val="35"/>
              </a:spcBef>
              <a:spcAft>
                <a:spcPts val="0"/>
              </a:spcAft>
              <a:buNone/>
              <a:tabLst>
                <a:tab pos="2700655" algn="l"/>
              </a:tabLst>
            </a:pPr>
            <a:endParaRPr lang="fr-CA" sz="2800" dirty="0">
              <a:solidFill>
                <a:srgbClr val="000000"/>
              </a:solidFill>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388076"/>
            <a:ext cx="12191999" cy="1469923"/>
          </a:xfrm>
          <a:prstGeom prst="rect">
            <a:avLst/>
          </a:prstGeom>
        </p:spPr>
      </p:pic>
      <p:pic>
        <p:nvPicPr>
          <p:cNvPr id="7" name="Graphique 6" descr="Medal outline">
            <a:extLst>
              <a:ext uri="{FF2B5EF4-FFF2-40B4-BE49-F238E27FC236}">
                <a16:creationId xmlns:a16="http://schemas.microsoft.com/office/drawing/2014/main" id="{4BFC60B3-B86D-4804-80DA-C0A3F31548F9}"/>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415670" y="570706"/>
            <a:ext cx="914400" cy="914400"/>
          </a:xfrm>
          <a:prstGeom prst="rect">
            <a:avLst/>
          </a:prstGeom>
        </p:spPr>
      </p:pic>
      <p:pic>
        <p:nvPicPr>
          <p:cNvPr id="9" name="Image 8" descr="Une image contenant clipart&#10;&#10;Description générée automatiquement">
            <a:extLst>
              <a:ext uri="{FF2B5EF4-FFF2-40B4-BE49-F238E27FC236}">
                <a16:creationId xmlns:a16="http://schemas.microsoft.com/office/drawing/2014/main" id="{6C31939E-DA1B-4735-AC5A-ABED251B1DD3}"/>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9863067" y="1797247"/>
            <a:ext cx="1314302" cy="3326723"/>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12</a:t>
            </a:fld>
            <a:endParaRPr lang="fr-CA"/>
          </a:p>
        </p:txBody>
      </p:sp>
    </p:spTree>
    <p:extLst>
      <p:ext uri="{BB962C8B-B14F-4D97-AF65-F5344CB8AC3E}">
        <p14:creationId xmlns:p14="http://schemas.microsoft.com/office/powerpoint/2010/main" val="180151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66CE8F6-5D62-4ADF-A356-964604D46067}"/>
              </a:ext>
            </a:extLst>
          </p:cNvPr>
          <p:cNvPicPr>
            <a:picLocks noChangeAspect="1"/>
          </p:cNvPicPr>
          <p:nvPr>
            <p:custDataLst>
              <p:tags r:id="rId2"/>
            </p:custDataLst>
          </p:nvPr>
        </p:nvPicPr>
        <p:blipFill rotWithShape="1">
          <a:blip r:embed="rId9">
            <a:extLst>
              <a:ext uri="{28A0092B-C50C-407E-A947-70E740481C1C}">
                <a14:useLocalDpi xmlns:a14="http://schemas.microsoft.com/office/drawing/2010/main" val="0"/>
              </a:ext>
            </a:extLst>
          </a:blip>
          <a:srcRect t="2185" b="4187"/>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4"/>
            </p:custDataLst>
          </p:nvPr>
        </p:nvSpPr>
        <p:spPr>
          <a:xfrm>
            <a:off x="609737" y="332717"/>
            <a:ext cx="3822189" cy="1899912"/>
          </a:xfrm>
        </p:spPr>
        <p:txBody>
          <a:bodyPr>
            <a:normAutofit/>
          </a:bodyPr>
          <a:lstStyle/>
          <a:p>
            <a:r>
              <a:rPr lang="fr-CA" sz="4000" b="1">
                <a:solidFill>
                  <a:srgbClr val="00CC99"/>
                </a:solidFill>
              </a:rPr>
              <a:t>Défi</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5"/>
            </p:custDataLst>
          </p:nvPr>
        </p:nvSpPr>
        <p:spPr>
          <a:xfrm>
            <a:off x="609737" y="2001581"/>
            <a:ext cx="3629754" cy="3266157"/>
          </a:xfrm>
          <a:ln w="38100">
            <a:solidFill>
              <a:srgbClr val="00CC99"/>
            </a:solidFill>
          </a:ln>
        </p:spPr>
        <p:txBody>
          <a:bodyPr>
            <a:noAutofit/>
          </a:bodyPr>
          <a:lstStyle/>
          <a:p>
            <a:pPr marL="0" marR="17145" lvl="0" indent="0" algn="just">
              <a:spcBef>
                <a:spcPts val="600"/>
              </a:spcBef>
              <a:spcAft>
                <a:spcPts val="0"/>
              </a:spcAft>
              <a:buSzPts val="1100"/>
              <a:buNone/>
              <a:tabLst>
                <a:tab pos="2000885" algn="l"/>
              </a:tabLst>
            </a:pPr>
            <a:r>
              <a:rPr lang="fr-CA" dirty="0">
                <a:effectLst/>
                <a:latin typeface="Calibri" panose="020F0502020204030204" pitchFamily="34" charset="0"/>
                <a:ea typeface="Arial" panose="020B0604020202020204" pitchFamily="34" charset="0"/>
                <a:cs typeface="Trebuchet MS" panose="020B0603020202020204" pitchFamily="34" charset="0"/>
              </a:rPr>
              <a:t>D’ici le prochain atelier HORS-PISTE, </a:t>
            </a:r>
            <a:r>
              <a:rPr lang="fr-CA" dirty="0">
                <a:effectLst/>
                <a:latin typeface="Calibri" panose="020F0502020204030204" pitchFamily="34" charset="0"/>
                <a:ea typeface="Arial" panose="020B0604020202020204" pitchFamily="34" charset="0"/>
              </a:rPr>
              <a:t>essaie de prendre une pause avant de porter un </a:t>
            </a:r>
            <a:r>
              <a:rPr lang="fr-CA" spc="-20" dirty="0">
                <a:effectLst/>
                <a:latin typeface="Calibri" panose="020F0502020204030204" pitchFamily="34" charset="0"/>
                <a:ea typeface="Arial" panose="020B0604020202020204" pitchFamily="34" charset="0"/>
              </a:rPr>
              <a:t>jugement sur quelqu’un </a:t>
            </a:r>
            <a:r>
              <a:rPr lang="fr-CA" dirty="0">
                <a:effectLst/>
                <a:latin typeface="Calibri" panose="020F0502020204030204" pitchFamily="34" charset="0"/>
                <a:ea typeface="Arial" panose="020B0604020202020204" pitchFamily="34" charset="0"/>
              </a:rPr>
              <a:t>et de te poser des questions pour mieux comprendre l’autre</a:t>
            </a:r>
            <a:r>
              <a:rPr lang="fr-CA" dirty="0">
                <a:latin typeface="Calibri" panose="020F0502020204030204" pitchFamily="34" charset="0"/>
                <a:ea typeface="Arial" panose="020B0604020202020204" pitchFamily="34" charset="0"/>
              </a:rPr>
              <a:t>.</a:t>
            </a:r>
            <a:endParaRPr lang="fr-CA" dirty="0">
              <a:effectLst/>
              <a:latin typeface="Trebuchet MS" panose="020B0603020202020204" pitchFamily="34" charset="0"/>
              <a:ea typeface="Trebuchet MS" panose="020B0603020202020204" pitchFamily="34" charset="0"/>
              <a:cs typeface="Trebuchet MS" panose="020B0603020202020204" pitchFamily="34" charset="0"/>
            </a:endParaRPr>
          </a:p>
        </p:txBody>
      </p:sp>
      <p:pic>
        <p:nvPicPr>
          <p:cNvPr id="5" name="Image 4"/>
          <p:cNvPicPr>
            <a:picLocks noChangeAspect="1"/>
          </p:cNvPicPr>
          <p:nvPr>
            <p:custDataLst>
              <p:tags r:id="rId6"/>
            </p:custDataLst>
          </p:nvPr>
        </p:nvPicPr>
        <p:blipFill>
          <a:blip r:embed="rId10" cstate="print">
            <a:extLst>
              <a:ext uri="{28A0092B-C50C-407E-A947-70E740481C1C}">
                <a14:useLocalDpi xmlns:a14="http://schemas.microsoft.com/office/drawing/2010/main" val="0"/>
              </a:ext>
            </a:extLst>
          </a:blip>
          <a:stretch>
            <a:fillRect/>
          </a:stretch>
        </p:blipFill>
        <p:spPr>
          <a:xfrm>
            <a:off x="5038614" y="1706147"/>
            <a:ext cx="2066726" cy="3561591"/>
          </a:xfrm>
          <a:prstGeom prst="rect">
            <a:avLst/>
          </a:prstGeom>
        </p:spPr>
      </p:pic>
      <p:sp>
        <p:nvSpPr>
          <p:cNvPr id="4" name="Espace réservé du numéro de diapositive 3"/>
          <p:cNvSpPr>
            <a:spLocks noGrp="1"/>
          </p:cNvSpPr>
          <p:nvPr>
            <p:ph type="sldNum" sz="quarter" idx="12"/>
          </p:nvPr>
        </p:nvSpPr>
        <p:spPr/>
        <p:txBody>
          <a:bodyPr/>
          <a:lstStyle/>
          <a:p>
            <a:fld id="{0C14EB29-D0B9-4703-B160-0192E9AA575F}" type="slidenum">
              <a:rPr lang="fr-CA" smtClean="0"/>
              <a:t>13</a:t>
            </a:fld>
            <a:endParaRPr lang="fr-CA"/>
          </a:p>
        </p:txBody>
      </p:sp>
    </p:spTree>
    <p:extLst>
      <p:ext uri="{BB962C8B-B14F-4D97-AF65-F5344CB8AC3E}">
        <p14:creationId xmlns:p14="http://schemas.microsoft.com/office/powerpoint/2010/main" val="3052005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86BA28-1A7A-4E5B-A064-DC60777AB034}"/>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3" name="Image 2">
            <a:extLst>
              <a:ext uri="{FF2B5EF4-FFF2-40B4-BE49-F238E27FC236}">
                <a16:creationId xmlns:a16="http://schemas.microsoft.com/office/drawing/2014/main" id="{42EB2892-26E3-4AC6-8755-D98112A418FD}"/>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14</a:t>
            </a:fld>
            <a:endParaRPr lang="fr-CA"/>
          </a:p>
        </p:txBody>
      </p:sp>
    </p:spTree>
    <p:extLst>
      <p:ext uri="{BB962C8B-B14F-4D97-AF65-F5344CB8AC3E}">
        <p14:creationId xmlns:p14="http://schemas.microsoft.com/office/powerpoint/2010/main" val="22138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66CE8F6-5D62-4ADF-A356-964604D46067}"/>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t="2185" b="4187"/>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4"/>
            </p:custDataLst>
          </p:nvPr>
        </p:nvSpPr>
        <p:spPr>
          <a:xfrm>
            <a:off x="609737" y="383597"/>
            <a:ext cx="3822189" cy="1899912"/>
          </a:xfrm>
        </p:spPr>
        <p:txBody>
          <a:bodyPr>
            <a:normAutofit/>
          </a:bodyPr>
          <a:lstStyle/>
          <a:p>
            <a:r>
              <a:rPr lang="fr-CA" sz="4000" b="1">
                <a:solidFill>
                  <a:srgbClr val="00CC99"/>
                </a:solidFill>
              </a:rPr>
              <a:t>Retour sur l’atelier précédent</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5"/>
            </p:custDataLst>
          </p:nvPr>
        </p:nvSpPr>
        <p:spPr>
          <a:xfrm>
            <a:off x="699656" y="2351073"/>
            <a:ext cx="3650672" cy="3558114"/>
          </a:xfrm>
          <a:ln w="38100">
            <a:solidFill>
              <a:srgbClr val="00CC99"/>
            </a:solidFill>
          </a:ln>
        </p:spPr>
        <p:txBody>
          <a:bodyPr vert="horz" lIns="91440" tIns="45720" rIns="91440" bIns="45720" rtlCol="0" anchor="t">
            <a:noAutofit/>
          </a:bodyPr>
          <a:lstStyle/>
          <a:p>
            <a:pPr marL="0" marR="44450" lvl="3" indent="0" algn="just">
              <a:spcBef>
                <a:spcPts val="900"/>
              </a:spcBef>
              <a:buNone/>
              <a:tabLst>
                <a:tab pos="2700655" algn="l"/>
              </a:tabLst>
            </a:pPr>
            <a:r>
              <a:rPr lang="fr-CA" sz="2600" dirty="0">
                <a:latin typeface="Calibri"/>
                <a:cs typeface="Calibri"/>
              </a:rPr>
              <a:t>A</a:t>
            </a:r>
            <a:r>
              <a:rPr lang="fr-CA" sz="2600" b="0" i="0" dirty="0">
                <a:effectLst/>
                <a:latin typeface="Calibri"/>
                <a:cs typeface="Calibri"/>
              </a:rPr>
              <a:t>u dernier atelier, nous avons</a:t>
            </a:r>
            <a:r>
              <a:rPr lang="fr-CA" sz="2600" dirty="0">
                <a:latin typeface="Calibri"/>
                <a:cs typeface="Calibri"/>
              </a:rPr>
              <a:t> parlé </a:t>
            </a:r>
            <a:r>
              <a:rPr lang="en-US" sz="2600" dirty="0">
                <a:effectLst/>
                <a:latin typeface="Calibri"/>
                <a:ea typeface="Trebuchet MS" panose="020B0603020202020204" pitchFamily="34" charset="0"/>
                <a:cs typeface="Calibri"/>
              </a:rPr>
              <a:t>des </a:t>
            </a:r>
            <a:r>
              <a:rPr lang="en-US" sz="2600" dirty="0" err="1">
                <a:effectLst/>
                <a:latin typeface="Calibri"/>
                <a:ea typeface="Trebuchet MS" panose="020B0603020202020204" pitchFamily="34" charset="0"/>
                <a:cs typeface="Calibri"/>
              </a:rPr>
              <a:t>émotions</a:t>
            </a:r>
            <a:r>
              <a:rPr lang="en-US" sz="2600" dirty="0">
                <a:effectLst/>
                <a:latin typeface="Calibri"/>
                <a:ea typeface="Trebuchet MS" panose="020B0603020202020204" pitchFamily="34" charset="0"/>
                <a:cs typeface="Calibri"/>
              </a:rPr>
              <a:t> </a:t>
            </a:r>
            <a:r>
              <a:rPr lang="en-US" sz="2600" dirty="0" err="1">
                <a:effectLst/>
                <a:latin typeface="Calibri"/>
                <a:ea typeface="Trebuchet MS" panose="020B0603020202020204" pitchFamily="34" charset="0"/>
                <a:cs typeface="Calibri"/>
              </a:rPr>
              <a:t>agréables</a:t>
            </a:r>
            <a:r>
              <a:rPr lang="en-US" sz="2600" dirty="0">
                <a:effectLst/>
                <a:latin typeface="Calibri"/>
                <a:ea typeface="Trebuchet MS" panose="020B0603020202020204" pitchFamily="34" charset="0"/>
                <a:cs typeface="Calibri"/>
              </a:rPr>
              <a:t> et </a:t>
            </a:r>
            <a:r>
              <a:rPr lang="en-US" sz="2600" dirty="0" err="1">
                <a:effectLst/>
                <a:latin typeface="Calibri"/>
                <a:ea typeface="Trebuchet MS" panose="020B0603020202020204" pitchFamily="34" charset="0"/>
                <a:cs typeface="Calibri"/>
              </a:rPr>
              <a:t>désagrables</a:t>
            </a:r>
            <a:r>
              <a:rPr lang="en-US" sz="2600" dirty="0">
                <a:effectLst/>
                <a:latin typeface="Calibri"/>
                <a:ea typeface="Trebuchet MS" panose="020B0603020202020204" pitchFamily="34" charset="0"/>
                <a:cs typeface="Calibri"/>
              </a:rPr>
              <a:t> et de </a:t>
            </a:r>
            <a:r>
              <a:rPr lang="en-US" sz="2600" dirty="0" err="1">
                <a:effectLst/>
                <a:latin typeface="Calibri"/>
                <a:ea typeface="Trebuchet MS" panose="020B0603020202020204" pitchFamily="34" charset="0"/>
                <a:cs typeface="Calibri"/>
              </a:rPr>
              <a:t>leur</a:t>
            </a:r>
            <a:r>
              <a:rPr lang="en-US" sz="2600" dirty="0">
                <a:effectLst/>
                <a:latin typeface="Calibri"/>
                <a:ea typeface="Trebuchet MS" panose="020B0603020202020204" pitchFamily="34" charset="0"/>
                <a:cs typeface="Calibri"/>
              </a:rPr>
              <a:t> impact sur ton </a:t>
            </a:r>
            <a:r>
              <a:rPr lang="en-US" sz="2600" dirty="0" err="1">
                <a:effectLst/>
                <a:latin typeface="Calibri"/>
                <a:ea typeface="Trebuchet MS" panose="020B0603020202020204" pitchFamily="34" charset="0"/>
                <a:cs typeface="Calibri"/>
              </a:rPr>
              <a:t>comportement</a:t>
            </a:r>
            <a:r>
              <a:rPr lang="fr-CA" sz="2600" b="0" i="0" dirty="0">
                <a:effectLst/>
                <a:latin typeface="Calibri"/>
                <a:cs typeface="Calibri"/>
              </a:rPr>
              <a:t>…</a:t>
            </a:r>
          </a:p>
          <a:p>
            <a:pPr marL="0" marR="44450" lvl="3" indent="0" algn="just">
              <a:spcBef>
                <a:spcPts val="900"/>
              </a:spcBef>
              <a:spcAft>
                <a:spcPts val="0"/>
              </a:spcAft>
              <a:buNone/>
              <a:tabLst>
                <a:tab pos="2700655" algn="l"/>
              </a:tabLst>
            </a:pPr>
            <a:r>
              <a:rPr lang="fr-CA" sz="2600" b="0" i="0" dirty="0">
                <a:effectLst/>
                <a:latin typeface="Calibri"/>
                <a:cs typeface="Calibri"/>
              </a:rPr>
              <a:t>Est-ce que tu te souviens du défi que je t’avais </a:t>
            </a:r>
            <a:r>
              <a:rPr lang="fr-CA" sz="2600" dirty="0">
                <a:latin typeface="Calibri"/>
                <a:cs typeface="Calibri"/>
              </a:rPr>
              <a:t>proposé</a:t>
            </a:r>
            <a:r>
              <a:rPr lang="fr-CA" sz="2600" b="0" i="0" dirty="0">
                <a:effectLst/>
                <a:latin typeface="Calibri"/>
                <a:cs typeface="Calibri"/>
              </a:rPr>
              <a:t>? Raconte-moi comment tu l’as </a:t>
            </a:r>
            <a:r>
              <a:rPr lang="fr-CA" sz="2600" dirty="0">
                <a:latin typeface="Calibri"/>
                <a:cs typeface="Calibri"/>
              </a:rPr>
              <a:t>réalisé</a:t>
            </a:r>
            <a:r>
              <a:rPr lang="fr-CA" sz="2600" b="0" i="0" dirty="0">
                <a:effectLst/>
                <a:latin typeface="Calibri"/>
                <a:cs typeface="Calibri"/>
              </a:rPr>
              <a:t>.</a:t>
            </a:r>
            <a:endParaRPr lang="fr-CA" sz="2600" dirty="0">
              <a:effectLst/>
              <a:latin typeface="Calibri"/>
              <a:ea typeface="Trebuchet MS" panose="020B0603020202020204" pitchFamily="34" charset="0"/>
              <a:cs typeface="Calibri"/>
            </a:endParaRPr>
          </a:p>
        </p:txBody>
      </p:sp>
      <p:pic>
        <p:nvPicPr>
          <p:cNvPr id="8" name="Image 7"/>
          <p:cNvPicPr>
            <a:picLocks noChangeAspect="1"/>
          </p:cNvPicPr>
          <p:nvPr>
            <p:custDataLst>
              <p:tags r:id="rId6"/>
            </p:custDataLst>
          </p:nvPr>
        </p:nvPicPr>
        <p:blipFill>
          <a:blip r:embed="rId9">
            <a:extLst>
              <a:ext uri="{28A0092B-C50C-407E-A947-70E740481C1C}">
                <a14:useLocalDpi xmlns:a14="http://schemas.microsoft.com/office/drawing/2010/main" val="0"/>
              </a:ext>
            </a:extLst>
          </a:blip>
          <a:stretch>
            <a:fillRect/>
          </a:stretch>
        </p:blipFill>
        <p:spPr>
          <a:xfrm>
            <a:off x="5173394" y="2000168"/>
            <a:ext cx="2194627" cy="3753651"/>
          </a:xfrm>
          <a:prstGeom prst="rect">
            <a:avLst/>
          </a:prstGeom>
        </p:spPr>
      </p:pic>
      <p:sp>
        <p:nvSpPr>
          <p:cNvPr id="4" name="Espace réservé du numéro de diapositive 3"/>
          <p:cNvSpPr>
            <a:spLocks noGrp="1"/>
          </p:cNvSpPr>
          <p:nvPr>
            <p:ph type="sldNum" sz="quarter" idx="12"/>
          </p:nvPr>
        </p:nvSpPr>
        <p:spPr/>
        <p:txBody>
          <a:bodyPr/>
          <a:lstStyle/>
          <a:p>
            <a:fld id="{0C14EB29-D0B9-4703-B160-0192E9AA575F}" type="slidenum">
              <a:rPr lang="fr-CA" smtClean="0"/>
              <a:t>2</a:t>
            </a:fld>
            <a:endParaRPr lang="fr-CA"/>
          </a:p>
        </p:txBody>
      </p:sp>
    </p:spTree>
    <p:extLst>
      <p:ext uri="{BB962C8B-B14F-4D97-AF65-F5344CB8AC3E}">
        <p14:creationId xmlns:p14="http://schemas.microsoft.com/office/powerpoint/2010/main" val="166775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r="3767"/>
          <a:stretch/>
        </p:blipFill>
        <p:spPr>
          <a:xfrm>
            <a:off x="3261360" y="0"/>
            <a:ext cx="8799576" cy="6858000"/>
          </a:xfrm>
          <a:prstGeom prst="rect">
            <a:avLst/>
          </a:prstGeom>
        </p:spPr>
      </p:pic>
      <p:sp>
        <p:nvSpPr>
          <p:cNvPr id="2" name="Titre 1">
            <a:extLst>
              <a:ext uri="{FF2B5EF4-FFF2-40B4-BE49-F238E27FC236}">
                <a16:creationId xmlns:a16="http://schemas.microsoft.com/office/drawing/2014/main" id="{CED90E16-3662-46B1-B091-2D84FD32CC33}"/>
              </a:ext>
            </a:extLst>
          </p:cNvPr>
          <p:cNvSpPr>
            <a:spLocks noGrp="1"/>
          </p:cNvSpPr>
          <p:nvPr>
            <p:ph type="title"/>
            <p:custDataLst>
              <p:tags r:id="rId1"/>
            </p:custDataLst>
          </p:nvPr>
        </p:nvSpPr>
        <p:spPr>
          <a:xfrm>
            <a:off x="164734" y="2164409"/>
            <a:ext cx="3343481" cy="2320608"/>
          </a:xfrm>
          <a:ln w="38100">
            <a:solidFill>
              <a:srgbClr val="00CC99"/>
            </a:solidFill>
          </a:ln>
        </p:spPr>
        <p:txBody>
          <a:bodyPr>
            <a:normAutofit/>
          </a:bodyPr>
          <a:lstStyle/>
          <a:p>
            <a:pPr algn="ctr"/>
            <a:r>
              <a:rPr lang="fr-CA" dirty="0">
                <a:solidFill>
                  <a:srgbClr val="00CC99"/>
                </a:solidFill>
                <a:latin typeface="+mn-lt"/>
                <a:cs typeface="Calibri Light"/>
              </a:rPr>
              <a:t>Les aventures de Léo et de Charlie</a:t>
            </a:r>
            <a:endParaRPr lang="fr-FR" dirty="0"/>
          </a:p>
        </p:txBody>
      </p:sp>
      <p:sp>
        <p:nvSpPr>
          <p:cNvPr id="3" name="Espace réservé du numéro de diapositive 2"/>
          <p:cNvSpPr>
            <a:spLocks noGrp="1"/>
          </p:cNvSpPr>
          <p:nvPr>
            <p:ph type="sldNum" sz="quarter" idx="12"/>
          </p:nvPr>
        </p:nvSpPr>
        <p:spPr/>
        <p:txBody>
          <a:bodyPr/>
          <a:lstStyle/>
          <a:p>
            <a:fld id="{0C14EB29-D0B9-4703-B160-0192E9AA575F}" type="slidenum">
              <a:rPr lang="fr-CA" smtClean="0"/>
              <a:t>3</a:t>
            </a:fld>
            <a:endParaRPr lang="fr-CA"/>
          </a:p>
        </p:txBody>
      </p:sp>
    </p:spTree>
    <p:extLst>
      <p:ext uri="{BB962C8B-B14F-4D97-AF65-F5344CB8AC3E}">
        <p14:creationId xmlns:p14="http://schemas.microsoft.com/office/powerpoint/2010/main" val="3655043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3ACCF7C8-73C8-BD8D-252A-E06599B02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4</a:t>
            </a:fld>
            <a:endParaRPr lang="fr-CA"/>
          </a:p>
        </p:txBody>
      </p:sp>
    </p:spTree>
    <p:extLst>
      <p:ext uri="{BB962C8B-B14F-4D97-AF65-F5344CB8AC3E}">
        <p14:creationId xmlns:p14="http://schemas.microsoft.com/office/powerpoint/2010/main" val="1184738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B2C532F9-6C20-0B60-7B07-F8504718E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5</a:t>
            </a:fld>
            <a:endParaRPr lang="fr-CA"/>
          </a:p>
        </p:txBody>
      </p:sp>
    </p:spTree>
    <p:extLst>
      <p:ext uri="{BB962C8B-B14F-4D97-AF65-F5344CB8AC3E}">
        <p14:creationId xmlns:p14="http://schemas.microsoft.com/office/powerpoint/2010/main" val="1558499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0921E239-7908-A1F4-77E6-A2F391B2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6</a:t>
            </a:fld>
            <a:endParaRPr lang="fr-CA"/>
          </a:p>
        </p:txBody>
      </p:sp>
    </p:spTree>
    <p:extLst>
      <p:ext uri="{BB962C8B-B14F-4D97-AF65-F5344CB8AC3E}">
        <p14:creationId xmlns:p14="http://schemas.microsoft.com/office/powerpoint/2010/main" val="1991223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7" name="BC2C08F4-450A-4A08-992D-CB636A447241">
            <a:extLst>
              <a:ext uri="{FF2B5EF4-FFF2-40B4-BE49-F238E27FC236}">
                <a16:creationId xmlns:a16="http://schemas.microsoft.com/office/drawing/2014/main" id="{55CFCD36-6423-4423-B943-73952DD69136}"/>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7</a:t>
            </a:fld>
            <a:endParaRPr lang="fr-CA"/>
          </a:p>
        </p:txBody>
      </p:sp>
    </p:spTree>
    <p:extLst>
      <p:ext uri="{BB962C8B-B14F-4D97-AF65-F5344CB8AC3E}">
        <p14:creationId xmlns:p14="http://schemas.microsoft.com/office/powerpoint/2010/main" val="4189448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a:solidFill>
                  <a:srgbClr val="00CC99"/>
                </a:solidFill>
              </a:rPr>
              <a:t>Les deux côtés de la médaille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002981" y="1633848"/>
            <a:ext cx="8980055" cy="4352735"/>
          </a:xfrm>
        </p:spPr>
        <p:txBody>
          <a:bodyPr>
            <a:normAutofit fontScale="55000" lnSpcReduction="20000"/>
          </a:bodyPr>
          <a:lstStyle/>
          <a:p>
            <a:pPr marL="342900" marR="17780" lvl="0" indent="-342900" algn="just">
              <a:lnSpc>
                <a:spcPct val="120000"/>
              </a:lnSpc>
              <a:spcBef>
                <a:spcPts val="600"/>
              </a:spcBef>
              <a:spcAft>
                <a:spcPts val="0"/>
              </a:spcAft>
              <a:buFont typeface="Symbol" panose="05050102010706020507" pitchFamily="18" charset="2"/>
              <a:buChar char=""/>
              <a:tabLst>
                <a:tab pos="2700655" algn="l"/>
              </a:tabLst>
            </a:pPr>
            <a:r>
              <a:rPr lang="fr-FR" sz="3800" dirty="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Quelles émotions ressens-tu lorsque tes amis ou tes amies font des choses que tu n’as pas aimées?</a:t>
            </a:r>
          </a:p>
          <a:p>
            <a:pPr marL="342900" marR="17780" lvl="0" indent="-342900" algn="just">
              <a:lnSpc>
                <a:spcPct val="120000"/>
              </a:lnSpc>
              <a:spcBef>
                <a:spcPts val="600"/>
              </a:spcBef>
              <a:spcAft>
                <a:spcPts val="0"/>
              </a:spcAft>
              <a:buFont typeface="Symbol" panose="05050102010706020507" pitchFamily="18" charset="2"/>
              <a:buChar char=""/>
              <a:tabLst>
                <a:tab pos="2700655" algn="l"/>
              </a:tabLst>
            </a:pPr>
            <a:endParaRPr lang="fr-CA" sz="700" dirty="0">
              <a:effectLst/>
              <a:latin typeface="Trebuchet MS" panose="020B0603020202020204" pitchFamily="34" charset="0"/>
              <a:ea typeface="Trebuchet MS" panose="020B0603020202020204" pitchFamily="34" charset="0"/>
              <a:cs typeface="Trebuchet MS" panose="020B0603020202020204" pitchFamily="34" charset="0"/>
            </a:endParaRPr>
          </a:p>
          <a:p>
            <a:pPr marL="342900" marR="17780" lvl="0" indent="-342900" algn="just">
              <a:lnSpc>
                <a:spcPct val="120000"/>
              </a:lnSpc>
              <a:spcBef>
                <a:spcPts val="600"/>
              </a:spcBef>
              <a:spcAft>
                <a:spcPts val="0"/>
              </a:spcAft>
              <a:buFont typeface="Symbol" panose="05050102010706020507" pitchFamily="18" charset="2"/>
              <a:buChar char=""/>
              <a:tabLst>
                <a:tab pos="2700655" algn="l"/>
              </a:tabLst>
            </a:pPr>
            <a:r>
              <a:rPr lang="fr-FR" sz="3800" dirty="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Est-ce que ça t’arrive de sentir que les autres te jugent? Comment réagis-tu?</a:t>
            </a:r>
          </a:p>
          <a:p>
            <a:pPr marL="342900" marR="17780" lvl="0" indent="-342900" algn="just">
              <a:lnSpc>
                <a:spcPct val="120000"/>
              </a:lnSpc>
              <a:spcBef>
                <a:spcPts val="600"/>
              </a:spcBef>
              <a:spcAft>
                <a:spcPts val="0"/>
              </a:spcAft>
              <a:buFont typeface="Symbol" panose="05050102010706020507" pitchFamily="18" charset="2"/>
              <a:buChar char=""/>
              <a:tabLst>
                <a:tab pos="2700655" algn="l"/>
              </a:tabLst>
            </a:pPr>
            <a:endParaRPr lang="fr-CA" sz="700" dirty="0">
              <a:effectLst/>
              <a:latin typeface="Trebuchet MS" panose="020B0603020202020204" pitchFamily="34" charset="0"/>
              <a:ea typeface="Trebuchet MS" panose="020B0603020202020204" pitchFamily="34" charset="0"/>
              <a:cs typeface="Trebuchet MS" panose="020B0603020202020204" pitchFamily="34" charset="0"/>
            </a:endParaRPr>
          </a:p>
          <a:p>
            <a:pPr marL="342900" marR="17780" lvl="0" indent="-342900" algn="just">
              <a:lnSpc>
                <a:spcPct val="120000"/>
              </a:lnSpc>
              <a:spcBef>
                <a:spcPts val="600"/>
              </a:spcBef>
              <a:spcAft>
                <a:spcPts val="0"/>
              </a:spcAft>
              <a:buFont typeface="Symbol" panose="05050102010706020507" pitchFamily="18" charset="2"/>
              <a:buChar char=""/>
              <a:tabLst>
                <a:tab pos="2700655" algn="l"/>
              </a:tabLst>
            </a:pPr>
            <a:r>
              <a:rPr lang="fr-FR" sz="3800" dirty="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As-tu déjà eu la même réaction que Léo et dit des mots qui dépassaient ta pensée au sujet d’un ami ou d’une amie? </a:t>
            </a:r>
          </a:p>
          <a:p>
            <a:pPr marL="342900" marR="17780" lvl="0" indent="-342900" algn="just">
              <a:lnSpc>
                <a:spcPct val="120000"/>
              </a:lnSpc>
              <a:spcBef>
                <a:spcPts val="600"/>
              </a:spcBef>
              <a:spcAft>
                <a:spcPts val="0"/>
              </a:spcAft>
              <a:buFont typeface="Symbol" panose="05050102010706020507" pitchFamily="18" charset="2"/>
              <a:buChar char=""/>
              <a:tabLst>
                <a:tab pos="2700655" algn="l"/>
              </a:tabLst>
            </a:pPr>
            <a:endParaRPr lang="fr-CA" sz="700" dirty="0">
              <a:effectLst/>
              <a:latin typeface="Trebuchet MS" panose="020B0603020202020204" pitchFamily="34" charset="0"/>
              <a:ea typeface="Trebuchet MS" panose="020B0603020202020204" pitchFamily="34" charset="0"/>
              <a:cs typeface="Trebuchet MS" panose="020B0603020202020204" pitchFamily="34" charset="0"/>
            </a:endParaRPr>
          </a:p>
          <a:p>
            <a:pPr marL="342900" marR="17780" lvl="0" indent="-342900" algn="just">
              <a:lnSpc>
                <a:spcPct val="120000"/>
              </a:lnSpc>
              <a:spcBef>
                <a:spcPts val="600"/>
              </a:spcBef>
              <a:spcAft>
                <a:spcPts val="0"/>
              </a:spcAft>
              <a:buFont typeface="Symbol" panose="05050102010706020507" pitchFamily="18" charset="2"/>
              <a:buChar char=""/>
              <a:tabLst>
                <a:tab pos="2700655" algn="l"/>
              </a:tabLst>
            </a:pPr>
            <a:r>
              <a:rPr lang="fr-FR" sz="3800" dirty="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Est-ce que ça t’arrive de juger les autres sans les connaître? Pourquoi?</a:t>
            </a:r>
          </a:p>
          <a:p>
            <a:pPr marL="342900" marR="17780" lvl="0" indent="-342900" algn="just">
              <a:lnSpc>
                <a:spcPct val="120000"/>
              </a:lnSpc>
              <a:spcBef>
                <a:spcPts val="600"/>
              </a:spcBef>
              <a:spcAft>
                <a:spcPts val="0"/>
              </a:spcAft>
              <a:buFont typeface="Symbol" panose="05050102010706020507" pitchFamily="18" charset="2"/>
              <a:buChar char=""/>
              <a:tabLst>
                <a:tab pos="2700655" algn="l"/>
              </a:tabLst>
            </a:pPr>
            <a:endParaRPr lang="fr-CA" sz="700" dirty="0">
              <a:effectLst/>
              <a:latin typeface="Trebuchet MS" panose="020B0603020202020204" pitchFamily="34" charset="0"/>
              <a:ea typeface="Trebuchet MS" panose="020B0603020202020204" pitchFamily="34" charset="0"/>
              <a:cs typeface="Trebuchet MS" panose="020B0603020202020204" pitchFamily="34" charset="0"/>
            </a:endParaRPr>
          </a:p>
          <a:p>
            <a:pPr marL="342900" marR="17780" lvl="0" indent="-342900" algn="just">
              <a:lnSpc>
                <a:spcPct val="120000"/>
              </a:lnSpc>
              <a:spcBef>
                <a:spcPts val="600"/>
              </a:spcBef>
              <a:spcAft>
                <a:spcPts val="0"/>
              </a:spcAft>
              <a:buFont typeface="Symbol" panose="05050102010706020507" pitchFamily="18" charset="2"/>
              <a:buChar char=""/>
              <a:tabLst>
                <a:tab pos="2700655" algn="l"/>
              </a:tabLst>
            </a:pPr>
            <a:r>
              <a:rPr lang="fr-FR" sz="3800" dirty="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As-tu des trucs pour t’aider dans les moments où tu sens qu’on te juge et que ça te fait vivre des émotions désagréables?</a:t>
            </a:r>
            <a:endParaRPr lang="fr-CA" sz="3800" dirty="0">
              <a:effectLst/>
              <a:latin typeface="Trebuchet MS" panose="020B0603020202020204" pitchFamily="34" charset="0"/>
              <a:ea typeface="Trebuchet MS" panose="020B0603020202020204" pitchFamily="34" charset="0"/>
              <a:cs typeface="Trebuchet MS" panose="020B0603020202020204" pitchFamily="34" charset="0"/>
            </a:endParaRPr>
          </a:p>
          <a:p>
            <a:pPr marL="457200" marR="449580" lvl="1" indent="258763" algn="just">
              <a:spcBef>
                <a:spcPts val="35"/>
              </a:spcBef>
              <a:spcAft>
                <a:spcPts val="0"/>
              </a:spcAft>
              <a:buNone/>
              <a:tabLst>
                <a:tab pos="2000885" algn="l"/>
              </a:tabLst>
            </a:pPr>
            <a:endParaRPr lang="fr-CA" dirty="0">
              <a:solidFill>
                <a:srgbClr val="000000"/>
              </a:solidFill>
              <a:effectLst/>
              <a:ea typeface="Trebuchet MS" panose="020B0603020202020204" pitchFamily="34" charset="0"/>
              <a:cs typeface="Trebuchet MS" panose="020B0603020202020204" pitchFamily="34" charset="0"/>
            </a:endParaRPr>
          </a:p>
          <a:p>
            <a:pPr marL="0" marR="44450" lvl="3" indent="0" algn="just">
              <a:spcBef>
                <a:spcPts val="35"/>
              </a:spcBef>
              <a:spcAft>
                <a:spcPts val="0"/>
              </a:spcAft>
              <a:buNone/>
              <a:tabLst>
                <a:tab pos="2700655" algn="l"/>
              </a:tabLst>
            </a:pPr>
            <a:endParaRPr lang="fr-CA" sz="2800" dirty="0">
              <a:solidFill>
                <a:srgbClr val="000000"/>
              </a:solidFill>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809673"/>
            <a:ext cx="12191999" cy="1048327"/>
          </a:xfrm>
          <a:prstGeom prst="rect">
            <a:avLst/>
          </a:prstGeom>
        </p:spPr>
      </p:pic>
      <p:pic>
        <p:nvPicPr>
          <p:cNvPr id="7" name="Graphique 6" descr="Medal outline">
            <a:extLst>
              <a:ext uri="{FF2B5EF4-FFF2-40B4-BE49-F238E27FC236}">
                <a16:creationId xmlns:a16="http://schemas.microsoft.com/office/drawing/2014/main" id="{4BFC60B3-B86D-4804-80DA-C0A3F31548F9}"/>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415670" y="570706"/>
            <a:ext cx="914400" cy="914400"/>
          </a:xfrm>
          <a:prstGeom prst="rect">
            <a:avLst/>
          </a:prstGeom>
        </p:spPr>
      </p:pic>
      <p:pic>
        <p:nvPicPr>
          <p:cNvPr id="10" name="Image 9" descr="Une image contenant jouet, poupée&#10;&#10;Description générée automatiquement">
            <a:extLst>
              <a:ext uri="{FF2B5EF4-FFF2-40B4-BE49-F238E27FC236}">
                <a16:creationId xmlns:a16="http://schemas.microsoft.com/office/drawing/2014/main" id="{F954B36D-F67C-4711-A158-45660D83CB13}"/>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10150863" y="3934233"/>
            <a:ext cx="1670307" cy="2353061"/>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8</a:t>
            </a:fld>
            <a:endParaRPr lang="fr-CA"/>
          </a:p>
        </p:txBody>
      </p:sp>
    </p:spTree>
    <p:extLst>
      <p:ext uri="{BB962C8B-B14F-4D97-AF65-F5344CB8AC3E}">
        <p14:creationId xmlns:p14="http://schemas.microsoft.com/office/powerpoint/2010/main" val="2700480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1"/>
            </p:custDataLst>
          </p:nvPr>
        </p:nvPicPr>
        <p:blipFill rotWithShape="1">
          <a:blip r:embed="rId7"/>
          <a:srcRect t="72843"/>
          <a:stretch/>
        </p:blipFill>
        <p:spPr>
          <a:xfrm>
            <a:off x="0" y="5388076"/>
            <a:ext cx="12191999" cy="1469923"/>
          </a:xfrm>
          <a:prstGeom prst="rect">
            <a:avLst/>
          </a:prstGeom>
        </p:spPr>
      </p:pic>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2"/>
            </p:custDataLst>
          </p:nvPr>
        </p:nvSpPr>
        <p:spPr/>
        <p:txBody>
          <a:bodyPr/>
          <a:lstStyle/>
          <a:p>
            <a:pPr algn="ctr"/>
            <a:r>
              <a:rPr lang="fr-CA" b="1">
                <a:solidFill>
                  <a:srgbClr val="00CC99"/>
                </a:solidFill>
              </a:rPr>
              <a:t>Les deux côtés de la médaille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3"/>
            </p:custDataLst>
          </p:nvPr>
        </p:nvSpPr>
        <p:spPr>
          <a:xfrm>
            <a:off x="2156039" y="1526667"/>
            <a:ext cx="9206656" cy="3570753"/>
          </a:xfrm>
        </p:spPr>
        <p:txBody>
          <a:bodyPr vert="horz" lIns="91440" tIns="45720" rIns="91440" bIns="45720" rtlCol="0" anchor="t">
            <a:noAutofit/>
          </a:bodyPr>
          <a:lstStyle/>
          <a:p>
            <a:pPr marL="0" marR="449580" lvl="1" indent="0" algn="just">
              <a:lnSpc>
                <a:spcPct val="100000"/>
              </a:lnSpc>
              <a:spcBef>
                <a:spcPts val="35"/>
              </a:spcBef>
              <a:buNone/>
              <a:tabLst>
                <a:tab pos="2000885" algn="l"/>
              </a:tabLst>
            </a:pPr>
            <a:r>
              <a:rPr lang="fr-CA" dirty="0">
                <a:solidFill>
                  <a:srgbClr val="000000"/>
                </a:solidFill>
                <a:effectLst/>
                <a:ea typeface="Trebuchet MS" panose="020B0603020202020204" pitchFamily="34" charset="0"/>
                <a:cs typeface="Trebuchet MS" panose="020B0603020202020204" pitchFamily="34" charset="0"/>
              </a:rPr>
              <a:t>Quand tu vis une émotion désagréable, que tu sens que les autres te jugent ou que tu juges les autres</a:t>
            </a:r>
            <a:r>
              <a:rPr lang="fr-CA" dirty="0">
                <a:solidFill>
                  <a:srgbClr val="000000"/>
                </a:solidFill>
                <a:ea typeface="Trebuchet MS" panose="020B0603020202020204" pitchFamily="34" charset="0"/>
                <a:cs typeface="Trebuchet MS" panose="020B0603020202020204" pitchFamily="34" charset="0"/>
              </a:rPr>
              <a:t>... </a:t>
            </a:r>
            <a:endParaRPr lang="fr-CA" dirty="0">
              <a:solidFill>
                <a:srgbClr val="000000"/>
              </a:solidFill>
              <a:ea typeface="Calibri" panose="020F0502020204030204"/>
              <a:cs typeface="Calibri" panose="020F0502020204030204"/>
            </a:endParaRPr>
          </a:p>
          <a:p>
            <a:pPr marL="0" marR="449580" lvl="1" indent="0" algn="just">
              <a:lnSpc>
                <a:spcPct val="100000"/>
              </a:lnSpc>
              <a:spcBef>
                <a:spcPts val="35"/>
              </a:spcBef>
              <a:buNone/>
              <a:tabLst>
                <a:tab pos="2000885" algn="l"/>
              </a:tabLst>
            </a:pPr>
            <a:endParaRPr lang="fr-CA" dirty="0">
              <a:solidFill>
                <a:srgbClr val="000000"/>
              </a:solidFill>
              <a:ea typeface="Trebuchet MS" panose="020B0603020202020204" pitchFamily="34" charset="0"/>
              <a:cs typeface="Trebuchet MS" panose="020B0603020202020204" pitchFamily="34" charset="0"/>
            </a:endParaRPr>
          </a:p>
          <a:p>
            <a:pPr marL="0" marR="449580" lvl="1" indent="0" algn="just">
              <a:lnSpc>
                <a:spcPct val="100000"/>
              </a:lnSpc>
              <a:spcBef>
                <a:spcPts val="35"/>
              </a:spcBef>
              <a:buNone/>
              <a:tabLst>
                <a:tab pos="2000885" algn="l"/>
              </a:tabLst>
            </a:pPr>
            <a:r>
              <a:rPr lang="fr-CA" dirty="0">
                <a:solidFill>
                  <a:srgbClr val="000000"/>
                </a:solidFill>
                <a:effectLst/>
                <a:ea typeface="Trebuchet MS" panose="020B0603020202020204" pitchFamily="34" charset="0"/>
                <a:cs typeface="Trebuchet MS" panose="020B0603020202020204" pitchFamily="34" charset="0"/>
              </a:rPr>
              <a:t>Tu peux utiliser </a:t>
            </a:r>
            <a:r>
              <a:rPr lang="fr-CA" dirty="0" smtClean="0">
                <a:solidFill>
                  <a:srgbClr val="000000"/>
                </a:solidFill>
                <a:effectLst/>
                <a:ea typeface="Trebuchet MS" panose="020B0603020202020204" pitchFamily="34" charset="0"/>
                <a:cs typeface="Trebuchet MS" panose="020B0603020202020204" pitchFamily="34" charset="0"/>
              </a:rPr>
              <a:t>la </a:t>
            </a:r>
            <a:r>
              <a:rPr lang="fr-CA" dirty="0" smtClean="0">
                <a:ea typeface="Trebuchet MS" panose="020B0603020202020204" pitchFamily="34" charset="0"/>
                <a:cs typeface="Trebuchet MS" panose="020B0603020202020204" pitchFamily="34" charset="0"/>
              </a:rPr>
              <a:t>pleine </a:t>
            </a:r>
            <a:r>
              <a:rPr lang="fr-CA" dirty="0">
                <a:ea typeface="Trebuchet MS" panose="020B0603020202020204" pitchFamily="34" charset="0"/>
                <a:cs typeface="Trebuchet MS" panose="020B0603020202020204" pitchFamily="34" charset="0"/>
              </a:rPr>
              <a:t>conscience ou une </a:t>
            </a:r>
            <a:r>
              <a:rPr lang="fr-CA" dirty="0">
                <a:solidFill>
                  <a:srgbClr val="000000"/>
                </a:solidFill>
                <a:ea typeface="Trebuchet MS" panose="020B0603020202020204" pitchFamily="34" charset="0"/>
                <a:cs typeface="Trebuchet MS" panose="020B0603020202020204" pitchFamily="34" charset="0"/>
              </a:rPr>
              <a:t>méditation</a:t>
            </a:r>
            <a:r>
              <a:rPr lang="fr-CA" dirty="0">
                <a:solidFill>
                  <a:srgbClr val="000000"/>
                </a:solidFill>
                <a:effectLst/>
                <a:ea typeface="Trebuchet MS" panose="020B0603020202020204" pitchFamily="34" charset="0"/>
                <a:cs typeface="Trebuchet MS" panose="020B0603020202020204" pitchFamily="34" charset="0"/>
              </a:rPr>
              <a:t> pour t’apaiser et cultiver une attitude de non-jugement.</a:t>
            </a:r>
            <a:endParaRPr lang="fr-CA" dirty="0">
              <a:ea typeface="Calibri"/>
              <a:cs typeface="Calibri"/>
            </a:endParaRPr>
          </a:p>
          <a:p>
            <a:pPr marL="0" marR="449580" lvl="1" indent="0" algn="just">
              <a:lnSpc>
                <a:spcPct val="100000"/>
              </a:lnSpc>
              <a:spcBef>
                <a:spcPts val="35"/>
              </a:spcBef>
              <a:buNone/>
              <a:tabLst>
                <a:tab pos="2000885" algn="l"/>
              </a:tabLst>
            </a:pPr>
            <a:endParaRPr lang="fr-CA" dirty="0">
              <a:solidFill>
                <a:srgbClr val="000000"/>
              </a:solidFill>
              <a:ea typeface="Trebuchet MS" panose="020B0603020202020204" pitchFamily="34" charset="0"/>
              <a:cs typeface="Trebuchet MS" panose="020B0603020202020204" pitchFamily="34" charset="0"/>
            </a:endParaRPr>
          </a:p>
          <a:p>
            <a:pPr marL="342900" marR="449580" lvl="1" indent="-342900" algn="just">
              <a:lnSpc>
                <a:spcPct val="100000"/>
              </a:lnSpc>
              <a:spcBef>
                <a:spcPts val="35"/>
              </a:spcBef>
              <a:tabLst>
                <a:tab pos="2000885" algn="l"/>
              </a:tabLst>
            </a:pPr>
            <a:r>
              <a:rPr lang="fr-CA" dirty="0">
                <a:ea typeface="Trebuchet MS" panose="020B0603020202020204" pitchFamily="34" charset="0"/>
                <a:cs typeface="Trebuchet MS" panose="020B0603020202020204" pitchFamily="34" charset="0"/>
              </a:rPr>
              <a:t>As-tu déjà expérimenté </a:t>
            </a:r>
            <a:r>
              <a:rPr lang="fr-CA" dirty="0" smtClean="0">
                <a:ea typeface="Trebuchet MS" panose="020B0603020202020204" pitchFamily="34" charset="0"/>
                <a:cs typeface="Trebuchet MS" panose="020B0603020202020204" pitchFamily="34" charset="0"/>
              </a:rPr>
              <a:t>une activité de </a:t>
            </a:r>
            <a:r>
              <a:rPr lang="fr-CA" dirty="0">
                <a:ea typeface="Trebuchet MS" panose="020B0603020202020204" pitchFamily="34" charset="0"/>
                <a:cs typeface="Trebuchet MS" panose="020B0603020202020204" pitchFamily="34" charset="0"/>
              </a:rPr>
              <a:t>pleine conscience?</a:t>
            </a:r>
          </a:p>
          <a:p>
            <a:pPr marL="342900" marR="449580" lvl="1" indent="-342900" algn="just">
              <a:lnSpc>
                <a:spcPct val="100000"/>
              </a:lnSpc>
              <a:spcBef>
                <a:spcPts val="35"/>
              </a:spcBef>
              <a:tabLst>
                <a:tab pos="2000885" algn="l"/>
              </a:tabLst>
            </a:pPr>
            <a:r>
              <a:rPr lang="fr-CA" dirty="0">
                <a:ea typeface="Trebuchet MS" panose="020B0603020202020204" pitchFamily="34" charset="0"/>
                <a:cs typeface="Trebuchet MS" panose="020B0603020202020204" pitchFamily="34" charset="0"/>
              </a:rPr>
              <a:t>As-tu déjà médité?</a:t>
            </a:r>
            <a:endParaRPr lang="fr-CA" dirty="0">
              <a:solidFill>
                <a:srgbClr val="FF0000"/>
              </a:solidFill>
              <a:ea typeface="Trebuchet MS" panose="020B0603020202020204" pitchFamily="34" charset="0"/>
              <a:cs typeface="Trebuchet MS" panose="020B0603020202020204" pitchFamily="34" charset="0"/>
            </a:endParaRPr>
          </a:p>
          <a:p>
            <a:pPr marL="342900" marR="449580" lvl="1" indent="-342900" algn="just">
              <a:lnSpc>
                <a:spcPct val="100000"/>
              </a:lnSpc>
              <a:spcBef>
                <a:spcPts val="35"/>
              </a:spcBef>
              <a:tabLst>
                <a:tab pos="2000885" algn="l"/>
              </a:tabLst>
            </a:pPr>
            <a:r>
              <a:rPr lang="fr-CA" dirty="0">
                <a:solidFill>
                  <a:srgbClr val="000000"/>
                </a:solidFill>
                <a:effectLst/>
                <a:ea typeface="Trebuchet MS" panose="020B0603020202020204" pitchFamily="34" charset="0"/>
                <a:cs typeface="Trebuchet MS" panose="020B0603020202020204" pitchFamily="34" charset="0"/>
              </a:rPr>
              <a:t>Comment te sentais-tu durant et après la méditation?</a:t>
            </a:r>
          </a:p>
          <a:p>
            <a:pPr marL="0" marR="44450" lvl="3" indent="0" algn="just">
              <a:spcBef>
                <a:spcPts val="35"/>
              </a:spcBef>
              <a:spcAft>
                <a:spcPts val="0"/>
              </a:spcAft>
              <a:buNone/>
              <a:tabLst>
                <a:tab pos="2700655" algn="l"/>
              </a:tabLst>
            </a:pPr>
            <a:endParaRPr lang="fr-CA" sz="2800" dirty="0">
              <a:solidFill>
                <a:srgbClr val="000000"/>
              </a:solidFill>
              <a:ea typeface="Trebuchet MS" panose="020B0603020202020204" pitchFamily="34" charset="0"/>
              <a:cs typeface="Trebuchet MS" panose="020B0603020202020204" pitchFamily="34" charset="0"/>
            </a:endParaRPr>
          </a:p>
        </p:txBody>
      </p:sp>
      <p:pic>
        <p:nvPicPr>
          <p:cNvPr id="7" name="Graphique 6" descr="Medal outline">
            <a:extLst>
              <a:ext uri="{FF2B5EF4-FFF2-40B4-BE49-F238E27FC236}">
                <a16:creationId xmlns:a16="http://schemas.microsoft.com/office/drawing/2014/main" id="{4BFC60B3-B86D-4804-80DA-C0A3F31548F9}"/>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415670" y="570706"/>
            <a:ext cx="914400" cy="914400"/>
          </a:xfrm>
          <a:prstGeom prst="rect">
            <a:avLst/>
          </a:prstGeom>
        </p:spPr>
      </p:pic>
      <p:pic>
        <p:nvPicPr>
          <p:cNvPr id="6" name="Image 5"/>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555987" y="1792554"/>
            <a:ext cx="1370249" cy="3051051"/>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9</a:t>
            </a:fld>
            <a:endParaRPr lang="fr-CA"/>
          </a:p>
        </p:txBody>
      </p:sp>
    </p:spTree>
    <p:extLst>
      <p:ext uri="{BB962C8B-B14F-4D97-AF65-F5344CB8AC3E}">
        <p14:creationId xmlns:p14="http://schemas.microsoft.com/office/powerpoint/2010/main" val="38976764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AA80AF2-4E0F-4540-8790-F580DAEAB626}">
  <we:reference id="wa104051163" version="1.2.0.3" store="fr-FR"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d95c8f1-3cc3-4b75-8c41-c750205dc126">
      <Terms xmlns="http://schemas.microsoft.com/office/infopath/2007/PartnerControls"/>
    </lcf76f155ced4ddcb4097134ff3c332f>
    <TaxCatchAll xmlns="bc2d96f8-f76f-46b3-b2c2-a8ec45c8f18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87C06F5E01764594DD21339AA8897B" ma:contentTypeVersion="17" ma:contentTypeDescription="Crée un document." ma:contentTypeScope="" ma:versionID="4d8da63efe028b5dc7f082350e65bdbb">
  <xsd:schema xmlns:xsd="http://www.w3.org/2001/XMLSchema" xmlns:xs="http://www.w3.org/2001/XMLSchema" xmlns:p="http://schemas.microsoft.com/office/2006/metadata/properties" xmlns:ns2="cd95c8f1-3cc3-4b75-8c41-c750205dc126" xmlns:ns3="bc2d96f8-f76f-46b3-b2c2-a8ec45c8f182" targetNamespace="http://schemas.microsoft.com/office/2006/metadata/properties" ma:root="true" ma:fieldsID="7b4a16b83202d45bd81ed73c28270f5a" ns2:_="" ns3:_="">
    <xsd:import namespace="cd95c8f1-3cc3-4b75-8c41-c750205dc126"/>
    <xsd:import namespace="bc2d96f8-f76f-46b3-b2c2-a8ec45c8f1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5c8f1-3cc3-4b75-8c41-c750205dc1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2d96f8-f76f-46b3-b2c2-a8ec45c8f182"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4cdef15d-bc0c-4c46-9001-376561642adc}" ma:internalName="TaxCatchAll" ma:showField="CatchAllData" ma:web="bc2d96f8-f76f-46b3-b2c2-a8ec45c8f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F0B419-5C3A-4558-B410-556A5878D155}">
  <ds:schemaRefs>
    <ds:schemaRef ds:uri="http://schemas.microsoft.com/sharepoint/v3/contenttype/forms"/>
  </ds:schemaRefs>
</ds:datastoreItem>
</file>

<file path=customXml/itemProps2.xml><?xml version="1.0" encoding="utf-8"?>
<ds:datastoreItem xmlns:ds="http://schemas.openxmlformats.org/officeDocument/2006/customXml" ds:itemID="{75A46683-6DDB-4F31-AFED-9D6CED3F1BCB}">
  <ds:schemaRefs>
    <ds:schemaRef ds:uri="http://purl.org/dc/elements/1.1/"/>
    <ds:schemaRef ds:uri="bc2d96f8-f76f-46b3-b2c2-a8ec45c8f182"/>
    <ds:schemaRef ds:uri="http://schemas.microsoft.com/office/2006/metadata/properties"/>
    <ds:schemaRef ds:uri="cd95c8f1-3cc3-4b75-8c41-c750205dc126"/>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61D3CEC0-51E8-486D-892C-B58782AC15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95c8f1-3cc3-4b75-8c41-c750205dc126"/>
    <ds:schemaRef ds:uri="bc2d96f8-f76f-46b3-b2c2-a8ec45c8f1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170</TotalTime>
  <Words>459</Words>
  <Application>Microsoft Office PowerPoint</Application>
  <PresentationFormat>Grand écran</PresentationFormat>
  <Paragraphs>61</Paragraphs>
  <Slides>14</Slides>
  <Notes>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vt:i4>
      </vt:variant>
    </vt:vector>
  </HeadingPairs>
  <TitlesOfParts>
    <vt:vector size="20" baseType="lpstr">
      <vt:lpstr>Arial</vt:lpstr>
      <vt:lpstr>Calibri</vt:lpstr>
      <vt:lpstr>Calibri Light</vt:lpstr>
      <vt:lpstr>Symbol</vt:lpstr>
      <vt:lpstr>Trebuchet MS</vt:lpstr>
      <vt:lpstr>Thème Office</vt:lpstr>
      <vt:lpstr>Présentation PowerPoint</vt:lpstr>
      <vt:lpstr>Retour sur l’atelier précédent</vt:lpstr>
      <vt:lpstr>Les aventures de Léo et de Charlie</vt:lpstr>
      <vt:lpstr>Présentation PowerPoint</vt:lpstr>
      <vt:lpstr>Présentation PowerPoint</vt:lpstr>
      <vt:lpstr>Présentation PowerPoint</vt:lpstr>
      <vt:lpstr>Présentation PowerPoint</vt:lpstr>
      <vt:lpstr>Les deux côtés de la médaille</vt:lpstr>
      <vt:lpstr>Les deux côtés de la médaille</vt:lpstr>
      <vt:lpstr>Les deux côtés de la médaille</vt:lpstr>
      <vt:lpstr>Les deux côtés de la médaille</vt:lpstr>
      <vt:lpstr>Les deux côtés de la médaille</vt:lpstr>
      <vt:lpstr>Défi</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 Dupuis</dc:creator>
  <cp:lastModifiedBy>Caroline Marcoux</cp:lastModifiedBy>
  <cp:revision>80</cp:revision>
  <dcterms:created xsi:type="dcterms:W3CDTF">2021-07-12T13:08:33Z</dcterms:created>
  <dcterms:modified xsi:type="dcterms:W3CDTF">2024-07-31T17:15:59Z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0x010100B787C06F5E01764594DD21339AA8897B</vt:lpwstr>
  </property>
  <property fmtid="{D5CDD505-2E9C-101B-9397-08002B2CF9AE}" pid="3" name="MediaServiceImageTags">
    <vt:lpwstr/>
  </property>
</Properties>
</file>