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64" r:id="rId6"/>
    <p:sldId id="269" r:id="rId7"/>
    <p:sldId id="266" r:id="rId8"/>
    <p:sldId id="267" r:id="rId9"/>
    <p:sldId id="270" r:id="rId10"/>
    <p:sldId id="271" r:id="rId11"/>
    <p:sldId id="272" r:id="rId12"/>
    <p:sldId id="258" r:id="rId13"/>
    <p:sldId id="27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B80EEC-3FDE-7639-6BEF-92FF16B5F7A8}" name="Sloe Gestion" initials="SG" userId="650979b2b65ec43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Dupuis" initials="AD" lastIdx="1" clrIdx="0">
    <p:extLst>
      <p:ext uri="{19B8F6BF-5375-455C-9EA6-DF929625EA0E}">
        <p15:presenceInfo xmlns:p15="http://schemas.microsoft.com/office/powerpoint/2012/main" userId="Audrey Dupu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18C2-293A-480B-A036-E4B3D76CDE1B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7411-CCDF-48EA-BBC5-28FCA35BCA8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1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Laisser cette diapositive au tableau pour soutenir les élèves.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07411-CCDF-48EA-BBC5-28FCA35BCA8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18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Laisser cette diapositive au tableau pour soutenir les élèves.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07411-CCDF-48EA-BBC5-28FCA35BCA8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940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3D3CE-14AF-44E5-9E9E-2C6E6667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B72BE2-D996-48FF-8872-DE0B765F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9040F8-1AC7-4DDE-8CA8-C25E3C39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EB756F-3E74-42BB-8254-863A174D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7CE53-05B4-4B51-9F33-76DFC410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899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BB800-36B8-40E2-8CC5-075129E8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555533-A4EC-432F-9112-1604FCA50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20EC3-8C1B-4F1A-BE9F-06BC49FF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B38340-6B02-48E4-AF2D-C0FABABD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D51069-9148-4F87-B805-A87B4807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155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58AC7E-36C7-4B0B-A279-C12B4C2BB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141763-0F75-4152-B941-3CF11DF2C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5483E4-E8F4-4E97-A87D-F150CDA4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45879-FEF2-4529-80DD-4109363F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F71C3A-279B-4F2E-9F8D-11396F45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653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216C2-18E4-4122-B4FA-E31EBB9D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E15760-34FA-40B8-A870-B6F8524D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34C8F-64B1-4BB3-AE52-BD465628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F79954-6D49-42B1-8876-651D8F5E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2342D8-5AC7-4141-9459-80E09B6D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44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B027E-3A99-4380-BD55-7EC64430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465FD8-1C87-4A31-A382-3134AA3C7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B7CE8-9504-4B64-86DF-B7DDB48A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81B9F-1CE0-413D-BF74-F506F905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10DF48-3AB1-4177-BA5D-5AAFCEB4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222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ABE82-E545-44F8-8B57-C60E9F20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92BEA-72C3-4508-A31C-7DFF104C9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04914F-E490-4B2B-BC40-54336131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C735BC-1C3C-47B1-A127-5B32B297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5AB14E-25EA-4469-940E-85DBBDEA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54A577-E36F-4571-89DC-0637733D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30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B7EC3-20B9-456B-BF2A-1EB685F2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60F2A9-6C6B-4BEB-8EB0-FDCEE0A2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13F80F-F404-41B3-AE4A-854128D27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C2AB59-4D3A-49BE-B002-AC8E91021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17B4C4-634E-4932-A2E5-30F07620E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1ACF2A-DD1E-4A7C-AA2C-9906A877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5508BD-1C1A-455E-B820-F74055EE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03A265-83D1-45BE-A1FA-26FFE52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970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8B16C-45FC-45F6-82AF-030FBE60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E8B33B-7D62-48ED-8A5D-0FD9EC66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6617B6-4E63-4154-82B2-79ACCC0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6D0656-937B-4F59-85C8-15E59C70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76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A1F399-E266-42E6-B85C-40F646EF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CBF460-B069-4A92-8CC0-B245BBC3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81962B-9765-41BF-9029-C8B203FE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323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EF963-0F58-4A4C-A39F-5F076480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47426-5167-4CA5-99DE-FE3C46B4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540BF6-F17C-438A-ACAB-5A1E26BC5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ED5592-8971-4F18-81D2-E46FD0F4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68E751-8210-4BEF-9993-EC277B57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95D4A9-0788-4ACC-9C13-ABA5479F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554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1F347-5042-45C5-8C8C-25FC57F0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9038D53-D22C-4893-B71B-881C172C8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B903E-BA25-47D8-ACB4-68308CF5E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D9D55E-7921-47C2-9C2C-A7C97A00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5FA527-F6C6-4C2F-9E4C-9C3ACF8C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7E7808-331D-4EBC-9EBE-B5A15B74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447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4E022E-EE2C-4453-99A5-58594152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1E99C-3C72-4016-A3C6-20A47CD81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4E14C-17D5-4CCF-B37B-9C161C897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6B07F2-177B-4522-B3E0-8033EE35D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0F1EBC-A2A1-4196-9764-DBBE014A6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927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hyperlink" Target="https://www.programmehorspiste/primaire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5D82372-74A8-43C2-B5CE-A9DE1934FD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AE3D705-0A12-4961-BE71-60B76A362E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1E2802-EC85-3E5F-3DD6-EE34C67550FF}"/>
              </a:ext>
            </a:extLst>
          </p:cNvPr>
          <p:cNvSpPr txBox="1"/>
          <p:nvPr/>
        </p:nvSpPr>
        <p:spPr>
          <a:xfrm>
            <a:off x="9885680" y="5934670"/>
            <a:ext cx="2306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Diaporama conçu par l’École alternative des Cheminots, CSSDGS</a:t>
            </a:r>
          </a:p>
        </p:txBody>
      </p:sp>
    </p:spTree>
    <p:extLst>
      <p:ext uri="{BB962C8B-B14F-4D97-AF65-F5344CB8AC3E}">
        <p14:creationId xmlns:p14="http://schemas.microsoft.com/office/powerpoint/2010/main" val="142004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Échelle 1 à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39272" y="1914003"/>
            <a:ext cx="9504219" cy="3091585"/>
          </a:xfrm>
        </p:spPr>
        <p:txBody>
          <a:bodyPr>
            <a:normAutofit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         </a:t>
            </a:r>
            <a:r>
              <a:rPr lang="fr-CA" sz="20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1 jamais                  2                              3                                4                       5  toujours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000" b="1" dirty="0">
                <a:ea typeface="Trebuchet MS" panose="020B0603020202020204" pitchFamily="34" charset="0"/>
                <a:cs typeface="Trebuchet MS" panose="020B0603020202020204" pitchFamily="34" charset="0"/>
              </a:rPr>
              <a:t>                  facile                                                                                                                        </a:t>
            </a:r>
            <a:r>
              <a:rPr lang="fr-CA" sz="2000" b="1" dirty="0" err="1">
                <a:ea typeface="Trebuchet MS" panose="020B0603020202020204" pitchFamily="34" charset="0"/>
                <a:cs typeface="Trebuchet MS" panose="020B0603020202020204" pitchFamily="34" charset="0"/>
              </a:rPr>
              <a:t>facile</a:t>
            </a:r>
            <a:endParaRPr lang="fr-CA" sz="2000" b="1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sp>
        <p:nvSpPr>
          <p:cNvPr id="5" name="Organigramme : Extraire 4">
            <a:extLst>
              <a:ext uri="{FF2B5EF4-FFF2-40B4-BE49-F238E27FC236}">
                <a16:creationId xmlns:a16="http://schemas.microsoft.com/office/drawing/2014/main" id="{3666C582-D1DA-F991-BC75-111659D8D07C}"/>
              </a:ext>
            </a:extLst>
          </p:cNvPr>
          <p:cNvSpPr/>
          <p:nvPr/>
        </p:nvSpPr>
        <p:spPr>
          <a:xfrm>
            <a:off x="2336601" y="4026877"/>
            <a:ext cx="685800" cy="685800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54DCE2D-E16F-233A-8EC1-54338E0E5129}"/>
              </a:ext>
            </a:extLst>
          </p:cNvPr>
          <p:cNvSpPr/>
          <p:nvPr/>
        </p:nvSpPr>
        <p:spPr>
          <a:xfrm>
            <a:off x="3676513" y="377365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rganigramme : Extraire 8">
            <a:extLst>
              <a:ext uri="{FF2B5EF4-FFF2-40B4-BE49-F238E27FC236}">
                <a16:creationId xmlns:a16="http://schemas.microsoft.com/office/drawing/2014/main" id="{9E1CE225-D02B-82FF-3BA2-FDD20104D151}"/>
              </a:ext>
            </a:extLst>
          </p:cNvPr>
          <p:cNvSpPr/>
          <p:nvPr/>
        </p:nvSpPr>
        <p:spPr>
          <a:xfrm>
            <a:off x="5494491" y="3534507"/>
            <a:ext cx="1060704" cy="1164102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Organigramme : Extraire 9">
            <a:extLst>
              <a:ext uri="{FF2B5EF4-FFF2-40B4-BE49-F238E27FC236}">
                <a16:creationId xmlns:a16="http://schemas.microsoft.com/office/drawing/2014/main" id="{6FD0F863-E90E-9B94-6C7F-CF7D9031976A}"/>
              </a:ext>
            </a:extLst>
          </p:cNvPr>
          <p:cNvSpPr/>
          <p:nvPr/>
        </p:nvSpPr>
        <p:spPr>
          <a:xfrm>
            <a:off x="7445562" y="2924750"/>
            <a:ext cx="1163866" cy="1825283"/>
          </a:xfrm>
          <a:prstGeom prst="flowChartExtra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Organigramme : Extraire 10">
            <a:extLst>
              <a:ext uri="{FF2B5EF4-FFF2-40B4-BE49-F238E27FC236}">
                <a16:creationId xmlns:a16="http://schemas.microsoft.com/office/drawing/2014/main" id="{21010E91-312E-EF8A-5A2F-6D001C2505D2}"/>
              </a:ext>
            </a:extLst>
          </p:cNvPr>
          <p:cNvSpPr/>
          <p:nvPr/>
        </p:nvSpPr>
        <p:spPr>
          <a:xfrm>
            <a:off x="9508663" y="2489505"/>
            <a:ext cx="1201751" cy="226052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768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Le questionnaire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11470"/>
            <a:ext cx="9024992" cy="3547964"/>
          </a:xfrm>
        </p:spPr>
        <p:txBody>
          <a:bodyPr>
            <a:normAutofit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/>
              <a:t>Dans les prochaines semaines, tu participeras à des ateliers du programme Hors-Piste. Tu es aujourd’hui invité(e) à remplir un questionnaire, car notre école participe à une grande recherche.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/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/>
              <a:t>À la fin des ateliers, tu seras à nouveau invité(e) à compléter le questionnaire.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/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t="72843"/>
          <a:stretch/>
        </p:blipFill>
        <p:spPr>
          <a:xfrm>
            <a:off x="0" y="5671127"/>
            <a:ext cx="12191999" cy="11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Informations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81546" y="1587920"/>
            <a:ext cx="9091956" cy="4278308"/>
          </a:xfrm>
        </p:spPr>
        <p:txBody>
          <a:bodyPr>
            <a:normAutofit fontScale="85000" lnSpcReduction="20000"/>
          </a:bodyPr>
          <a:lstStyle/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FR" sz="2800" spc="-10" dirty="0"/>
              <a:t>Tu auras besoin entre 30 et 60 minutes pour compléter le questionnaire.</a:t>
            </a:r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endParaRPr lang="fr-FR" sz="2800" spc="-10" dirty="0"/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FR" sz="2800" spc="-10" dirty="0"/>
              <a:t>Il n’y a aucune mauvaise réponse, l’important c’est que tes réponses soient vraies.</a:t>
            </a:r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endParaRPr lang="fr-FR" sz="2800" spc="-10" dirty="0"/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FR" sz="2800" spc="-10" dirty="0"/>
              <a:t>Tes réponses resteront confidentielles, on t’invite donc à être sérieux et honnête.</a:t>
            </a:r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endParaRPr lang="fr-FR" sz="2800" spc="-10" dirty="0"/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FR" sz="2800" spc="-10" dirty="0"/>
              <a:t>Tu dois répondre à toutes les questions, en encerclant ta réponse (1,2,3,4,5).</a:t>
            </a:r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endParaRPr lang="fr-FR" sz="2800" spc="-1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640269"/>
            <a:ext cx="12191999" cy="1217730"/>
          </a:xfrm>
          <a:prstGeom prst="rect">
            <a:avLst/>
          </a:prstGeom>
        </p:spPr>
      </p:pic>
      <p:pic>
        <p:nvPicPr>
          <p:cNvPr id="6" name="Image 5" descr="Une image contenant poupée, jouet&#10;&#10;Description générée automatiquement">
            <a:extLst>
              <a:ext uri="{FF2B5EF4-FFF2-40B4-BE49-F238E27FC236}">
                <a16:creationId xmlns:a16="http://schemas.microsoft.com/office/drawing/2014/main" id="{0E61E4E3-5180-44A7-AF92-984F4AD4653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3502" y="1780955"/>
            <a:ext cx="1480298" cy="32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Échelle 1 à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39272" y="1914003"/>
            <a:ext cx="9504219" cy="3091585"/>
          </a:xfrm>
        </p:spPr>
        <p:txBody>
          <a:bodyPr>
            <a:normAutofit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         </a:t>
            </a:r>
            <a:r>
              <a:rPr lang="fr-CA" sz="20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1 jamais                  2                              3                                4                       5  toujours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000" b="1" dirty="0">
                <a:ea typeface="Trebuchet MS" panose="020B0603020202020204" pitchFamily="34" charset="0"/>
                <a:cs typeface="Trebuchet MS" panose="020B0603020202020204" pitchFamily="34" charset="0"/>
              </a:rPr>
              <a:t>                  facile                                                                                                                        </a:t>
            </a:r>
            <a:r>
              <a:rPr lang="fr-CA" sz="2000" b="1" dirty="0" err="1">
                <a:ea typeface="Trebuchet MS" panose="020B0603020202020204" pitchFamily="34" charset="0"/>
                <a:cs typeface="Trebuchet MS" panose="020B0603020202020204" pitchFamily="34" charset="0"/>
              </a:rPr>
              <a:t>facile</a:t>
            </a:r>
            <a:endParaRPr lang="fr-CA" sz="2000" b="1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sp>
        <p:nvSpPr>
          <p:cNvPr id="5" name="Organigramme : Extraire 4">
            <a:extLst>
              <a:ext uri="{FF2B5EF4-FFF2-40B4-BE49-F238E27FC236}">
                <a16:creationId xmlns:a16="http://schemas.microsoft.com/office/drawing/2014/main" id="{3666C582-D1DA-F991-BC75-111659D8D07C}"/>
              </a:ext>
            </a:extLst>
          </p:cNvPr>
          <p:cNvSpPr/>
          <p:nvPr/>
        </p:nvSpPr>
        <p:spPr>
          <a:xfrm>
            <a:off x="2336601" y="4026877"/>
            <a:ext cx="685800" cy="685800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54DCE2D-E16F-233A-8EC1-54338E0E5129}"/>
              </a:ext>
            </a:extLst>
          </p:cNvPr>
          <p:cNvSpPr/>
          <p:nvPr/>
        </p:nvSpPr>
        <p:spPr>
          <a:xfrm>
            <a:off x="3676513" y="377365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rganigramme : Extraire 8">
            <a:extLst>
              <a:ext uri="{FF2B5EF4-FFF2-40B4-BE49-F238E27FC236}">
                <a16:creationId xmlns:a16="http://schemas.microsoft.com/office/drawing/2014/main" id="{9E1CE225-D02B-82FF-3BA2-FDD20104D151}"/>
              </a:ext>
            </a:extLst>
          </p:cNvPr>
          <p:cNvSpPr/>
          <p:nvPr/>
        </p:nvSpPr>
        <p:spPr>
          <a:xfrm>
            <a:off x="5494491" y="3534507"/>
            <a:ext cx="1060704" cy="1164102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Organigramme : Extraire 9">
            <a:extLst>
              <a:ext uri="{FF2B5EF4-FFF2-40B4-BE49-F238E27FC236}">
                <a16:creationId xmlns:a16="http://schemas.microsoft.com/office/drawing/2014/main" id="{6FD0F863-E90E-9B94-6C7F-CF7D9031976A}"/>
              </a:ext>
            </a:extLst>
          </p:cNvPr>
          <p:cNvSpPr/>
          <p:nvPr/>
        </p:nvSpPr>
        <p:spPr>
          <a:xfrm>
            <a:off x="7445562" y="2924750"/>
            <a:ext cx="1163866" cy="1825283"/>
          </a:xfrm>
          <a:prstGeom prst="flowChartExtra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Organigramme : Extraire 10">
            <a:extLst>
              <a:ext uri="{FF2B5EF4-FFF2-40B4-BE49-F238E27FC236}">
                <a16:creationId xmlns:a16="http://schemas.microsoft.com/office/drawing/2014/main" id="{21010E91-312E-EF8A-5A2F-6D001C2505D2}"/>
              </a:ext>
            </a:extLst>
          </p:cNvPr>
          <p:cNvSpPr/>
          <p:nvPr/>
        </p:nvSpPr>
        <p:spPr>
          <a:xfrm>
            <a:off x="9508663" y="2489505"/>
            <a:ext cx="1201751" cy="226052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23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Exemples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33378" y="2082597"/>
            <a:ext cx="8506549" cy="1965946"/>
          </a:xfrm>
        </p:spPr>
        <p:txBody>
          <a:bodyPr>
            <a:normAutofit lnSpcReduction="10000"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Pour moi, c’est facile de faire du vélo …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(tu encercles 5 pour toujours)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Pour moi, c’est facile de conduire une voiture … 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(tu encercles 1 pour jamais)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27" y="2328755"/>
            <a:ext cx="1353185" cy="23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44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À faire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33378" y="1533378"/>
            <a:ext cx="8506549" cy="3854698"/>
          </a:xfrm>
        </p:spPr>
        <p:txBody>
          <a:bodyPr>
            <a:normAutofit/>
          </a:bodyPr>
          <a:lstStyle/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4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4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400" dirty="0">
                <a:ea typeface="Trebuchet MS" panose="020B0603020202020204" pitchFamily="34" charset="0"/>
                <a:cs typeface="Trebuchet MS" panose="020B0603020202020204" pitchFamily="34" charset="0"/>
              </a:rPr>
              <a:t>1. Allume l’ordinateur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4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4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2. Utilise le navigateur Chrome ou Safari</a:t>
            </a:r>
          </a:p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4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400" dirty="0">
                <a:ea typeface="Trebuchet MS" panose="020B0603020202020204" pitchFamily="34" charset="0"/>
                <a:cs typeface="Trebuchet MS" panose="020B0603020202020204" pitchFamily="34" charset="0"/>
              </a:rPr>
              <a:t>3. Entre l’adresse: </a:t>
            </a:r>
            <a:r>
              <a:rPr lang="fr-CA" sz="2400" dirty="0">
                <a:ea typeface="Trebuchet MS" panose="020B0603020202020204" pitchFamily="34" charset="0"/>
                <a:cs typeface="Trebuchet MS" panose="020B0603020202020204" pitchFamily="34" charset="0"/>
                <a:hlinkClick r:id="rId6"/>
              </a:rPr>
              <a:t>https://www.programmehorspiste/primaire</a:t>
            </a:r>
            <a:endParaRPr lang="fr-CA" sz="24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4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27" y="2328755"/>
            <a:ext cx="1353185" cy="23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26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Ensuite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33378" y="2082596"/>
            <a:ext cx="8506549" cy="3122449"/>
          </a:xfrm>
        </p:spPr>
        <p:txBody>
          <a:bodyPr>
            <a:normAutofit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a typeface="Trebuchet MS" panose="020B0603020202020204" pitchFamily="34" charset="0"/>
                <a:cs typeface="Trebuchet MS" panose="020B0603020202020204" pitchFamily="34" charset="0"/>
              </a:rPr>
              <a:t>3. Inscris ton </a:t>
            </a:r>
            <a:r>
              <a:rPr lang="fr-CA" sz="2800" u="sng" dirty="0">
                <a:ea typeface="Trebuchet MS" panose="020B0603020202020204" pitchFamily="34" charset="0"/>
                <a:cs typeface="Trebuchet MS" panose="020B0603020202020204" pitchFamily="34" charset="0"/>
              </a:rPr>
              <a:t>code permanent </a:t>
            </a:r>
            <a:r>
              <a:rPr lang="fr-CA" sz="2800" dirty="0">
                <a:ea typeface="Trebuchet MS" panose="020B0603020202020204" pitchFamily="34" charset="0"/>
                <a:cs typeface="Trebuchet MS" panose="020B0603020202020204" pitchFamily="34" charset="0"/>
              </a:rPr>
              <a:t>(agenda)</a:t>
            </a:r>
          </a:p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a typeface="Trebuchet MS" panose="020B0603020202020204" pitchFamily="34" charset="0"/>
                <a:cs typeface="Trebuchet MS" panose="020B0603020202020204" pitchFamily="34" charset="0"/>
              </a:rPr>
              <a:t>4. Choisis l’école _______________.</a:t>
            </a:r>
          </a:p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a typeface="Trebuchet MS" panose="020B0603020202020204" pitchFamily="34" charset="0"/>
                <a:cs typeface="Trebuchet MS" panose="020B0603020202020204" pitchFamily="34" charset="0"/>
              </a:rPr>
              <a:t>5. Réponds à toutes les questions. 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000" dirty="0">
                <a:ea typeface="Trebuchet MS" panose="020B0603020202020204" pitchFamily="34" charset="0"/>
                <a:cs typeface="Trebuchet MS" panose="020B0603020202020204" pitchFamily="34" charset="0"/>
              </a:rPr>
              <a:t>* Tu peux te faire lire la question en cliquant sur l’icône à gauche de la question. Tu dois utiliser des écouteurs.</a:t>
            </a:r>
            <a:endParaRPr lang="fr-CA" sz="20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27" y="2328755"/>
            <a:ext cx="1353185" cy="23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7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Merci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33378" y="2082596"/>
            <a:ext cx="8506549" cy="3122449"/>
          </a:xfrm>
        </p:spPr>
        <p:txBody>
          <a:bodyPr>
            <a:normAutofit fontScale="92500" lnSpcReduction="20000"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Il est possible que tu ressentes un certain inconfort en lien avec certaines questions, c’est normal. N’hésite pas à en parler à un adulte de confiance à l’école, au besoin.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Tes parents ont donné leur autorisation pour que tu participes à la recherche. Es-tu d’accord toi aussi ?</a:t>
            </a:r>
            <a:endParaRPr lang="fr-CA" sz="28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solidFill>
                <a:srgbClr val="FF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solidFill>
                  <a:srgbClr val="FF0000"/>
                </a:solidFill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       </a:t>
            </a:r>
            <a:r>
              <a:rPr lang="fr-CA" sz="3000" dirty="0">
                <a:solidFill>
                  <a:srgbClr val="FF0000"/>
                </a:solidFill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Les chercheurs te remercient pour ta participation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27" y="2328755"/>
            <a:ext cx="1353185" cy="23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349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86BA28-1A7A-4E5B-A064-DC60777AB0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2EB2892-26E3-4AC6-8755-D98112A418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5" ma:contentTypeDescription="Crée un document." ma:contentTypeScope="" ma:versionID="4c5f03a53e73bd8f4cff793ba41df904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1e0125d45d4e8d16a24ea179fb242502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def15d-bc0c-4c46-9001-376561642adc}" ma:internalName="TaxCatchAll" ma:showField="CatchAllData" ma:web="bc2d96f8-f76f-46b3-b2c2-a8ec45c8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c8f1-3cc3-4b75-8c41-c750205dc126">
      <Terms xmlns="http://schemas.microsoft.com/office/infopath/2007/PartnerControls"/>
    </lcf76f155ced4ddcb4097134ff3c332f>
    <TaxCatchAll xmlns="bc2d96f8-f76f-46b3-b2c2-a8ec45c8f182" xsi:nil="true"/>
  </documentManagement>
</p:properties>
</file>

<file path=customXml/itemProps1.xml><?xml version="1.0" encoding="utf-8"?>
<ds:datastoreItem xmlns:ds="http://schemas.openxmlformats.org/officeDocument/2006/customXml" ds:itemID="{2DF0B419-5C3A-4558-B410-556A5878D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BDDB4-F4F1-4072-89AE-757EC654D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5c8f1-3cc3-4b75-8c41-c750205dc126"/>
    <ds:schemaRef ds:uri="bc2d96f8-f76f-46b3-b2c2-a8ec45c8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A46683-6DDB-4F31-AFED-9D6CED3F1BCB}">
  <ds:schemaRefs>
    <ds:schemaRef ds:uri="bc2d96f8-f76f-46b3-b2c2-a8ec45c8f182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d95c8f1-3cc3-4b75-8c41-c750205dc1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347</Words>
  <Application>Microsoft Office PowerPoint</Application>
  <PresentationFormat>Grand écran</PresentationFormat>
  <Paragraphs>53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Thème Office</vt:lpstr>
      <vt:lpstr>Présentation PowerPoint</vt:lpstr>
      <vt:lpstr>Le questionnaire</vt:lpstr>
      <vt:lpstr>Informations</vt:lpstr>
      <vt:lpstr>Échelle 1 à 5</vt:lpstr>
      <vt:lpstr>Exemples</vt:lpstr>
      <vt:lpstr>À faire </vt:lpstr>
      <vt:lpstr>Ensuite</vt:lpstr>
      <vt:lpstr>Merci !</vt:lpstr>
      <vt:lpstr>Présentation PowerPoint</vt:lpstr>
      <vt:lpstr>Échelle 1 à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Dupuis</dc:creator>
  <cp:lastModifiedBy>Sonia Vachon</cp:lastModifiedBy>
  <cp:revision>15</cp:revision>
  <dcterms:created xsi:type="dcterms:W3CDTF">2021-07-12T13:08:33Z</dcterms:created>
  <dcterms:modified xsi:type="dcterms:W3CDTF">2023-12-08T14:25:47Z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  <property fmtid="{D5CDD505-2E9C-101B-9397-08002B2CF9AE}" pid="3" name="MediaServiceImageTags">
    <vt:lpwstr/>
  </property>
</Properties>
</file>