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66" r:id="rId6"/>
    <p:sldId id="272" r:id="rId7"/>
    <p:sldId id="273" r:id="rId8"/>
    <p:sldId id="274" r:id="rId9"/>
    <p:sldId id="275" r:id="rId10"/>
    <p:sldId id="256" r:id="rId11"/>
    <p:sldId id="260" r:id="rId12"/>
    <p:sldId id="269" r:id="rId13"/>
    <p:sldId id="270" r:id="rId14"/>
    <p:sldId id="271" r:id="rId15"/>
    <p:sldId id="263" r:id="rId16"/>
    <p:sldId id="25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6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551EA592-7545-41AB-A525-64FBD2BA2165}"/>
    <pc:docChg chg="custSel modSld">
      <pc:chgData name="Joelle Lepage" userId="0171402b-baed-4880-b438-773c90760392" providerId="ADAL" clId="{551EA592-7545-41AB-A525-64FBD2BA2165}" dt="2021-08-10T19:21:13.216" v="26" actId="13926"/>
      <pc:docMkLst>
        <pc:docMk/>
      </pc:docMkLst>
      <pc:sldChg chg="modSp mod delCm">
        <pc:chgData name="Joelle Lepage" userId="0171402b-baed-4880-b438-773c90760392" providerId="ADAL" clId="{551EA592-7545-41AB-A525-64FBD2BA2165}" dt="2021-08-10T19:19:00.409" v="4" actId="1592"/>
        <pc:sldMkLst>
          <pc:docMk/>
          <pc:sldMk cId="2700480953" sldId="260"/>
        </pc:sldMkLst>
        <pc:spChg chg="mod">
          <ac:chgData name="Joelle Lepage" userId="0171402b-baed-4880-b438-773c90760392" providerId="ADAL" clId="{551EA592-7545-41AB-A525-64FBD2BA2165}" dt="2021-08-10T19:18:42.103" v="1" actId="13926"/>
          <ac:spMkLst>
            <pc:docMk/>
            <pc:sldMk cId="2700480953" sldId="260"/>
            <ac:spMk id="2" creationId="{D384988C-10F1-4027-854E-7577C676619E}"/>
          </ac:spMkLst>
        </pc:spChg>
        <pc:spChg chg="mod">
          <ac:chgData name="Joelle Lepage" userId="0171402b-baed-4880-b438-773c90760392" providerId="ADAL" clId="{551EA592-7545-41AB-A525-64FBD2BA2165}" dt="2021-08-10T19:18:57.628" v="3" actId="20577"/>
          <ac:spMkLst>
            <pc:docMk/>
            <pc:sldMk cId="2700480953" sldId="260"/>
            <ac:spMk id="3" creationId="{AFCB3CAD-3C22-450D-B5C4-2878CEC6D9D1}"/>
          </ac:spMkLst>
        </pc:spChg>
      </pc:sldChg>
      <pc:sldChg chg="modSp mod delCm">
        <pc:chgData name="Joelle Lepage" userId="0171402b-baed-4880-b438-773c90760392" providerId="ADAL" clId="{551EA592-7545-41AB-A525-64FBD2BA2165}" dt="2021-08-10T19:19:37.768" v="17" actId="20577"/>
        <pc:sldMkLst>
          <pc:docMk/>
          <pc:sldMk cId="2472115006" sldId="269"/>
        </pc:sldMkLst>
        <pc:spChg chg="mod">
          <ac:chgData name="Joelle Lepage" userId="0171402b-baed-4880-b438-773c90760392" providerId="ADAL" clId="{551EA592-7545-41AB-A525-64FBD2BA2165}" dt="2021-08-10T19:19:37.768" v="17" actId="20577"/>
          <ac:spMkLst>
            <pc:docMk/>
            <pc:sldMk cId="2472115006" sldId="269"/>
            <ac:spMk id="2" creationId="{D384988C-10F1-4027-854E-7577C676619E}"/>
          </ac:spMkLst>
        </pc:spChg>
      </pc:sldChg>
      <pc:sldChg chg="modSp mod">
        <pc:chgData name="Joelle Lepage" userId="0171402b-baed-4880-b438-773c90760392" providerId="ADAL" clId="{551EA592-7545-41AB-A525-64FBD2BA2165}" dt="2021-08-10T19:19:32.844" v="15" actId="20577"/>
        <pc:sldMkLst>
          <pc:docMk/>
          <pc:sldMk cId="2775618204" sldId="270"/>
        </pc:sldMkLst>
        <pc:spChg chg="mod">
          <ac:chgData name="Joelle Lepage" userId="0171402b-baed-4880-b438-773c90760392" providerId="ADAL" clId="{551EA592-7545-41AB-A525-64FBD2BA2165}" dt="2021-08-10T19:19:32.844" v="15" actId="20577"/>
          <ac:spMkLst>
            <pc:docMk/>
            <pc:sldMk cId="2775618204" sldId="270"/>
            <ac:spMk id="2" creationId="{D384988C-10F1-4027-854E-7577C676619E}"/>
          </ac:spMkLst>
        </pc:spChg>
      </pc:sldChg>
      <pc:sldChg chg="modSp mod delCm modCm">
        <pc:chgData name="Joelle Lepage" userId="0171402b-baed-4880-b438-773c90760392" providerId="ADAL" clId="{551EA592-7545-41AB-A525-64FBD2BA2165}" dt="2021-08-10T19:21:13.216" v="26" actId="13926"/>
        <pc:sldMkLst>
          <pc:docMk/>
          <pc:sldMk cId="3237274026" sldId="271"/>
        </pc:sldMkLst>
        <pc:spChg chg="mod">
          <ac:chgData name="Joelle Lepage" userId="0171402b-baed-4880-b438-773c90760392" providerId="ADAL" clId="{551EA592-7545-41AB-A525-64FBD2BA2165}" dt="2021-08-10T19:19:48.458" v="22" actId="6549"/>
          <ac:spMkLst>
            <pc:docMk/>
            <pc:sldMk cId="3237274026" sldId="271"/>
            <ac:spMk id="2" creationId="{D384988C-10F1-4027-854E-7577C676619E}"/>
          </ac:spMkLst>
        </pc:spChg>
        <pc:spChg chg="mod">
          <ac:chgData name="Joelle Lepage" userId="0171402b-baed-4880-b438-773c90760392" providerId="ADAL" clId="{551EA592-7545-41AB-A525-64FBD2BA2165}" dt="2021-08-10T19:21:13.216" v="26" actId="13926"/>
          <ac:spMkLst>
            <pc:docMk/>
            <pc:sldMk cId="3237274026" sldId="271"/>
            <ac:spMk id="3" creationId="{AFCB3CAD-3C22-450D-B5C4-2878CEC6D9D1}"/>
          </ac:spMkLst>
        </pc:spChg>
      </pc:sldChg>
    </pc:docChg>
  </pc:docChgLst>
  <pc:docChgLst>
    <pc:chgData name="Joelle Lepage" userId="0171402b-baed-4880-b438-773c90760392" providerId="ADAL" clId="{3C4E8DD7-22B6-4EAA-B4AB-67AEED54AABA}"/>
    <pc:docChg chg="custSel modSld">
      <pc:chgData name="Joelle Lepage" userId="0171402b-baed-4880-b438-773c90760392" providerId="ADAL" clId="{3C4E8DD7-22B6-4EAA-B4AB-67AEED54AABA}" dt="2023-07-25T19:26:52.317" v="123" actId="6549"/>
      <pc:docMkLst>
        <pc:docMk/>
      </pc:docMkLst>
      <pc:sldChg chg="modSp mod">
        <pc:chgData name="Joelle Lepage" userId="0171402b-baed-4880-b438-773c90760392" providerId="ADAL" clId="{3C4E8DD7-22B6-4EAA-B4AB-67AEED54AABA}" dt="2023-07-25T19:25:48.150" v="122" actId="20577"/>
        <pc:sldMkLst>
          <pc:docMk/>
          <pc:sldMk cId="2700480953" sldId="260"/>
        </pc:sldMkLst>
        <pc:spChg chg="mod">
          <ac:chgData name="Joelle Lepage" userId="0171402b-baed-4880-b438-773c90760392" providerId="ADAL" clId="{3C4E8DD7-22B6-4EAA-B4AB-67AEED54AABA}" dt="2023-07-25T19:25:48.150" v="122" actId="20577"/>
          <ac:spMkLst>
            <pc:docMk/>
            <pc:sldMk cId="2700480953" sldId="260"/>
            <ac:spMk id="3" creationId="{AFCB3CAD-3C22-450D-B5C4-2878CEC6D9D1}"/>
          </ac:spMkLst>
        </pc:spChg>
      </pc:sldChg>
      <pc:sldChg chg="modSp mod">
        <pc:chgData name="Joelle Lepage" userId="0171402b-baed-4880-b438-773c90760392" providerId="ADAL" clId="{3C4E8DD7-22B6-4EAA-B4AB-67AEED54AABA}" dt="2023-07-25T19:26:52.317" v="123" actId="6549"/>
        <pc:sldMkLst>
          <pc:docMk/>
          <pc:sldMk cId="2472115006" sldId="269"/>
        </pc:sldMkLst>
        <pc:spChg chg="mod">
          <ac:chgData name="Joelle Lepage" userId="0171402b-baed-4880-b438-773c90760392" providerId="ADAL" clId="{3C4E8DD7-22B6-4EAA-B4AB-67AEED54AABA}" dt="2023-07-25T19:26:52.317" v="123" actId="6549"/>
          <ac:spMkLst>
            <pc:docMk/>
            <pc:sldMk cId="2472115006" sldId="269"/>
            <ac:spMk id="3" creationId="{AFCB3CAD-3C22-450D-B5C4-2878CEC6D9D1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1D3AF78E-2FDA-0742-E743-294282D2CE85}"/>
    <pc:docChg chg="modSld">
      <pc:chgData name="caroline.marcoux.cisssmc16" userId="S::caroline.marcoux.cisssmc16_ssss.gouv.qc.ca#ext#@usherbrooke.onmicrosoft.com::a0a1b8ce-a2cc-45cb-9f01-b71e16087350" providerId="AD" clId="Web-{1D3AF78E-2FDA-0742-E743-294282D2CE85}" dt="2023-07-20T19:06:39.318" v="11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1D3AF78E-2FDA-0742-E743-294282D2CE85}" dt="2023-07-20T19:06:30.130" v="9" actId="20577"/>
        <pc:sldMkLst>
          <pc:docMk/>
          <pc:sldMk cId="2700480953" sldId="260"/>
        </pc:sldMkLst>
        <pc:spChg chg="mod">
          <ac:chgData name="caroline.marcoux.cisssmc16" userId="S::caroline.marcoux.cisssmc16_ssss.gouv.qc.ca#ext#@usherbrooke.onmicrosoft.com::a0a1b8ce-a2cc-45cb-9f01-b71e16087350" providerId="AD" clId="Web-{1D3AF78E-2FDA-0742-E743-294282D2CE85}" dt="2023-07-20T19:06:30.130" v="9" actId="20577"/>
          <ac:spMkLst>
            <pc:docMk/>
            <pc:sldMk cId="2700480953" sldId="260"/>
            <ac:spMk id="3" creationId="{AFCB3CAD-3C22-450D-B5C4-2878CEC6D9D1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1D3AF78E-2FDA-0742-E743-294282D2CE85}" dt="2023-07-20T19:06:39.318" v="11" actId="20577"/>
        <pc:sldMkLst>
          <pc:docMk/>
          <pc:sldMk cId="2472115006" sldId="269"/>
        </pc:sldMkLst>
        <pc:spChg chg="mod">
          <ac:chgData name="caroline.marcoux.cisssmc16" userId="S::caroline.marcoux.cisssmc16_ssss.gouv.qc.ca#ext#@usherbrooke.onmicrosoft.com::a0a1b8ce-a2cc-45cb-9f01-b71e16087350" providerId="AD" clId="Web-{1D3AF78E-2FDA-0742-E743-294282D2CE85}" dt="2023-07-20T19:06:39.318" v="11" actId="20577"/>
          <ac:spMkLst>
            <pc:docMk/>
            <pc:sldMk cId="2472115006" sldId="269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49C91-9D23-4897-8D5F-D232F0B03AD5}" type="datetimeFigureOut">
              <a:rPr lang="fr-CA" smtClean="0"/>
              <a:t>2023-11-13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F02B-3F85-4B93-9312-CB984AE5BD0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16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59458-E66D-4940-89DA-DBEF76828512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08CC-B00F-4DEF-8309-2B8C36254D0E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4084-8846-45DF-9A88-E9322E0E7B51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8C0-B6D6-4750-A019-3ADCB21B0F75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073-B4F4-41FE-8071-A749AF66462F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52ADF-7163-4494-9D12-492210C4DBF9}" type="datetime1">
              <a:rPr lang="fr-CA" smtClean="0"/>
              <a:t>2023-11-13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15DA-F5FE-40DB-923F-D654C6112852}" type="datetime1">
              <a:rPr lang="fr-CA" smtClean="0"/>
              <a:t>2023-11-13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BF3C-4B43-43F3-BDA2-E63B60779539}" type="datetime1">
              <a:rPr lang="fr-CA" smtClean="0"/>
              <a:t>2023-11-13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03-3184-44BC-9E1D-154766D5A6F7}" type="datetime1">
              <a:rPr lang="fr-CA" smtClean="0"/>
              <a:t>2023-11-13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188C-CE71-47DA-BDD7-ABE5BBBF42EC}" type="datetime1">
              <a:rPr lang="fr-CA" smtClean="0"/>
              <a:t>2023-11-13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1A0F-29C1-4F57-A1E6-5B4C1AC395F3}" type="datetime1">
              <a:rPr lang="fr-CA" smtClean="0"/>
              <a:t>2023-11-13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A979-B32D-4CE1-849B-50EB47AB5B00}" type="datetime1">
              <a:rPr lang="fr-CA" smtClean="0"/>
              <a:t>2023-11-13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/>
        </p:nvSpPr>
        <p:spPr>
          <a:xfrm>
            <a:off x="10805392" y="319808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4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4.4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Ça en valait le « coup »?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6"/>
            <a:ext cx="10515600" cy="3184358"/>
          </a:xfrm>
        </p:spPr>
        <p:txBody>
          <a:bodyPr>
            <a:norm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Même si ne tu participes pas activement à une situation, tu peux quand même avoir été influencé négativement par les autres…</a:t>
            </a:r>
          </a:p>
          <a:p>
            <a:pPr marL="0" marR="44450" lvl="3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Ne pas empêcher une situation, c’est en quelque sorte y contribuer et les conséquences peuvent être toutes aussi négatives.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Chenille contour">
            <a:extLst>
              <a:ext uri="{FF2B5EF4-FFF2-40B4-BE49-F238E27FC236}">
                <a16:creationId xmlns:a16="http://schemas.microsoft.com/office/drawing/2014/main" id="{27BF5DE5-856D-43B7-95F3-15274F0CE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47937" y="550827"/>
            <a:ext cx="954157" cy="9541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37" y="3437682"/>
            <a:ext cx="1883668" cy="3246127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561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Ça en valait le « coup »?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4984"/>
            <a:ext cx="10827327" cy="3184358"/>
          </a:xfrm>
        </p:spPr>
        <p:txBody>
          <a:bodyPr>
            <a:normAutofit/>
          </a:bodyPr>
          <a:lstStyle/>
          <a:p>
            <a:pPr marL="354013" marR="44450" lvl="3" indent="-354013" algn="just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CA" sz="2400" spc="-15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Est-ce que ça t’est déjà arrivé de te faire influencer?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44450" lvl="3" indent="-354013" algn="just">
              <a:lnSpc>
                <a:spcPct val="130000"/>
              </a:lnSpc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Est-ce que c’est normal de se laisser influencer parfois?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44450" lvl="3" indent="-354013" algn="just">
              <a:lnSpc>
                <a:spcPct val="130000"/>
              </a:lnSpc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Qu’est-ce qui peut arriver si tu te laisses influencer négativement par les autres?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44450" lvl="3" indent="-354013" algn="just">
              <a:lnSpc>
                <a:spcPct val="130000"/>
              </a:lnSpc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Pourquoi est-il parfois difficile de résister à l’influence des autres?</a:t>
            </a:r>
          </a:p>
          <a:p>
            <a:pPr marL="0" marR="44450" lvl="3" indent="0" algn="just">
              <a:lnSpc>
                <a:spcPct val="13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44450" lvl="3" indent="-354013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Est-ce que ça t’est déjà arrivé de résister à l’influence des autres ? Comment as-tu réussi ?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19897"/>
            <a:ext cx="12191999" cy="1214500"/>
          </a:xfrm>
          <a:prstGeom prst="rect">
            <a:avLst/>
          </a:prstGeom>
        </p:spPr>
      </p:pic>
      <p:pic>
        <p:nvPicPr>
          <p:cNvPr id="6" name="Graphique 5" descr="Chenille contour">
            <a:extLst>
              <a:ext uri="{FF2B5EF4-FFF2-40B4-BE49-F238E27FC236}">
                <a16:creationId xmlns:a16="http://schemas.microsoft.com/office/drawing/2014/main" id="{27BF5DE5-856D-43B7-95F3-15274F0CE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47937" y="550827"/>
            <a:ext cx="954157" cy="954157"/>
          </a:xfrm>
          <a:prstGeom prst="rect">
            <a:avLst/>
          </a:prstGeom>
        </p:spPr>
      </p:pic>
      <p:pic>
        <p:nvPicPr>
          <p:cNvPr id="7" name="Image 6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B7EAA7B5-DD85-4D1F-844A-F36125ECCC9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492" y="3970536"/>
            <a:ext cx="1554144" cy="22681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819369" y="4612176"/>
            <a:ext cx="7096600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600" dirty="0"/>
              <a:t>Quels moyens peux-tu utiliser pour t’affirmer?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727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6" y="2001582"/>
            <a:ext cx="4562628" cy="2200963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z="26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essaie d’affirmer ton désaccord lorsque quelqu’un essaie de t’influencer </a:t>
            </a:r>
            <a:r>
              <a:rPr lang="fr-CA" sz="2600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négati-vement</a:t>
            </a:r>
            <a:r>
              <a:rPr lang="fr-CA" sz="2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E2FFF6-DA70-4041-919A-7D38D459F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80" y="1644662"/>
            <a:ext cx="1870583" cy="322526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2351073"/>
            <a:ext cx="3822189" cy="2761794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</a:t>
            </a:r>
            <a:r>
              <a:rPr lang="fr-CA" sz="2600" b="0" i="0" spc="-20" dirty="0">
                <a:effectLst/>
                <a:latin typeface="Calibri"/>
                <a:cs typeface="Calibri"/>
              </a:rPr>
              <a:t>avons</a:t>
            </a:r>
            <a:r>
              <a:rPr lang="fr-CA" sz="2600" spc="-20" dirty="0">
                <a:latin typeface="Calibri"/>
                <a:cs typeface="Calibri"/>
              </a:rPr>
              <a:t> parlé </a:t>
            </a:r>
            <a:r>
              <a:rPr lang="en-US" sz="2600" spc="-2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 la </a:t>
            </a:r>
            <a:r>
              <a:rPr lang="en-US" sz="2600" spc="-2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demande</a:t>
            </a:r>
            <a:r>
              <a:rPr lang="en-US" sz="2600" spc="-2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d’aide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9" name="Image 8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DEE64EDE-91DA-47CE-83BF-2703A5A419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17" y="2139791"/>
            <a:ext cx="1428646" cy="318435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essin d’enfan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CB20DE5-09F8-6835-3955-62AD0E159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72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960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53C7AD-89CD-80E3-9234-9AC76E50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765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8945BA-BDA1-E90C-7CFC-17AC9DDC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823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C4FD92-8AE7-06C0-84B0-4815995C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730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Ça en valait le « coup »?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327" y="1690686"/>
            <a:ext cx="9180946" cy="351168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marR="234950" lvl="1" indent="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Nous allons diviser la classe en deux. Deux volontaires par groupe doivent venir à l’avan</a:t>
            </a: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t de la classe pour jouer les rôles de William, Loïc, Léo et Charlie.</a:t>
            </a: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1" indent="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1" indent="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Groupe A</a:t>
            </a: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Tu te mets 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dans la peau de William et de Lo</a:t>
            </a:r>
            <a:r>
              <a:rPr lang="fr-CA" sz="2600" spc="-15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ï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c.</a:t>
            </a: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Tu dois convaincre Léo et Charlie de participer à la blague.</a:t>
            </a: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  <a:buNone/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Groupe B</a:t>
            </a: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Tu te mets 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dans la peau de Léo et de Charlie.</a:t>
            </a:r>
          </a:p>
          <a:p>
            <a:pPr marL="360045" marR="234950" lvl="1" indent="-360045" algn="just">
              <a:lnSpc>
                <a:spcPct val="110000"/>
              </a:lnSpc>
              <a:spcBef>
                <a:spcPts val="35"/>
              </a:spcBef>
            </a:pP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Tu dois tenter de t’affirmer et résister à la pression de </a:t>
            </a:r>
            <a:r>
              <a:rPr lang="fr-CA" sz="2600" dirty="0">
                <a:ea typeface="Trebuchet MS" panose="020B0603020202020204" pitchFamily="34" charset="0"/>
                <a:cs typeface="Trebuchet MS" panose="020B0603020202020204" pitchFamily="34" charset="0"/>
              </a:rPr>
              <a:t>William et</a:t>
            </a:r>
            <a:r>
              <a:rPr lang="fr-CA" sz="26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de Loïc.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Chenille contour">
            <a:extLst>
              <a:ext uri="{FF2B5EF4-FFF2-40B4-BE49-F238E27FC236}">
                <a16:creationId xmlns:a16="http://schemas.microsoft.com/office/drawing/2014/main" id="{27BF5DE5-856D-43B7-95F3-15274F0CE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47937" y="550827"/>
            <a:ext cx="954157" cy="9541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7473EA-B145-4A0D-8A5F-53CC709FFEF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15" y="2890620"/>
            <a:ext cx="1636051" cy="2497454"/>
          </a:xfrm>
          <a:prstGeom prst="rect">
            <a:avLst/>
          </a:prstGeom>
          <a:noFill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Ça en valait le « coup »?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62" y="1836821"/>
            <a:ext cx="9116291" cy="3184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950" lvl="1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fr-CA" spc="-5" dirty="0">
                <a:latin typeface="Calibri"/>
                <a:ea typeface="Trebuchet MS" panose="020B0603020202020204" pitchFamily="34" charset="0"/>
                <a:cs typeface="Calibri"/>
              </a:rPr>
              <a:t>F</a:t>
            </a:r>
            <a:r>
              <a:rPr lang="fr-CA" spc="-5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inalement, Léo et Charlie ont décidé de suivre </a:t>
            </a:r>
            <a:r>
              <a:rPr lang="fr-CA" spc="-5" dirty="0">
                <a:latin typeface="Calibri"/>
                <a:ea typeface="Trebuchet MS" panose="020B0603020202020204" pitchFamily="34" charset="0"/>
                <a:cs typeface="Calibri"/>
              </a:rPr>
              <a:t>William</a:t>
            </a:r>
            <a:r>
              <a:rPr lang="fr-CA" spc="-5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Loïc, mais ils sont restés silencieux lorsque les autres riaient de Nicolas. Ils n’ont été que témoins.</a:t>
            </a:r>
          </a:p>
          <a:p>
            <a:pPr marL="0" marR="234950" lvl="1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lang="fr-CA" spc="-5" dirty="0">
              <a:effectLst/>
              <a:latin typeface="Calibri" panose="020F0502020204030204" pitchFamily="34" charset="0"/>
              <a:ea typeface="Trebuchet MS" panose="020B0603020202020204" pitchFamily="34" charset="0"/>
            </a:endParaRPr>
          </a:p>
          <a:p>
            <a:pPr marL="285750" marR="234950" lvl="1" indent="-285750" algn="just">
              <a:lnSpc>
                <a:spcPct val="100000"/>
              </a:lnSpc>
              <a:spcBef>
                <a:spcPts val="35"/>
              </a:spcBef>
            </a:pPr>
            <a:r>
              <a:rPr lang="fr-CA" spc="-5" dirty="0">
                <a:latin typeface="Calibri"/>
                <a:ea typeface="Trebuchet MS" panose="020B0603020202020204" pitchFamily="34" charset="0"/>
                <a:cs typeface="Calibri"/>
              </a:rPr>
              <a:t> Se sont-ils tout de même laissé influencer?</a:t>
            </a:r>
          </a:p>
          <a:p>
            <a:pPr marL="353695" marR="234950" lvl="1" indent="-353695" algn="just">
              <a:lnSpc>
                <a:spcPct val="100000"/>
              </a:lnSpc>
              <a:spcBef>
                <a:spcPts val="35"/>
              </a:spcBef>
            </a:pPr>
            <a:r>
              <a:rPr lang="fr-CA" spc="-5" dirty="0">
                <a:latin typeface="Calibri" panose="020F0502020204030204" pitchFamily="34" charset="0"/>
                <a:ea typeface="Trebuchet MS" panose="020B0603020202020204" pitchFamily="34" charset="0"/>
              </a:rPr>
              <a:t>Ont-ils contribué à la situation embarrassante pour Nicolas?</a:t>
            </a:r>
            <a:endParaRPr lang="fr-CA" spc="-5" dirty="0"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Chenille contour">
            <a:extLst>
              <a:ext uri="{FF2B5EF4-FFF2-40B4-BE49-F238E27FC236}">
                <a16:creationId xmlns:a16="http://schemas.microsoft.com/office/drawing/2014/main" id="{27BF5DE5-856D-43B7-95F3-15274F0CE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47937" y="550827"/>
            <a:ext cx="954157" cy="954157"/>
          </a:xfrm>
          <a:prstGeom prst="rect">
            <a:avLst/>
          </a:prstGeom>
        </p:spPr>
      </p:pic>
      <p:pic>
        <p:nvPicPr>
          <p:cNvPr id="7" name="Image 6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C4B3C874-5AD3-414F-9751-E9312F9C50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6902" y="2830545"/>
            <a:ext cx="1381903" cy="307700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2115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c2d96f8-f76f-46b3-b2c2-a8ec45c8f182"/>
    <ds:schemaRef ds:uri="http://purl.org/dc/terms/"/>
    <ds:schemaRef ds:uri="cd95c8f1-3cc3-4b75-8c41-c750205dc12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0BE937-1022-402A-9A4E-E08EAF1392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354</Words>
  <Application>Microsoft Office PowerPoint</Application>
  <PresentationFormat>Grand écran</PresentationFormat>
  <Paragraphs>48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Ça en valait le « coup »?</vt:lpstr>
      <vt:lpstr>Ça en valait le « coup »?</vt:lpstr>
      <vt:lpstr>Ça en valait le « coup »?</vt:lpstr>
      <vt:lpstr>Ça en valait le « coup »?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Joelle Lepage</cp:lastModifiedBy>
  <cp:revision>22</cp:revision>
  <dcterms:created xsi:type="dcterms:W3CDTF">2021-07-12T13:08:33Z</dcterms:created>
  <dcterms:modified xsi:type="dcterms:W3CDTF">2023-11-13T16:19:49Z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