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82" r:id="rId9"/>
    <p:sldId id="263" r:id="rId10"/>
    <p:sldId id="264" r:id="rId11"/>
    <p:sldId id="265" r:id="rId12"/>
    <p:sldId id="266" r:id="rId13"/>
    <p:sldId id="283" r:id="rId14"/>
    <p:sldId id="267" r:id="rId15"/>
    <p:sldId id="268" r:id="rId16"/>
    <p:sldId id="269" r:id="rId17"/>
    <p:sldId id="270" r:id="rId18"/>
    <p:sldId id="271" r:id="rId19"/>
    <p:sldId id="272" r:id="rId20"/>
    <p:sldId id="284" r:id="rId21"/>
    <p:sldId id="273" r:id="rId22"/>
    <p:sldId id="285" r:id="rId23"/>
    <p:sldId id="274" r:id="rId24"/>
    <p:sldId id="286" r:id="rId25"/>
    <p:sldId id="275" r:id="rId26"/>
    <p:sldId id="276" r:id="rId27"/>
    <p:sldId id="277" r:id="rId28"/>
    <p:sldId id="278" r:id="rId29"/>
    <p:sldId id="279" r:id="rId30"/>
    <p:sldId id="280" r:id="rId31"/>
    <p:sldId id="281" r:id="rId32"/>
  </p:sldIdLst>
  <p:sldSz cx="12192000" cy="6858000"/>
  <p:notesSz cx="6858000" cy="9144000"/>
  <p:embeddedFontLst>
    <p:embeddedFont>
      <p:font typeface="Arial Black" panose="020B0A04020102020204" pitchFamily="34" charset="0"/>
      <p:regular r:id="rId34"/>
      <p:bold r:id="rId35"/>
    </p:embeddedFont>
    <p:embeddedFont>
      <p:font typeface="Calibri" panose="020F050202020403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Raleway"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HpO98EixPdW99JRAuCkAjlK/l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AF0"/>
    <a:srgbClr val="C9D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36174-8D03-0144-BD48-A30BEAA02C61}" v="161" dt="2023-08-15T15:36:13.539"/>
  </p1510:revLst>
</p1510:revInfo>
</file>

<file path=ppt/tableStyles.xml><?xml version="1.0" encoding="utf-8"?>
<a:tblStyleLst xmlns:a="http://schemas.openxmlformats.org/drawingml/2006/main" def="{5108D04A-DAE9-4F65-BCA9-CD734016F4A3}">
  <a:tblStyle styleId="{5108D04A-DAE9-4F65-BCA9-CD734016F4A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8245" autoAdjust="0"/>
  </p:normalViewPr>
  <p:slideViewPr>
    <p:cSldViewPr snapToGrid="0">
      <p:cViewPr varScale="1">
        <p:scale>
          <a:sx n="77" d="100"/>
          <a:sy n="77" d="100"/>
        </p:scale>
        <p:origin x="48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lisa Thériault" userId="b307a219-fbde-4a7e-86c3-b56d69c3873f" providerId="ADAL" clId="{F3E36174-8D03-0144-BD48-A30BEAA02C61}"/>
    <pc:docChg chg="undo custSel addSld modSld sldOrd">
      <pc:chgData name="Élisa Thériault" userId="b307a219-fbde-4a7e-86c3-b56d69c3873f" providerId="ADAL" clId="{F3E36174-8D03-0144-BD48-A30BEAA02C61}" dt="2023-08-15T15:35:27.278" v="1673" actId="1036"/>
      <pc:docMkLst>
        <pc:docMk/>
      </pc:docMkLst>
      <pc:sldChg chg="addSp delSp modSp mod">
        <pc:chgData name="Élisa Thériault" userId="b307a219-fbde-4a7e-86c3-b56d69c3873f" providerId="ADAL" clId="{F3E36174-8D03-0144-BD48-A30BEAA02C61}" dt="2023-08-12T15:47:17.289" v="19" actId="171"/>
        <pc:sldMkLst>
          <pc:docMk/>
          <pc:sldMk cId="0" sldId="257"/>
        </pc:sldMkLst>
        <pc:spChg chg="add mod">
          <ac:chgData name="Élisa Thériault" userId="b307a219-fbde-4a7e-86c3-b56d69c3873f" providerId="ADAL" clId="{F3E36174-8D03-0144-BD48-A30BEAA02C61}" dt="2023-08-12T15:47:17.289" v="19" actId="171"/>
          <ac:spMkLst>
            <pc:docMk/>
            <pc:sldMk cId="0" sldId="257"/>
            <ac:spMk id="4" creationId="{DC653C39-D8CD-D7C9-6364-3D2A41DCA439}"/>
          </ac:spMkLst>
        </pc:spChg>
        <pc:spChg chg="mod">
          <ac:chgData name="Élisa Thériault" userId="b307a219-fbde-4a7e-86c3-b56d69c3873f" providerId="ADAL" clId="{F3E36174-8D03-0144-BD48-A30BEAA02C61}" dt="2023-08-12T15:46:47.063" v="11" actId="1076"/>
          <ac:spMkLst>
            <pc:docMk/>
            <pc:sldMk cId="0" sldId="257"/>
            <ac:spMk id="130" creationId="{00000000-0000-0000-0000-000000000000}"/>
          </ac:spMkLst>
        </pc:spChg>
        <pc:picChg chg="add mod">
          <ac:chgData name="Élisa Thériault" userId="b307a219-fbde-4a7e-86c3-b56d69c3873f" providerId="ADAL" clId="{F3E36174-8D03-0144-BD48-A30BEAA02C61}" dt="2023-08-12T15:46:50.789" v="12" actId="14100"/>
          <ac:picMkLst>
            <pc:docMk/>
            <pc:sldMk cId="0" sldId="257"/>
            <ac:picMk id="3" creationId="{C80A1443-3FE5-EF10-0650-66651BDF889A}"/>
          </ac:picMkLst>
        </pc:picChg>
        <pc:picChg chg="del">
          <ac:chgData name="Élisa Thériault" userId="b307a219-fbde-4a7e-86c3-b56d69c3873f" providerId="ADAL" clId="{F3E36174-8D03-0144-BD48-A30BEAA02C61}" dt="2023-08-12T15:46:12.190" v="4" actId="478"/>
          <ac:picMkLst>
            <pc:docMk/>
            <pc:sldMk cId="0" sldId="257"/>
            <ac:picMk id="131" creationId="{00000000-0000-0000-0000-000000000000}"/>
          </ac:picMkLst>
        </pc:picChg>
        <pc:picChg chg="del">
          <ac:chgData name="Élisa Thériault" userId="b307a219-fbde-4a7e-86c3-b56d69c3873f" providerId="ADAL" clId="{F3E36174-8D03-0144-BD48-A30BEAA02C61}" dt="2023-08-12T15:46:08.315" v="0" actId="478"/>
          <ac:picMkLst>
            <pc:docMk/>
            <pc:sldMk cId="0" sldId="257"/>
            <ac:picMk id="132" creationId="{00000000-0000-0000-0000-000000000000}"/>
          </ac:picMkLst>
        </pc:picChg>
        <pc:picChg chg="del">
          <ac:chgData name="Élisa Thériault" userId="b307a219-fbde-4a7e-86c3-b56d69c3873f" providerId="ADAL" clId="{F3E36174-8D03-0144-BD48-A30BEAA02C61}" dt="2023-08-12T15:46:09.333" v="1" actId="478"/>
          <ac:picMkLst>
            <pc:docMk/>
            <pc:sldMk cId="0" sldId="257"/>
            <ac:picMk id="133" creationId="{00000000-0000-0000-0000-000000000000}"/>
          </ac:picMkLst>
        </pc:picChg>
        <pc:picChg chg="del">
          <ac:chgData name="Élisa Thériault" userId="b307a219-fbde-4a7e-86c3-b56d69c3873f" providerId="ADAL" clId="{F3E36174-8D03-0144-BD48-A30BEAA02C61}" dt="2023-08-12T15:46:10.294" v="2" actId="478"/>
          <ac:picMkLst>
            <pc:docMk/>
            <pc:sldMk cId="0" sldId="257"/>
            <ac:picMk id="134" creationId="{00000000-0000-0000-0000-000000000000}"/>
          </ac:picMkLst>
        </pc:picChg>
        <pc:picChg chg="del">
          <ac:chgData name="Élisa Thériault" userId="b307a219-fbde-4a7e-86c3-b56d69c3873f" providerId="ADAL" clId="{F3E36174-8D03-0144-BD48-A30BEAA02C61}" dt="2023-08-12T15:46:11.294" v="3" actId="478"/>
          <ac:picMkLst>
            <pc:docMk/>
            <pc:sldMk cId="0" sldId="257"/>
            <ac:picMk id="135" creationId="{00000000-0000-0000-0000-000000000000}"/>
          </ac:picMkLst>
        </pc:picChg>
      </pc:sldChg>
      <pc:sldChg chg="addSp delSp modSp mod">
        <pc:chgData name="Élisa Thériault" userId="b307a219-fbde-4a7e-86c3-b56d69c3873f" providerId="ADAL" clId="{F3E36174-8D03-0144-BD48-A30BEAA02C61}" dt="2023-08-12T18:58:42.169" v="1300" actId="478"/>
        <pc:sldMkLst>
          <pc:docMk/>
          <pc:sldMk cId="0" sldId="258"/>
        </pc:sldMkLst>
        <pc:spChg chg="mod">
          <ac:chgData name="Élisa Thériault" userId="b307a219-fbde-4a7e-86c3-b56d69c3873f" providerId="ADAL" clId="{F3E36174-8D03-0144-BD48-A30BEAA02C61}" dt="2023-08-12T15:58:12.418" v="147" actId="1076"/>
          <ac:spMkLst>
            <pc:docMk/>
            <pc:sldMk cId="0" sldId="258"/>
            <ac:spMk id="141" creationId="{00000000-0000-0000-0000-000000000000}"/>
          </ac:spMkLst>
        </pc:spChg>
        <pc:picChg chg="add mod">
          <ac:chgData name="Élisa Thériault" userId="b307a219-fbde-4a7e-86c3-b56d69c3873f" providerId="ADAL" clId="{F3E36174-8D03-0144-BD48-A30BEAA02C61}" dt="2023-08-12T18:58:11.338" v="1273" actId="166"/>
          <ac:picMkLst>
            <pc:docMk/>
            <pc:sldMk cId="0" sldId="258"/>
            <ac:picMk id="3" creationId="{5D3462A7-7B0D-71D7-A4C0-88340EF49615}"/>
          </ac:picMkLst>
        </pc:picChg>
        <pc:picChg chg="add mod">
          <ac:chgData name="Élisa Thériault" userId="b307a219-fbde-4a7e-86c3-b56d69c3873f" providerId="ADAL" clId="{F3E36174-8D03-0144-BD48-A30BEAA02C61}" dt="2023-08-12T18:58:39.699" v="1298"/>
          <ac:picMkLst>
            <pc:docMk/>
            <pc:sldMk cId="0" sldId="258"/>
            <ac:picMk id="4" creationId="{D5C301C3-376F-0697-3049-D758EADBBB8F}"/>
          </ac:picMkLst>
        </pc:picChg>
        <pc:picChg chg="add mod">
          <ac:chgData name="Élisa Thériault" userId="b307a219-fbde-4a7e-86c3-b56d69c3873f" providerId="ADAL" clId="{F3E36174-8D03-0144-BD48-A30BEAA02C61}" dt="2023-08-12T18:58:24.043" v="1287" actId="1035"/>
          <ac:picMkLst>
            <pc:docMk/>
            <pc:sldMk cId="0" sldId="258"/>
            <ac:picMk id="5" creationId="{978BBD16-CBBC-7B35-66D6-111994033552}"/>
          </ac:picMkLst>
        </pc:picChg>
        <pc:picChg chg="del mod">
          <ac:chgData name="Élisa Thériault" userId="b307a219-fbde-4a7e-86c3-b56d69c3873f" providerId="ADAL" clId="{F3E36174-8D03-0144-BD48-A30BEAA02C61}" dt="2023-08-12T18:58:05.537" v="1272" actId="478"/>
          <ac:picMkLst>
            <pc:docMk/>
            <pc:sldMk cId="0" sldId="258"/>
            <ac:picMk id="143" creationId="{00000000-0000-0000-0000-000000000000}"/>
          </ac:picMkLst>
        </pc:picChg>
        <pc:picChg chg="del mod">
          <ac:chgData name="Élisa Thériault" userId="b307a219-fbde-4a7e-86c3-b56d69c3873f" providerId="ADAL" clId="{F3E36174-8D03-0144-BD48-A30BEAA02C61}" dt="2023-08-12T18:58:42.169" v="1300" actId="478"/>
          <ac:picMkLst>
            <pc:docMk/>
            <pc:sldMk cId="0" sldId="258"/>
            <ac:picMk id="146" creationId="{00000000-0000-0000-0000-000000000000}"/>
          </ac:picMkLst>
        </pc:picChg>
        <pc:picChg chg="del mod">
          <ac:chgData name="Élisa Thériault" userId="b307a219-fbde-4a7e-86c3-b56d69c3873f" providerId="ADAL" clId="{F3E36174-8D03-0144-BD48-A30BEAA02C61}" dt="2023-08-12T18:58:41.240" v="1299" actId="478"/>
          <ac:picMkLst>
            <pc:docMk/>
            <pc:sldMk cId="0" sldId="258"/>
            <ac:picMk id="149" creationId="{00000000-0000-0000-0000-000000000000}"/>
          </ac:picMkLst>
        </pc:picChg>
      </pc:sldChg>
      <pc:sldChg chg="addSp delSp modSp mod">
        <pc:chgData name="Élisa Thériault" userId="b307a219-fbde-4a7e-86c3-b56d69c3873f" providerId="ADAL" clId="{F3E36174-8D03-0144-BD48-A30BEAA02C61}" dt="2023-08-12T18:56:48.782" v="1260" actId="208"/>
        <pc:sldMkLst>
          <pc:docMk/>
          <pc:sldMk cId="0" sldId="259"/>
        </pc:sldMkLst>
        <pc:spChg chg="add del mod">
          <ac:chgData name="Élisa Thériault" userId="b307a219-fbde-4a7e-86c3-b56d69c3873f" providerId="ADAL" clId="{F3E36174-8D03-0144-BD48-A30BEAA02C61}" dt="2023-08-12T15:55:40.485" v="75" actId="478"/>
          <ac:spMkLst>
            <pc:docMk/>
            <pc:sldMk cId="0" sldId="259"/>
            <ac:spMk id="3" creationId="{1CD8B80D-A472-81CE-0664-9C394932C001}"/>
          </ac:spMkLst>
        </pc:spChg>
        <pc:spChg chg="mod">
          <ac:chgData name="Élisa Thériault" userId="b307a219-fbde-4a7e-86c3-b56d69c3873f" providerId="ADAL" clId="{F3E36174-8D03-0144-BD48-A30BEAA02C61}" dt="2023-08-12T18:56:48.782" v="1260" actId="208"/>
          <ac:spMkLst>
            <pc:docMk/>
            <pc:sldMk cId="0" sldId="259"/>
            <ac:spMk id="155" creationId="{00000000-0000-0000-0000-000000000000}"/>
          </ac:spMkLst>
        </pc:spChg>
        <pc:spChg chg="mod">
          <ac:chgData name="Élisa Thériault" userId="b307a219-fbde-4a7e-86c3-b56d69c3873f" providerId="ADAL" clId="{F3E36174-8D03-0144-BD48-A30BEAA02C61}" dt="2023-08-12T18:56:44.653" v="1259" actId="2085"/>
          <ac:spMkLst>
            <pc:docMk/>
            <pc:sldMk cId="0" sldId="259"/>
            <ac:spMk id="158" creationId="{00000000-0000-0000-0000-000000000000}"/>
          </ac:spMkLst>
        </pc:spChg>
        <pc:spChg chg="mod">
          <ac:chgData name="Élisa Thériault" userId="b307a219-fbde-4a7e-86c3-b56d69c3873f" providerId="ADAL" clId="{F3E36174-8D03-0144-BD48-A30BEAA02C61}" dt="2023-08-12T18:56:23.786" v="1255" actId="207"/>
          <ac:spMkLst>
            <pc:docMk/>
            <pc:sldMk cId="0" sldId="259"/>
            <ac:spMk id="159" creationId="{00000000-0000-0000-0000-000000000000}"/>
          </ac:spMkLst>
        </pc:spChg>
        <pc:spChg chg="mod">
          <ac:chgData name="Élisa Thériault" userId="b307a219-fbde-4a7e-86c3-b56d69c3873f" providerId="ADAL" clId="{F3E36174-8D03-0144-BD48-A30BEAA02C61}" dt="2023-08-12T18:56:44.653" v="1259" actId="2085"/>
          <ac:spMkLst>
            <pc:docMk/>
            <pc:sldMk cId="0" sldId="259"/>
            <ac:spMk id="160" creationId="{00000000-0000-0000-0000-000000000000}"/>
          </ac:spMkLst>
        </pc:spChg>
        <pc:spChg chg="mod">
          <ac:chgData name="Élisa Thériault" userId="b307a219-fbde-4a7e-86c3-b56d69c3873f" providerId="ADAL" clId="{F3E36174-8D03-0144-BD48-A30BEAA02C61}" dt="2023-08-12T18:56:27.141" v="1256" actId="207"/>
          <ac:spMkLst>
            <pc:docMk/>
            <pc:sldMk cId="0" sldId="259"/>
            <ac:spMk id="161" creationId="{00000000-0000-0000-0000-000000000000}"/>
          </ac:spMkLst>
        </pc:spChg>
        <pc:spChg chg="mod">
          <ac:chgData name="Élisa Thériault" userId="b307a219-fbde-4a7e-86c3-b56d69c3873f" providerId="ADAL" clId="{F3E36174-8D03-0144-BD48-A30BEAA02C61}" dt="2023-08-12T18:56:44.653" v="1259" actId="2085"/>
          <ac:spMkLst>
            <pc:docMk/>
            <pc:sldMk cId="0" sldId="259"/>
            <ac:spMk id="162" creationId="{00000000-0000-0000-0000-000000000000}"/>
          </ac:spMkLst>
        </pc:spChg>
        <pc:spChg chg="mod">
          <ac:chgData name="Élisa Thériault" userId="b307a219-fbde-4a7e-86c3-b56d69c3873f" providerId="ADAL" clId="{F3E36174-8D03-0144-BD48-A30BEAA02C61}" dt="2023-08-12T18:56:30.924" v="1257" actId="207"/>
          <ac:spMkLst>
            <pc:docMk/>
            <pc:sldMk cId="0" sldId="259"/>
            <ac:spMk id="163" creationId="{00000000-0000-0000-0000-000000000000}"/>
          </ac:spMkLst>
        </pc:spChg>
        <pc:spChg chg="mod">
          <ac:chgData name="Élisa Thériault" userId="b307a219-fbde-4a7e-86c3-b56d69c3873f" providerId="ADAL" clId="{F3E36174-8D03-0144-BD48-A30BEAA02C61}" dt="2023-08-12T15:58:03.189" v="146" actId="1076"/>
          <ac:spMkLst>
            <pc:docMk/>
            <pc:sldMk cId="0" sldId="259"/>
            <ac:spMk id="164" creationId="{00000000-0000-0000-0000-000000000000}"/>
          </ac:spMkLst>
        </pc:spChg>
        <pc:picChg chg="add mod modCrop">
          <ac:chgData name="Élisa Thériault" userId="b307a219-fbde-4a7e-86c3-b56d69c3873f" providerId="ADAL" clId="{F3E36174-8D03-0144-BD48-A30BEAA02C61}" dt="2023-08-12T16:02:20.413" v="170" actId="1076"/>
          <ac:picMkLst>
            <pc:docMk/>
            <pc:sldMk cId="0" sldId="259"/>
            <ac:picMk id="5" creationId="{979D86BE-AA3B-2AFC-8B3F-20BB30A8D8CC}"/>
          </ac:picMkLst>
        </pc:picChg>
        <pc:picChg chg="add del mod modCrop">
          <ac:chgData name="Élisa Thériault" userId="b307a219-fbde-4a7e-86c3-b56d69c3873f" providerId="ADAL" clId="{F3E36174-8D03-0144-BD48-A30BEAA02C61}" dt="2023-08-12T15:53:22.977" v="42" actId="478"/>
          <ac:picMkLst>
            <pc:docMk/>
            <pc:sldMk cId="0" sldId="259"/>
            <ac:picMk id="6" creationId="{EFDF83CF-75F8-47F0-A652-AE9495BD0F73}"/>
          </ac:picMkLst>
        </pc:picChg>
        <pc:picChg chg="add mod modCrop">
          <ac:chgData name="Élisa Thériault" userId="b307a219-fbde-4a7e-86c3-b56d69c3873f" providerId="ADAL" clId="{F3E36174-8D03-0144-BD48-A30BEAA02C61}" dt="2023-08-12T16:02:23.877" v="171" actId="1076"/>
          <ac:picMkLst>
            <pc:docMk/>
            <pc:sldMk cId="0" sldId="259"/>
            <ac:picMk id="7" creationId="{94B89BF3-CB09-DA3D-331E-75AB0EBAA707}"/>
          </ac:picMkLst>
        </pc:picChg>
        <pc:picChg chg="add mod">
          <ac:chgData name="Élisa Thériault" userId="b307a219-fbde-4a7e-86c3-b56d69c3873f" providerId="ADAL" clId="{F3E36174-8D03-0144-BD48-A30BEAA02C61}" dt="2023-08-12T16:01:40.722" v="163" actId="1076"/>
          <ac:picMkLst>
            <pc:docMk/>
            <pc:sldMk cId="0" sldId="259"/>
            <ac:picMk id="9" creationId="{E30CFCF1-EEA4-AFF0-3A71-1BEFF8605978}"/>
          </ac:picMkLst>
        </pc:picChg>
        <pc:picChg chg="del">
          <ac:chgData name="Élisa Thériault" userId="b307a219-fbde-4a7e-86c3-b56d69c3873f" providerId="ADAL" clId="{F3E36174-8D03-0144-BD48-A30BEAA02C61}" dt="2023-08-12T15:48:50.079" v="23" actId="478"/>
          <ac:picMkLst>
            <pc:docMk/>
            <pc:sldMk cId="0" sldId="259"/>
            <ac:picMk id="157" creationId="{00000000-0000-0000-0000-000000000000}"/>
          </ac:picMkLst>
        </pc:picChg>
        <pc:picChg chg="del">
          <ac:chgData name="Élisa Thériault" userId="b307a219-fbde-4a7e-86c3-b56d69c3873f" providerId="ADAL" clId="{F3E36174-8D03-0144-BD48-A30BEAA02C61}" dt="2023-08-12T15:48:46.671" v="21" actId="478"/>
          <ac:picMkLst>
            <pc:docMk/>
            <pc:sldMk cId="0" sldId="259"/>
            <ac:picMk id="165" creationId="{00000000-0000-0000-0000-000000000000}"/>
          </ac:picMkLst>
        </pc:picChg>
        <pc:picChg chg="del">
          <ac:chgData name="Élisa Thériault" userId="b307a219-fbde-4a7e-86c3-b56d69c3873f" providerId="ADAL" clId="{F3E36174-8D03-0144-BD48-A30BEAA02C61}" dt="2023-08-12T15:48:47.853" v="22" actId="478"/>
          <ac:picMkLst>
            <pc:docMk/>
            <pc:sldMk cId="0" sldId="259"/>
            <ac:picMk id="166" creationId="{00000000-0000-0000-0000-000000000000}"/>
          </ac:picMkLst>
        </pc:picChg>
      </pc:sldChg>
      <pc:sldChg chg="modSp mod">
        <pc:chgData name="Élisa Thériault" userId="b307a219-fbde-4a7e-86c3-b56d69c3873f" providerId="ADAL" clId="{F3E36174-8D03-0144-BD48-A30BEAA02C61}" dt="2023-08-13T23:16:50.053" v="1645" actId="2085"/>
        <pc:sldMkLst>
          <pc:docMk/>
          <pc:sldMk cId="0" sldId="260"/>
        </pc:sldMkLst>
        <pc:spChg chg="mod">
          <ac:chgData name="Élisa Thériault" userId="b307a219-fbde-4a7e-86c3-b56d69c3873f" providerId="ADAL" clId="{F3E36174-8D03-0144-BD48-A30BEAA02C61}" dt="2023-08-12T18:57:00.369" v="1262" actId="208"/>
          <ac:spMkLst>
            <pc:docMk/>
            <pc:sldMk cId="0" sldId="260"/>
            <ac:spMk id="171" creationId="{00000000-0000-0000-0000-000000000000}"/>
          </ac:spMkLst>
        </pc:spChg>
        <pc:spChg chg="mod">
          <ac:chgData name="Élisa Thériault" userId="b307a219-fbde-4a7e-86c3-b56d69c3873f" providerId="ADAL" clId="{F3E36174-8D03-0144-BD48-A30BEAA02C61}" dt="2023-08-13T23:16:50.053" v="1645" actId="2085"/>
          <ac:spMkLst>
            <pc:docMk/>
            <pc:sldMk cId="0" sldId="260"/>
            <ac:spMk id="173" creationId="{00000000-0000-0000-0000-000000000000}"/>
          </ac:spMkLst>
        </pc:spChg>
        <pc:spChg chg="mod">
          <ac:chgData name="Élisa Thériault" userId="b307a219-fbde-4a7e-86c3-b56d69c3873f" providerId="ADAL" clId="{F3E36174-8D03-0144-BD48-A30BEAA02C61}" dt="2023-08-13T23:16:22.913" v="1640" actId="207"/>
          <ac:spMkLst>
            <pc:docMk/>
            <pc:sldMk cId="0" sldId="260"/>
            <ac:spMk id="174" creationId="{00000000-0000-0000-0000-000000000000}"/>
          </ac:spMkLst>
        </pc:spChg>
        <pc:spChg chg="mod">
          <ac:chgData name="Élisa Thériault" userId="b307a219-fbde-4a7e-86c3-b56d69c3873f" providerId="ADAL" clId="{F3E36174-8D03-0144-BD48-A30BEAA02C61}" dt="2023-08-12T18:57:14.755" v="1265" actId="207"/>
          <ac:spMkLst>
            <pc:docMk/>
            <pc:sldMk cId="0" sldId="260"/>
            <ac:spMk id="176" creationId="{00000000-0000-0000-0000-000000000000}"/>
          </ac:spMkLst>
        </pc:spChg>
      </pc:sldChg>
      <pc:sldChg chg="addSp delSp modSp mod">
        <pc:chgData name="Élisa Thériault" userId="b307a219-fbde-4a7e-86c3-b56d69c3873f" providerId="ADAL" clId="{F3E36174-8D03-0144-BD48-A30BEAA02C61}" dt="2023-08-15T15:17:10.688" v="1661" actId="478"/>
        <pc:sldMkLst>
          <pc:docMk/>
          <pc:sldMk cId="0" sldId="261"/>
        </pc:sldMkLst>
        <pc:spChg chg="mod">
          <ac:chgData name="Élisa Thériault" userId="b307a219-fbde-4a7e-86c3-b56d69c3873f" providerId="ADAL" clId="{F3E36174-8D03-0144-BD48-A30BEAA02C61}" dt="2023-08-12T16:04:49.259" v="327" actId="20577"/>
          <ac:spMkLst>
            <pc:docMk/>
            <pc:sldMk cId="0" sldId="261"/>
            <ac:spMk id="182" creationId="{00000000-0000-0000-0000-000000000000}"/>
          </ac:spMkLst>
        </pc:spChg>
        <pc:spChg chg="add del">
          <ac:chgData name="Élisa Thériault" userId="b307a219-fbde-4a7e-86c3-b56d69c3873f" providerId="ADAL" clId="{F3E36174-8D03-0144-BD48-A30BEAA02C61}" dt="2023-08-15T15:17:10.688" v="1661" actId="478"/>
          <ac:spMkLst>
            <pc:docMk/>
            <pc:sldMk cId="0" sldId="261"/>
            <ac:spMk id="183" creationId="{00000000-0000-0000-0000-000000000000}"/>
          </ac:spMkLst>
        </pc:spChg>
        <pc:picChg chg="mod">
          <ac:chgData name="Élisa Thériault" userId="b307a219-fbde-4a7e-86c3-b56d69c3873f" providerId="ADAL" clId="{F3E36174-8D03-0144-BD48-A30BEAA02C61}" dt="2023-08-12T16:10:23.867" v="381" actId="14100"/>
          <ac:picMkLst>
            <pc:docMk/>
            <pc:sldMk cId="0" sldId="261"/>
            <ac:picMk id="184" creationId="{00000000-0000-0000-0000-000000000000}"/>
          </ac:picMkLst>
        </pc:picChg>
      </pc:sldChg>
      <pc:sldChg chg="addSp delSp modSp mod">
        <pc:chgData name="Élisa Thériault" userId="b307a219-fbde-4a7e-86c3-b56d69c3873f" providerId="ADAL" clId="{F3E36174-8D03-0144-BD48-A30BEAA02C61}" dt="2023-08-12T18:58:54.889" v="1301" actId="478"/>
        <pc:sldMkLst>
          <pc:docMk/>
          <pc:sldMk cId="0" sldId="262"/>
        </pc:sldMkLst>
        <pc:spChg chg="add mod">
          <ac:chgData name="Élisa Thériault" userId="b307a219-fbde-4a7e-86c3-b56d69c3873f" providerId="ADAL" clId="{F3E36174-8D03-0144-BD48-A30BEAA02C61}" dt="2023-08-12T16:25:29.963" v="590" actId="14100"/>
          <ac:spMkLst>
            <pc:docMk/>
            <pc:sldMk cId="0" sldId="262"/>
            <ac:spMk id="4" creationId="{8C6130B7-E83A-EE25-C3F7-144382094C62}"/>
          </ac:spMkLst>
        </pc:spChg>
        <pc:spChg chg="mod">
          <ac:chgData name="Élisa Thériault" userId="b307a219-fbde-4a7e-86c3-b56d69c3873f" providerId="ADAL" clId="{F3E36174-8D03-0144-BD48-A30BEAA02C61}" dt="2023-08-12T16:33:52.592" v="647" actId="123"/>
          <ac:spMkLst>
            <pc:docMk/>
            <pc:sldMk cId="0" sldId="262"/>
            <ac:spMk id="190" creationId="{00000000-0000-0000-0000-000000000000}"/>
          </ac:spMkLst>
        </pc:spChg>
        <pc:picChg chg="add del mod">
          <ac:chgData name="Élisa Thériault" userId="b307a219-fbde-4a7e-86c3-b56d69c3873f" providerId="ADAL" clId="{F3E36174-8D03-0144-BD48-A30BEAA02C61}" dt="2023-08-12T18:58:54.889" v="1301" actId="478"/>
          <ac:picMkLst>
            <pc:docMk/>
            <pc:sldMk cId="0" sldId="262"/>
            <ac:picMk id="2" creationId="{2F2BABE8-FA1C-A6C5-EAFD-0611E51AB87E}"/>
          </ac:picMkLst>
        </pc:picChg>
        <pc:picChg chg="add del mod">
          <ac:chgData name="Élisa Thériault" userId="b307a219-fbde-4a7e-86c3-b56d69c3873f" providerId="ADAL" clId="{F3E36174-8D03-0144-BD48-A30BEAA02C61}" dt="2023-08-12T16:18:47.159" v="531" actId="478"/>
          <ac:picMkLst>
            <pc:docMk/>
            <pc:sldMk cId="0" sldId="262"/>
            <ac:picMk id="3" creationId="{639579A1-B68A-5A43-7E4A-33F70EC60F11}"/>
          </ac:picMkLst>
        </pc:picChg>
        <pc:picChg chg="add del mod">
          <ac:chgData name="Élisa Thériault" userId="b307a219-fbde-4a7e-86c3-b56d69c3873f" providerId="ADAL" clId="{F3E36174-8D03-0144-BD48-A30BEAA02C61}" dt="2023-08-12T16:32:39.482" v="638" actId="478"/>
          <ac:picMkLst>
            <pc:docMk/>
            <pc:sldMk cId="0" sldId="262"/>
            <ac:picMk id="6" creationId="{B6FE8012-F033-519A-8FF5-6FF85A3C9B54}"/>
          </ac:picMkLst>
        </pc:picChg>
      </pc:sldChg>
      <pc:sldChg chg="modSp mod">
        <pc:chgData name="Élisa Thériault" userId="b307a219-fbde-4a7e-86c3-b56d69c3873f" providerId="ADAL" clId="{F3E36174-8D03-0144-BD48-A30BEAA02C61}" dt="2023-08-12T16:04:19.859" v="265" actId="20577"/>
        <pc:sldMkLst>
          <pc:docMk/>
          <pc:sldMk cId="0" sldId="263"/>
        </pc:sldMkLst>
        <pc:spChg chg="mod">
          <ac:chgData name="Élisa Thériault" userId="b307a219-fbde-4a7e-86c3-b56d69c3873f" providerId="ADAL" clId="{F3E36174-8D03-0144-BD48-A30BEAA02C61}" dt="2023-08-12T16:04:19.859" v="265" actId="20577"/>
          <ac:spMkLst>
            <pc:docMk/>
            <pc:sldMk cId="0" sldId="263"/>
            <ac:spMk id="197" creationId="{00000000-0000-0000-0000-000000000000}"/>
          </ac:spMkLst>
        </pc:spChg>
        <pc:picChg chg="mod">
          <ac:chgData name="Élisa Thériault" userId="b307a219-fbde-4a7e-86c3-b56d69c3873f" providerId="ADAL" clId="{F3E36174-8D03-0144-BD48-A30BEAA02C61}" dt="2023-08-12T16:04:17.472" v="264" actId="1076"/>
          <ac:picMkLst>
            <pc:docMk/>
            <pc:sldMk cId="0" sldId="263"/>
            <ac:picMk id="199" creationId="{00000000-0000-0000-0000-000000000000}"/>
          </ac:picMkLst>
        </pc:picChg>
      </pc:sldChg>
      <pc:sldChg chg="addSp delSp modSp mod">
        <pc:chgData name="Élisa Thériault" userId="b307a219-fbde-4a7e-86c3-b56d69c3873f" providerId="ADAL" clId="{F3E36174-8D03-0144-BD48-A30BEAA02C61}" dt="2023-08-12T18:59:00.165" v="1302" actId="478"/>
        <pc:sldMkLst>
          <pc:docMk/>
          <pc:sldMk cId="0" sldId="264"/>
        </pc:sldMkLst>
        <pc:spChg chg="add del mod">
          <ac:chgData name="Élisa Thériault" userId="b307a219-fbde-4a7e-86c3-b56d69c3873f" providerId="ADAL" clId="{F3E36174-8D03-0144-BD48-A30BEAA02C61}" dt="2023-08-12T16:17:16.935" v="471" actId="478"/>
          <ac:spMkLst>
            <pc:docMk/>
            <pc:sldMk cId="0" sldId="264"/>
            <ac:spMk id="6" creationId="{6EB800EE-7DB8-6D0D-CD8C-56F5268E7605}"/>
          </ac:spMkLst>
        </pc:spChg>
        <pc:spChg chg="mod">
          <ac:chgData name="Élisa Thériault" userId="b307a219-fbde-4a7e-86c3-b56d69c3873f" providerId="ADAL" clId="{F3E36174-8D03-0144-BD48-A30BEAA02C61}" dt="2023-08-12T16:39:58.865" v="695" actId="208"/>
          <ac:spMkLst>
            <pc:docMk/>
            <pc:sldMk cId="0" sldId="264"/>
            <ac:spMk id="205" creationId="{00000000-0000-0000-0000-000000000000}"/>
          </ac:spMkLst>
        </pc:spChg>
        <pc:spChg chg="mod">
          <ac:chgData name="Élisa Thériault" userId="b307a219-fbde-4a7e-86c3-b56d69c3873f" providerId="ADAL" clId="{F3E36174-8D03-0144-BD48-A30BEAA02C61}" dt="2023-08-12T16:34:04.968" v="650" actId="123"/>
          <ac:spMkLst>
            <pc:docMk/>
            <pc:sldMk cId="0" sldId="264"/>
            <ac:spMk id="207" creationId="{00000000-0000-0000-0000-000000000000}"/>
          </ac:spMkLst>
        </pc:spChg>
        <pc:spChg chg="mod">
          <ac:chgData name="Élisa Thériault" userId="b307a219-fbde-4a7e-86c3-b56d69c3873f" providerId="ADAL" clId="{F3E36174-8D03-0144-BD48-A30BEAA02C61}" dt="2023-08-12T16:18:38.082" v="529" actId="1076"/>
          <ac:spMkLst>
            <pc:docMk/>
            <pc:sldMk cId="0" sldId="264"/>
            <ac:spMk id="208" creationId="{00000000-0000-0000-0000-000000000000}"/>
          </ac:spMkLst>
        </pc:spChg>
        <pc:spChg chg="mod">
          <ac:chgData name="Élisa Thériault" userId="b307a219-fbde-4a7e-86c3-b56d69c3873f" providerId="ADAL" clId="{F3E36174-8D03-0144-BD48-A30BEAA02C61}" dt="2023-08-12T16:40:01.321" v="696" actId="208"/>
          <ac:spMkLst>
            <pc:docMk/>
            <pc:sldMk cId="0" sldId="264"/>
            <ac:spMk id="210" creationId="{00000000-0000-0000-0000-000000000000}"/>
          </ac:spMkLst>
        </pc:spChg>
        <pc:picChg chg="add del mod">
          <ac:chgData name="Élisa Thériault" userId="b307a219-fbde-4a7e-86c3-b56d69c3873f" providerId="ADAL" clId="{F3E36174-8D03-0144-BD48-A30BEAA02C61}" dt="2023-08-12T16:14:57.379" v="454" actId="478"/>
          <ac:picMkLst>
            <pc:docMk/>
            <pc:sldMk cId="0" sldId="264"/>
            <ac:picMk id="3" creationId="{C2C86A13-FC41-4802-EFF6-66D4B4ABB991}"/>
          </ac:picMkLst>
        </pc:picChg>
        <pc:picChg chg="add mod">
          <ac:chgData name="Élisa Thériault" userId="b307a219-fbde-4a7e-86c3-b56d69c3873f" providerId="ADAL" clId="{F3E36174-8D03-0144-BD48-A30BEAA02C61}" dt="2023-08-12T16:17:57.740" v="519" actId="1076"/>
          <ac:picMkLst>
            <pc:docMk/>
            <pc:sldMk cId="0" sldId="264"/>
            <ac:picMk id="5" creationId="{B6EB0830-ACEF-5CCC-11F6-21ADA855BEB2}"/>
          </ac:picMkLst>
        </pc:picChg>
        <pc:picChg chg="del mod">
          <ac:chgData name="Élisa Thériault" userId="b307a219-fbde-4a7e-86c3-b56d69c3873f" providerId="ADAL" clId="{F3E36174-8D03-0144-BD48-A30BEAA02C61}" dt="2023-08-12T18:59:00.165" v="1302" actId="478"/>
          <ac:picMkLst>
            <pc:docMk/>
            <pc:sldMk cId="0" sldId="264"/>
            <ac:picMk id="209" creationId="{00000000-0000-0000-0000-000000000000}"/>
          </ac:picMkLst>
        </pc:picChg>
      </pc:sldChg>
      <pc:sldChg chg="modSp mod">
        <pc:chgData name="Élisa Thériault" userId="b307a219-fbde-4a7e-86c3-b56d69c3873f" providerId="ADAL" clId="{F3E36174-8D03-0144-BD48-A30BEAA02C61}" dt="2023-08-12T16:29:31.034" v="611" actId="1076"/>
        <pc:sldMkLst>
          <pc:docMk/>
          <pc:sldMk cId="0" sldId="265"/>
        </pc:sldMkLst>
        <pc:spChg chg="mod">
          <ac:chgData name="Élisa Thériault" userId="b307a219-fbde-4a7e-86c3-b56d69c3873f" providerId="ADAL" clId="{F3E36174-8D03-0144-BD48-A30BEAA02C61}" dt="2023-08-12T16:28:22.607" v="603" actId="207"/>
          <ac:spMkLst>
            <pc:docMk/>
            <pc:sldMk cId="0" sldId="265"/>
            <ac:spMk id="216" creationId="{00000000-0000-0000-0000-000000000000}"/>
          </ac:spMkLst>
        </pc:spChg>
        <pc:picChg chg="mod">
          <ac:chgData name="Élisa Thériault" userId="b307a219-fbde-4a7e-86c3-b56d69c3873f" providerId="ADAL" clId="{F3E36174-8D03-0144-BD48-A30BEAA02C61}" dt="2023-08-12T16:29:31.034" v="611" actId="1076"/>
          <ac:picMkLst>
            <pc:docMk/>
            <pc:sldMk cId="0" sldId="265"/>
            <ac:picMk id="218" creationId="{00000000-0000-0000-0000-000000000000}"/>
          </ac:picMkLst>
        </pc:picChg>
      </pc:sldChg>
      <pc:sldChg chg="addSp delSp modSp mod">
        <pc:chgData name="Élisa Thériault" userId="b307a219-fbde-4a7e-86c3-b56d69c3873f" providerId="ADAL" clId="{F3E36174-8D03-0144-BD48-A30BEAA02C61}" dt="2023-08-12T18:14:59.436" v="749" actId="1076"/>
        <pc:sldMkLst>
          <pc:docMk/>
          <pc:sldMk cId="0" sldId="266"/>
        </pc:sldMkLst>
        <pc:spChg chg="mod">
          <ac:chgData name="Élisa Thériault" userId="b307a219-fbde-4a7e-86c3-b56d69c3873f" providerId="ADAL" clId="{F3E36174-8D03-0144-BD48-A30BEAA02C61}" dt="2023-08-12T18:14:59.436" v="749" actId="1076"/>
          <ac:spMkLst>
            <pc:docMk/>
            <pc:sldMk cId="0" sldId="266"/>
            <ac:spMk id="224" creationId="{00000000-0000-0000-0000-000000000000}"/>
          </ac:spMkLst>
        </pc:spChg>
        <pc:spChg chg="mod">
          <ac:chgData name="Élisa Thériault" userId="b307a219-fbde-4a7e-86c3-b56d69c3873f" providerId="ADAL" clId="{F3E36174-8D03-0144-BD48-A30BEAA02C61}" dt="2023-08-12T18:14:59.436" v="749" actId="1076"/>
          <ac:spMkLst>
            <pc:docMk/>
            <pc:sldMk cId="0" sldId="266"/>
            <ac:spMk id="227" creationId="{00000000-0000-0000-0000-000000000000}"/>
          </ac:spMkLst>
        </pc:spChg>
        <pc:spChg chg="del">
          <ac:chgData name="Élisa Thériault" userId="b307a219-fbde-4a7e-86c3-b56d69c3873f" providerId="ADAL" clId="{F3E36174-8D03-0144-BD48-A30BEAA02C61}" dt="2023-08-12T16:30:51.610" v="615" actId="478"/>
          <ac:spMkLst>
            <pc:docMk/>
            <pc:sldMk cId="0" sldId="266"/>
            <ac:spMk id="228" creationId="{00000000-0000-0000-0000-000000000000}"/>
          </ac:spMkLst>
        </pc:spChg>
        <pc:picChg chg="add del mod">
          <ac:chgData name="Élisa Thériault" userId="b307a219-fbde-4a7e-86c3-b56d69c3873f" providerId="ADAL" clId="{F3E36174-8D03-0144-BD48-A30BEAA02C61}" dt="2023-08-12T16:30:47.274" v="613" actId="478"/>
          <ac:picMkLst>
            <pc:docMk/>
            <pc:sldMk cId="0" sldId="266"/>
            <ac:picMk id="2" creationId="{D8B1DFCD-3CE7-3FF2-D24D-B6B53088F303}"/>
          </ac:picMkLst>
        </pc:picChg>
        <pc:picChg chg="mod">
          <ac:chgData name="Élisa Thériault" userId="b307a219-fbde-4a7e-86c3-b56d69c3873f" providerId="ADAL" clId="{F3E36174-8D03-0144-BD48-A30BEAA02C61}" dt="2023-08-12T18:14:59.436" v="749" actId="1076"/>
          <ac:picMkLst>
            <pc:docMk/>
            <pc:sldMk cId="0" sldId="266"/>
            <ac:picMk id="226" creationId="{00000000-0000-0000-0000-000000000000}"/>
          </ac:picMkLst>
        </pc:picChg>
      </pc:sldChg>
      <pc:sldChg chg="addSp delSp modSp mod">
        <pc:chgData name="Élisa Thériault" userId="b307a219-fbde-4a7e-86c3-b56d69c3873f" providerId="ADAL" clId="{F3E36174-8D03-0144-BD48-A30BEAA02C61}" dt="2023-08-12T18:23:11.449" v="875" actId="255"/>
        <pc:sldMkLst>
          <pc:docMk/>
          <pc:sldMk cId="0" sldId="268"/>
        </pc:sldMkLst>
        <pc:spChg chg="add del mod">
          <ac:chgData name="Élisa Thériault" userId="b307a219-fbde-4a7e-86c3-b56d69c3873f" providerId="ADAL" clId="{F3E36174-8D03-0144-BD48-A30BEAA02C61}" dt="2023-08-12T16:40:15.082" v="699"/>
          <ac:spMkLst>
            <pc:docMk/>
            <pc:sldMk cId="0" sldId="268"/>
            <ac:spMk id="2" creationId="{A490B847-BF90-88F7-C0D5-4F8E69018D4D}"/>
          </ac:spMkLst>
        </pc:spChg>
        <pc:spChg chg="add mod">
          <ac:chgData name="Élisa Thériault" userId="b307a219-fbde-4a7e-86c3-b56d69c3873f" providerId="ADAL" clId="{F3E36174-8D03-0144-BD48-A30BEAA02C61}" dt="2023-08-12T18:14:15.076" v="747" actId="1076"/>
          <ac:spMkLst>
            <pc:docMk/>
            <pc:sldMk cId="0" sldId="268"/>
            <ac:spMk id="3" creationId="{F20BF78C-22C5-BD0E-4693-7B0B112FD258}"/>
          </ac:spMkLst>
        </pc:spChg>
        <pc:spChg chg="mod">
          <ac:chgData name="Élisa Thériault" userId="b307a219-fbde-4a7e-86c3-b56d69c3873f" providerId="ADAL" clId="{F3E36174-8D03-0144-BD48-A30BEAA02C61}" dt="2023-08-12T18:12:30.706" v="715" actId="1076"/>
          <ac:spMkLst>
            <pc:docMk/>
            <pc:sldMk cId="0" sldId="268"/>
            <ac:spMk id="241" creationId="{00000000-0000-0000-0000-000000000000}"/>
          </ac:spMkLst>
        </pc:spChg>
        <pc:spChg chg="mod">
          <ac:chgData name="Élisa Thériault" userId="b307a219-fbde-4a7e-86c3-b56d69c3873f" providerId="ADAL" clId="{F3E36174-8D03-0144-BD48-A30BEAA02C61}" dt="2023-08-12T18:23:11.449" v="875" actId="255"/>
          <ac:spMkLst>
            <pc:docMk/>
            <pc:sldMk cId="0" sldId="268"/>
            <ac:spMk id="243" creationId="{00000000-0000-0000-0000-000000000000}"/>
          </ac:spMkLst>
        </pc:spChg>
        <pc:spChg chg="mod">
          <ac:chgData name="Élisa Thériault" userId="b307a219-fbde-4a7e-86c3-b56d69c3873f" providerId="ADAL" clId="{F3E36174-8D03-0144-BD48-A30BEAA02C61}" dt="2023-08-12T18:22:53.790" v="871" actId="20578"/>
          <ac:spMkLst>
            <pc:docMk/>
            <pc:sldMk cId="0" sldId="268"/>
            <ac:spMk id="244" creationId="{00000000-0000-0000-0000-000000000000}"/>
          </ac:spMkLst>
        </pc:spChg>
        <pc:spChg chg="mod">
          <ac:chgData name="Élisa Thériault" userId="b307a219-fbde-4a7e-86c3-b56d69c3873f" providerId="ADAL" clId="{F3E36174-8D03-0144-BD48-A30BEAA02C61}" dt="2023-08-12T18:14:31.800" v="748" actId="113"/>
          <ac:spMkLst>
            <pc:docMk/>
            <pc:sldMk cId="0" sldId="268"/>
            <ac:spMk id="245" creationId="{00000000-0000-0000-0000-000000000000}"/>
          </ac:spMkLst>
        </pc:spChg>
      </pc:sldChg>
      <pc:sldChg chg="addSp modSp mod">
        <pc:chgData name="Élisa Thériault" userId="b307a219-fbde-4a7e-86c3-b56d69c3873f" providerId="ADAL" clId="{F3E36174-8D03-0144-BD48-A30BEAA02C61}" dt="2023-08-15T15:35:27.278" v="1673" actId="1036"/>
        <pc:sldMkLst>
          <pc:docMk/>
          <pc:sldMk cId="0" sldId="269"/>
        </pc:sldMkLst>
        <pc:spChg chg="add mod">
          <ac:chgData name="Élisa Thériault" userId="b307a219-fbde-4a7e-86c3-b56d69c3873f" providerId="ADAL" clId="{F3E36174-8D03-0144-BD48-A30BEAA02C61}" dt="2023-08-12T18:18:01.631" v="820" actId="167"/>
          <ac:spMkLst>
            <pc:docMk/>
            <pc:sldMk cId="0" sldId="269"/>
            <ac:spMk id="2" creationId="{7CA83C62-8DD9-588A-50A7-B078E4EB6517}"/>
          </ac:spMkLst>
        </pc:spChg>
        <pc:spChg chg="mod">
          <ac:chgData name="Élisa Thériault" userId="b307a219-fbde-4a7e-86c3-b56d69c3873f" providerId="ADAL" clId="{F3E36174-8D03-0144-BD48-A30BEAA02C61}" dt="2023-08-15T15:34:14.334" v="1666" actId="20577"/>
          <ac:spMkLst>
            <pc:docMk/>
            <pc:sldMk cId="0" sldId="269"/>
            <ac:spMk id="251" creationId="{00000000-0000-0000-0000-000000000000}"/>
          </ac:spMkLst>
        </pc:spChg>
        <pc:picChg chg="mod">
          <ac:chgData name="Élisa Thériault" userId="b307a219-fbde-4a7e-86c3-b56d69c3873f" providerId="ADAL" clId="{F3E36174-8D03-0144-BD48-A30BEAA02C61}" dt="2023-08-15T15:35:27.278" v="1673" actId="1036"/>
          <ac:picMkLst>
            <pc:docMk/>
            <pc:sldMk cId="0" sldId="269"/>
            <ac:picMk id="253" creationId="{00000000-0000-0000-0000-000000000000}"/>
          </ac:picMkLst>
        </pc:picChg>
      </pc:sldChg>
      <pc:sldChg chg="addSp modSp mod">
        <pc:chgData name="Élisa Thériault" userId="b307a219-fbde-4a7e-86c3-b56d69c3873f" providerId="ADAL" clId="{F3E36174-8D03-0144-BD48-A30BEAA02C61}" dt="2023-08-12T18:22:13.620" v="868" actId="113"/>
        <pc:sldMkLst>
          <pc:docMk/>
          <pc:sldMk cId="0" sldId="270"/>
        </pc:sldMkLst>
        <pc:spChg chg="add mod">
          <ac:chgData name="Élisa Thériault" userId="b307a219-fbde-4a7e-86c3-b56d69c3873f" providerId="ADAL" clId="{F3E36174-8D03-0144-BD48-A30BEAA02C61}" dt="2023-08-12T18:21:38.800" v="866" actId="14100"/>
          <ac:spMkLst>
            <pc:docMk/>
            <pc:sldMk cId="0" sldId="270"/>
            <ac:spMk id="2" creationId="{656FD461-E305-DF44-248D-311FF57C4C62}"/>
          </ac:spMkLst>
        </pc:spChg>
        <pc:spChg chg="mod">
          <ac:chgData name="Élisa Thériault" userId="b307a219-fbde-4a7e-86c3-b56d69c3873f" providerId="ADAL" clId="{F3E36174-8D03-0144-BD48-A30BEAA02C61}" dt="2023-08-12T18:22:13.620" v="868" actId="113"/>
          <ac:spMkLst>
            <pc:docMk/>
            <pc:sldMk cId="0" sldId="270"/>
            <ac:spMk id="259" creationId="{00000000-0000-0000-0000-000000000000}"/>
          </ac:spMkLst>
        </pc:spChg>
      </pc:sldChg>
      <pc:sldChg chg="modSp mod">
        <pc:chgData name="Élisa Thériault" userId="b307a219-fbde-4a7e-86c3-b56d69c3873f" providerId="ADAL" clId="{F3E36174-8D03-0144-BD48-A30BEAA02C61}" dt="2023-08-12T18:19:44.165" v="844" actId="1076"/>
        <pc:sldMkLst>
          <pc:docMk/>
          <pc:sldMk cId="0" sldId="271"/>
        </pc:sldMkLst>
        <pc:spChg chg="mod">
          <ac:chgData name="Élisa Thériault" userId="b307a219-fbde-4a7e-86c3-b56d69c3873f" providerId="ADAL" clId="{F3E36174-8D03-0144-BD48-A30BEAA02C61}" dt="2023-08-12T18:19:41.683" v="843" actId="1076"/>
          <ac:spMkLst>
            <pc:docMk/>
            <pc:sldMk cId="0" sldId="271"/>
            <ac:spMk id="266" creationId="{00000000-0000-0000-0000-000000000000}"/>
          </ac:spMkLst>
        </pc:spChg>
        <pc:picChg chg="mod">
          <ac:chgData name="Élisa Thériault" userId="b307a219-fbde-4a7e-86c3-b56d69c3873f" providerId="ADAL" clId="{F3E36174-8D03-0144-BD48-A30BEAA02C61}" dt="2023-08-12T18:19:44.165" v="844" actId="1076"/>
          <ac:picMkLst>
            <pc:docMk/>
            <pc:sldMk cId="0" sldId="271"/>
            <ac:picMk id="268" creationId="{00000000-0000-0000-0000-000000000000}"/>
          </ac:picMkLst>
        </pc:picChg>
      </pc:sldChg>
      <pc:sldChg chg="addSp delSp modSp mod">
        <pc:chgData name="Élisa Thériault" userId="b307a219-fbde-4a7e-86c3-b56d69c3873f" providerId="ADAL" clId="{F3E36174-8D03-0144-BD48-A30BEAA02C61}" dt="2023-08-12T18:38:04.973" v="1051" actId="1076"/>
        <pc:sldMkLst>
          <pc:docMk/>
          <pc:sldMk cId="0" sldId="272"/>
        </pc:sldMkLst>
        <pc:spChg chg="add mod">
          <ac:chgData name="Élisa Thériault" userId="b307a219-fbde-4a7e-86c3-b56d69c3873f" providerId="ADAL" clId="{F3E36174-8D03-0144-BD48-A30BEAA02C61}" dt="2023-08-12T18:37:57.926" v="1049" actId="14100"/>
          <ac:spMkLst>
            <pc:docMk/>
            <pc:sldMk cId="0" sldId="272"/>
            <ac:spMk id="2" creationId="{D0BC74F7-69F2-6E46-BD84-3FB437A1A15B}"/>
          </ac:spMkLst>
        </pc:spChg>
        <pc:spChg chg="mod">
          <ac:chgData name="Élisa Thériault" userId="b307a219-fbde-4a7e-86c3-b56d69c3873f" providerId="ADAL" clId="{F3E36174-8D03-0144-BD48-A30BEAA02C61}" dt="2023-08-12T18:35:23.771" v="1016" actId="113"/>
          <ac:spMkLst>
            <pc:docMk/>
            <pc:sldMk cId="0" sldId="272"/>
            <ac:spMk id="276" creationId="{00000000-0000-0000-0000-000000000000}"/>
          </ac:spMkLst>
        </pc:spChg>
        <pc:spChg chg="del mod">
          <ac:chgData name="Élisa Thériault" userId="b307a219-fbde-4a7e-86c3-b56d69c3873f" providerId="ADAL" clId="{F3E36174-8D03-0144-BD48-A30BEAA02C61}" dt="2023-08-12T18:32:24.117" v="969" actId="478"/>
          <ac:spMkLst>
            <pc:docMk/>
            <pc:sldMk cId="0" sldId="272"/>
            <ac:spMk id="277" creationId="{00000000-0000-0000-0000-000000000000}"/>
          </ac:spMkLst>
        </pc:spChg>
        <pc:spChg chg="del mod">
          <ac:chgData name="Élisa Thériault" userId="b307a219-fbde-4a7e-86c3-b56d69c3873f" providerId="ADAL" clId="{F3E36174-8D03-0144-BD48-A30BEAA02C61}" dt="2023-08-12T18:32:22.175" v="968" actId="478"/>
          <ac:spMkLst>
            <pc:docMk/>
            <pc:sldMk cId="0" sldId="272"/>
            <ac:spMk id="278" creationId="{00000000-0000-0000-0000-000000000000}"/>
          </ac:spMkLst>
        </pc:spChg>
        <pc:spChg chg="mod">
          <ac:chgData name="Élisa Thériault" userId="b307a219-fbde-4a7e-86c3-b56d69c3873f" providerId="ADAL" clId="{F3E36174-8D03-0144-BD48-A30BEAA02C61}" dt="2023-08-12T18:38:04.973" v="1051" actId="1076"/>
          <ac:spMkLst>
            <pc:docMk/>
            <pc:sldMk cId="0" sldId="272"/>
            <ac:spMk id="279" creationId="{00000000-0000-0000-0000-000000000000}"/>
          </ac:spMkLst>
        </pc:spChg>
      </pc:sldChg>
      <pc:sldChg chg="addSp delSp modSp mod">
        <pc:chgData name="Élisa Thériault" userId="b307a219-fbde-4a7e-86c3-b56d69c3873f" providerId="ADAL" clId="{F3E36174-8D03-0144-BD48-A30BEAA02C61}" dt="2023-08-13T23:18:05.244" v="1648" actId="1036"/>
        <pc:sldMkLst>
          <pc:docMk/>
          <pc:sldMk cId="0" sldId="273"/>
        </pc:sldMkLst>
        <pc:spChg chg="add mod">
          <ac:chgData name="Élisa Thériault" userId="b307a219-fbde-4a7e-86c3-b56d69c3873f" providerId="ADAL" clId="{F3E36174-8D03-0144-BD48-A30BEAA02C61}" dt="2023-08-12T18:46:01.003" v="1140" actId="1076"/>
          <ac:spMkLst>
            <pc:docMk/>
            <pc:sldMk cId="0" sldId="273"/>
            <ac:spMk id="2" creationId="{B717CC93-4D25-671A-EF1E-C374C8C68C03}"/>
          </ac:spMkLst>
        </pc:spChg>
        <pc:spChg chg="mod">
          <ac:chgData name="Élisa Thériault" userId="b307a219-fbde-4a7e-86c3-b56d69c3873f" providerId="ADAL" clId="{F3E36174-8D03-0144-BD48-A30BEAA02C61}" dt="2023-08-13T23:18:05.244" v="1648" actId="1036"/>
          <ac:spMkLst>
            <pc:docMk/>
            <pc:sldMk cId="0" sldId="273"/>
            <ac:spMk id="285" creationId="{00000000-0000-0000-0000-000000000000}"/>
          </ac:spMkLst>
        </pc:spChg>
        <pc:spChg chg="mod">
          <ac:chgData name="Élisa Thériault" userId="b307a219-fbde-4a7e-86c3-b56d69c3873f" providerId="ADAL" clId="{F3E36174-8D03-0144-BD48-A30BEAA02C61}" dt="2023-08-12T18:46:05.465" v="1141" actId="1076"/>
          <ac:spMkLst>
            <pc:docMk/>
            <pc:sldMk cId="0" sldId="273"/>
            <ac:spMk id="286" creationId="{00000000-0000-0000-0000-000000000000}"/>
          </ac:spMkLst>
        </pc:spChg>
        <pc:spChg chg="del mod">
          <ac:chgData name="Élisa Thériault" userId="b307a219-fbde-4a7e-86c3-b56d69c3873f" providerId="ADAL" clId="{F3E36174-8D03-0144-BD48-A30BEAA02C61}" dt="2023-08-12T18:53:20.974" v="1231" actId="478"/>
          <ac:spMkLst>
            <pc:docMk/>
            <pc:sldMk cId="0" sldId="273"/>
            <ac:spMk id="289" creationId="{00000000-0000-0000-0000-000000000000}"/>
          </ac:spMkLst>
        </pc:spChg>
        <pc:spChg chg="del mod">
          <ac:chgData name="Élisa Thériault" userId="b307a219-fbde-4a7e-86c3-b56d69c3873f" providerId="ADAL" clId="{F3E36174-8D03-0144-BD48-A30BEAA02C61}" dt="2023-08-12T18:53:22.045" v="1232" actId="478"/>
          <ac:spMkLst>
            <pc:docMk/>
            <pc:sldMk cId="0" sldId="273"/>
            <ac:spMk id="290" creationId="{00000000-0000-0000-0000-000000000000}"/>
          </ac:spMkLst>
        </pc:spChg>
        <pc:spChg chg="del mod">
          <ac:chgData name="Élisa Thériault" userId="b307a219-fbde-4a7e-86c3-b56d69c3873f" providerId="ADAL" clId="{F3E36174-8D03-0144-BD48-A30BEAA02C61}" dt="2023-08-12T18:44:35.287" v="1122" actId="478"/>
          <ac:spMkLst>
            <pc:docMk/>
            <pc:sldMk cId="0" sldId="273"/>
            <ac:spMk id="291" creationId="{00000000-0000-0000-0000-000000000000}"/>
          </ac:spMkLst>
        </pc:spChg>
        <pc:picChg chg="add del mod">
          <ac:chgData name="Élisa Thériault" userId="b307a219-fbde-4a7e-86c3-b56d69c3873f" providerId="ADAL" clId="{F3E36174-8D03-0144-BD48-A30BEAA02C61}" dt="2023-08-12T18:47:17.806" v="1159" actId="478"/>
          <ac:picMkLst>
            <pc:docMk/>
            <pc:sldMk cId="0" sldId="273"/>
            <ac:picMk id="3" creationId="{7625433F-D06F-42B0-F407-28B3F94B06E9}"/>
          </ac:picMkLst>
        </pc:picChg>
        <pc:picChg chg="add del mod modCrop">
          <ac:chgData name="Élisa Thériault" userId="b307a219-fbde-4a7e-86c3-b56d69c3873f" providerId="ADAL" clId="{F3E36174-8D03-0144-BD48-A30BEAA02C61}" dt="2023-08-12T18:50:05.502" v="1198" actId="478"/>
          <ac:picMkLst>
            <pc:docMk/>
            <pc:sldMk cId="0" sldId="273"/>
            <ac:picMk id="5" creationId="{A5B461DE-8B67-824E-B44D-110C46736407}"/>
          </ac:picMkLst>
        </pc:picChg>
        <pc:picChg chg="add del mod">
          <ac:chgData name="Élisa Thériault" userId="b307a219-fbde-4a7e-86c3-b56d69c3873f" providerId="ADAL" clId="{F3E36174-8D03-0144-BD48-A30BEAA02C61}" dt="2023-08-12T18:51:45.860" v="1220" actId="478"/>
          <ac:picMkLst>
            <pc:docMk/>
            <pc:sldMk cId="0" sldId="273"/>
            <ac:picMk id="6" creationId="{0B29FA87-4E9C-D96C-4CA8-6D5680A0654F}"/>
          </ac:picMkLst>
        </pc:picChg>
        <pc:picChg chg="add del mod">
          <ac:chgData name="Élisa Thériault" userId="b307a219-fbde-4a7e-86c3-b56d69c3873f" providerId="ADAL" clId="{F3E36174-8D03-0144-BD48-A30BEAA02C61}" dt="2023-08-12T18:51:10.003" v="1210" actId="478"/>
          <ac:picMkLst>
            <pc:docMk/>
            <pc:sldMk cId="0" sldId="273"/>
            <ac:picMk id="7" creationId="{A8583B4F-BEC4-0FAF-142D-25D75C273FC5}"/>
          </ac:picMkLst>
        </pc:picChg>
        <pc:picChg chg="add del mod">
          <ac:chgData name="Élisa Thériault" userId="b307a219-fbde-4a7e-86c3-b56d69c3873f" providerId="ADAL" clId="{F3E36174-8D03-0144-BD48-A30BEAA02C61}" dt="2023-08-12T18:51:46.615" v="1221" actId="478"/>
          <ac:picMkLst>
            <pc:docMk/>
            <pc:sldMk cId="0" sldId="273"/>
            <ac:picMk id="8" creationId="{43A46D9D-AF07-0CFC-69D7-3234CBABE4DC}"/>
          </ac:picMkLst>
        </pc:picChg>
        <pc:picChg chg="add mod">
          <ac:chgData name="Élisa Thériault" userId="b307a219-fbde-4a7e-86c3-b56d69c3873f" providerId="ADAL" clId="{F3E36174-8D03-0144-BD48-A30BEAA02C61}" dt="2023-08-12T18:54:00.300" v="1240" actId="1076"/>
          <ac:picMkLst>
            <pc:docMk/>
            <pc:sldMk cId="0" sldId="273"/>
            <ac:picMk id="10" creationId="{4929125B-1289-DA1A-1964-F4354785A9B0}"/>
          </ac:picMkLst>
        </pc:picChg>
        <pc:picChg chg="add mod">
          <ac:chgData name="Élisa Thériault" userId="b307a219-fbde-4a7e-86c3-b56d69c3873f" providerId="ADAL" clId="{F3E36174-8D03-0144-BD48-A30BEAA02C61}" dt="2023-08-12T18:54:03.016" v="1241" actId="1076"/>
          <ac:picMkLst>
            <pc:docMk/>
            <pc:sldMk cId="0" sldId="273"/>
            <ac:picMk id="11" creationId="{E0118A5F-3449-A882-48E4-AFD9FF0ECE89}"/>
          </ac:picMkLst>
        </pc:picChg>
        <pc:picChg chg="del mod">
          <ac:chgData name="Élisa Thériault" userId="b307a219-fbde-4a7e-86c3-b56d69c3873f" providerId="ADAL" clId="{F3E36174-8D03-0144-BD48-A30BEAA02C61}" dt="2023-08-12T18:53:19.491" v="1230" actId="478"/>
          <ac:picMkLst>
            <pc:docMk/>
            <pc:sldMk cId="0" sldId="273"/>
            <ac:picMk id="287" creationId="{00000000-0000-0000-0000-000000000000}"/>
          </ac:picMkLst>
        </pc:picChg>
        <pc:picChg chg="mod">
          <ac:chgData name="Élisa Thériault" userId="b307a219-fbde-4a7e-86c3-b56d69c3873f" providerId="ADAL" clId="{F3E36174-8D03-0144-BD48-A30BEAA02C61}" dt="2023-08-12T18:47:16.224" v="1158" actId="1076"/>
          <ac:picMkLst>
            <pc:docMk/>
            <pc:sldMk cId="0" sldId="273"/>
            <ac:picMk id="288" creationId="{00000000-0000-0000-0000-000000000000}"/>
          </ac:picMkLst>
        </pc:picChg>
      </pc:sldChg>
      <pc:sldChg chg="addSp delSp modSp mod ord">
        <pc:chgData name="Élisa Thériault" userId="b307a219-fbde-4a7e-86c3-b56d69c3873f" providerId="ADAL" clId="{F3E36174-8D03-0144-BD48-A30BEAA02C61}" dt="2023-08-12T18:59:45.100" v="1303" actId="18131"/>
        <pc:sldMkLst>
          <pc:docMk/>
          <pc:sldMk cId="0" sldId="274"/>
        </pc:sldMkLst>
        <pc:spChg chg="add del mod">
          <ac:chgData name="Élisa Thériault" userId="b307a219-fbde-4a7e-86c3-b56d69c3873f" providerId="ADAL" clId="{F3E36174-8D03-0144-BD48-A30BEAA02C61}" dt="2023-08-12T18:41:17.739" v="1082" actId="478"/>
          <ac:spMkLst>
            <pc:docMk/>
            <pc:sldMk cId="0" sldId="274"/>
            <ac:spMk id="3" creationId="{FFB654A1-39A7-4C58-F79C-6CC86D5C4E92}"/>
          </ac:spMkLst>
        </pc:spChg>
        <pc:spChg chg="add del mod">
          <ac:chgData name="Élisa Thériault" userId="b307a219-fbde-4a7e-86c3-b56d69c3873f" providerId="ADAL" clId="{F3E36174-8D03-0144-BD48-A30BEAA02C61}" dt="2023-08-12T18:46:08.335" v="1142" actId="478"/>
          <ac:spMkLst>
            <pc:docMk/>
            <pc:sldMk cId="0" sldId="274"/>
            <ac:spMk id="4" creationId="{19DA3620-E457-116E-41D8-DF2F75533307}"/>
          </ac:spMkLst>
        </pc:spChg>
        <pc:spChg chg="add del mod">
          <ac:chgData name="Élisa Thériault" userId="b307a219-fbde-4a7e-86c3-b56d69c3873f" providerId="ADAL" clId="{F3E36174-8D03-0144-BD48-A30BEAA02C61}" dt="2023-08-12T18:46:10.540" v="1143" actId="478"/>
          <ac:spMkLst>
            <pc:docMk/>
            <pc:sldMk cId="0" sldId="274"/>
            <ac:spMk id="6" creationId="{526FF1B7-AFC4-CF61-7594-3E0AFBE0F50D}"/>
          </ac:spMkLst>
        </pc:spChg>
        <pc:spChg chg="add mod">
          <ac:chgData name="Élisa Thériault" userId="b307a219-fbde-4a7e-86c3-b56d69c3873f" providerId="ADAL" clId="{F3E36174-8D03-0144-BD48-A30BEAA02C61}" dt="2023-08-12T18:46:11.024" v="1144"/>
          <ac:spMkLst>
            <pc:docMk/>
            <pc:sldMk cId="0" sldId="274"/>
            <ac:spMk id="7" creationId="{4DA835D3-2025-15F1-F715-91B98A4D0FA0}"/>
          </ac:spMkLst>
        </pc:spChg>
        <pc:spChg chg="mod">
          <ac:chgData name="Élisa Thériault" userId="b307a219-fbde-4a7e-86c3-b56d69c3873f" providerId="ADAL" clId="{F3E36174-8D03-0144-BD48-A30BEAA02C61}" dt="2023-08-12T18:46:21.194" v="1146" actId="20577"/>
          <ac:spMkLst>
            <pc:docMk/>
            <pc:sldMk cId="0" sldId="274"/>
            <ac:spMk id="297" creationId="{00000000-0000-0000-0000-000000000000}"/>
          </ac:spMkLst>
        </pc:spChg>
        <pc:spChg chg="del">
          <ac:chgData name="Élisa Thériault" userId="b307a219-fbde-4a7e-86c3-b56d69c3873f" providerId="ADAL" clId="{F3E36174-8D03-0144-BD48-A30BEAA02C61}" dt="2023-08-12T18:41:15.850" v="1081" actId="478"/>
          <ac:spMkLst>
            <pc:docMk/>
            <pc:sldMk cId="0" sldId="274"/>
            <ac:spMk id="298" creationId="{00000000-0000-0000-0000-000000000000}"/>
          </ac:spMkLst>
        </pc:spChg>
        <pc:spChg chg="del mod">
          <ac:chgData name="Élisa Thériault" userId="b307a219-fbde-4a7e-86c3-b56d69c3873f" providerId="ADAL" clId="{F3E36174-8D03-0144-BD48-A30BEAA02C61}" dt="2023-08-12T18:48:35.226" v="1180" actId="478"/>
          <ac:spMkLst>
            <pc:docMk/>
            <pc:sldMk cId="0" sldId="274"/>
            <ac:spMk id="301" creationId="{00000000-0000-0000-0000-000000000000}"/>
          </ac:spMkLst>
        </pc:spChg>
        <pc:picChg chg="del mod">
          <ac:chgData name="Élisa Thériault" userId="b307a219-fbde-4a7e-86c3-b56d69c3873f" providerId="ADAL" clId="{F3E36174-8D03-0144-BD48-A30BEAA02C61}" dt="2023-08-12T18:53:12.886" v="1229" actId="478"/>
          <ac:picMkLst>
            <pc:docMk/>
            <pc:sldMk cId="0" sldId="274"/>
            <ac:picMk id="299" creationId="{00000000-0000-0000-0000-000000000000}"/>
          </ac:picMkLst>
        </pc:picChg>
        <pc:picChg chg="mod modCrop">
          <ac:chgData name="Élisa Thériault" userId="b307a219-fbde-4a7e-86c3-b56d69c3873f" providerId="ADAL" clId="{F3E36174-8D03-0144-BD48-A30BEAA02C61}" dt="2023-08-12T18:59:45.100" v="1303" actId="18131"/>
          <ac:picMkLst>
            <pc:docMk/>
            <pc:sldMk cId="0" sldId="274"/>
            <ac:picMk id="300" creationId="{00000000-0000-0000-0000-000000000000}"/>
          </ac:picMkLst>
        </pc:picChg>
      </pc:sldChg>
      <pc:sldChg chg="addSp delSp modSp mod">
        <pc:chgData name="Élisa Thériault" userId="b307a219-fbde-4a7e-86c3-b56d69c3873f" providerId="ADAL" clId="{F3E36174-8D03-0144-BD48-A30BEAA02C61}" dt="2023-08-13T22:45:30.331" v="1319" actId="114"/>
        <pc:sldMkLst>
          <pc:docMk/>
          <pc:sldMk cId="0" sldId="275"/>
        </pc:sldMkLst>
        <pc:spChg chg="add del mod">
          <ac:chgData name="Élisa Thériault" userId="b307a219-fbde-4a7e-86c3-b56d69c3873f" providerId="ADAL" clId="{F3E36174-8D03-0144-BD48-A30BEAA02C61}" dt="2023-08-12T18:55:51.061" v="1251" actId="478"/>
          <ac:spMkLst>
            <pc:docMk/>
            <pc:sldMk cId="0" sldId="275"/>
            <ac:spMk id="3" creationId="{5BBE575F-D3FC-B817-FB07-48FD8682A256}"/>
          </ac:spMkLst>
        </pc:spChg>
        <pc:spChg chg="mod">
          <ac:chgData name="Élisa Thériault" userId="b307a219-fbde-4a7e-86c3-b56d69c3873f" providerId="ADAL" clId="{F3E36174-8D03-0144-BD48-A30BEAA02C61}" dt="2023-08-13T22:45:30.331" v="1319" actId="114"/>
          <ac:spMkLst>
            <pc:docMk/>
            <pc:sldMk cId="0" sldId="275"/>
            <ac:spMk id="307" creationId="{00000000-0000-0000-0000-000000000000}"/>
          </ac:spMkLst>
        </pc:spChg>
        <pc:spChg chg="del mod">
          <ac:chgData name="Élisa Thériault" userId="b307a219-fbde-4a7e-86c3-b56d69c3873f" providerId="ADAL" clId="{F3E36174-8D03-0144-BD48-A30BEAA02C61}" dt="2023-08-12T18:56:00.091" v="1253" actId="478"/>
          <ac:spMkLst>
            <pc:docMk/>
            <pc:sldMk cId="0" sldId="275"/>
            <ac:spMk id="308" creationId="{00000000-0000-0000-0000-000000000000}"/>
          </ac:spMkLst>
        </pc:spChg>
        <pc:spChg chg="mod">
          <ac:chgData name="Élisa Thériault" userId="b307a219-fbde-4a7e-86c3-b56d69c3873f" providerId="ADAL" clId="{F3E36174-8D03-0144-BD48-A30BEAA02C61}" dt="2023-08-12T19:00:57.445" v="1316" actId="2085"/>
          <ac:spMkLst>
            <pc:docMk/>
            <pc:sldMk cId="0" sldId="275"/>
            <ac:spMk id="309" creationId="{00000000-0000-0000-0000-000000000000}"/>
          </ac:spMkLst>
        </pc:spChg>
        <pc:spChg chg="add del">
          <ac:chgData name="Élisa Thériault" userId="b307a219-fbde-4a7e-86c3-b56d69c3873f" providerId="ADAL" clId="{F3E36174-8D03-0144-BD48-A30BEAA02C61}" dt="2023-08-12T18:55:51.061" v="1251" actId="478"/>
          <ac:spMkLst>
            <pc:docMk/>
            <pc:sldMk cId="0" sldId="275"/>
            <ac:spMk id="310" creationId="{00000000-0000-0000-0000-000000000000}"/>
          </ac:spMkLst>
        </pc:spChg>
        <pc:picChg chg="mod">
          <ac:chgData name="Élisa Thériault" userId="b307a219-fbde-4a7e-86c3-b56d69c3873f" providerId="ADAL" clId="{F3E36174-8D03-0144-BD48-A30BEAA02C61}" dt="2023-08-12T19:01:02.434" v="1317" actId="1076"/>
          <ac:picMkLst>
            <pc:docMk/>
            <pc:sldMk cId="0" sldId="275"/>
            <ac:picMk id="311" creationId="{00000000-0000-0000-0000-000000000000}"/>
          </ac:picMkLst>
        </pc:picChg>
      </pc:sldChg>
      <pc:sldChg chg="addSp modSp mod">
        <pc:chgData name="Élisa Thériault" userId="b307a219-fbde-4a7e-86c3-b56d69c3873f" providerId="ADAL" clId="{F3E36174-8D03-0144-BD48-A30BEAA02C61}" dt="2023-08-13T22:52:51.140" v="1404" actId="14100"/>
        <pc:sldMkLst>
          <pc:docMk/>
          <pc:sldMk cId="0" sldId="276"/>
        </pc:sldMkLst>
        <pc:spChg chg="add mod">
          <ac:chgData name="Élisa Thériault" userId="b307a219-fbde-4a7e-86c3-b56d69c3873f" providerId="ADAL" clId="{F3E36174-8D03-0144-BD48-A30BEAA02C61}" dt="2023-08-13T22:52:51.140" v="1404" actId="14100"/>
          <ac:spMkLst>
            <pc:docMk/>
            <pc:sldMk cId="0" sldId="276"/>
            <ac:spMk id="2" creationId="{4D659CA4-6D94-E795-0DCF-81BE73C299F2}"/>
          </ac:spMkLst>
        </pc:spChg>
      </pc:sldChg>
      <pc:sldChg chg="addSp modSp mod">
        <pc:chgData name="Élisa Thériault" userId="b307a219-fbde-4a7e-86c3-b56d69c3873f" providerId="ADAL" clId="{F3E36174-8D03-0144-BD48-A30BEAA02C61}" dt="2023-08-13T23:03:15.352" v="1503" actId="1076"/>
        <pc:sldMkLst>
          <pc:docMk/>
          <pc:sldMk cId="0" sldId="277"/>
        </pc:sldMkLst>
        <pc:spChg chg="add mod">
          <ac:chgData name="Élisa Thériault" userId="b307a219-fbde-4a7e-86c3-b56d69c3873f" providerId="ADAL" clId="{F3E36174-8D03-0144-BD48-A30BEAA02C61}" dt="2023-08-13T22:52:10.205" v="1395" actId="1038"/>
          <ac:spMkLst>
            <pc:docMk/>
            <pc:sldMk cId="0" sldId="277"/>
            <ac:spMk id="2" creationId="{D071A6A3-45EB-CB7C-1AEE-E35883D620F0}"/>
          </ac:spMkLst>
        </pc:spChg>
        <pc:spChg chg="mod">
          <ac:chgData name="Élisa Thériault" userId="b307a219-fbde-4a7e-86c3-b56d69c3873f" providerId="ADAL" clId="{F3E36174-8D03-0144-BD48-A30BEAA02C61}" dt="2023-08-13T22:47:06.543" v="1333" actId="1076"/>
          <ac:spMkLst>
            <pc:docMk/>
            <pc:sldMk cId="0" sldId="277"/>
            <ac:spMk id="325" creationId="{00000000-0000-0000-0000-000000000000}"/>
          </ac:spMkLst>
        </pc:spChg>
        <pc:spChg chg="mod">
          <ac:chgData name="Élisa Thériault" userId="b307a219-fbde-4a7e-86c3-b56d69c3873f" providerId="ADAL" clId="{F3E36174-8D03-0144-BD48-A30BEAA02C61}" dt="2023-08-13T22:56:25.762" v="1405" actId="113"/>
          <ac:spMkLst>
            <pc:docMk/>
            <pc:sldMk cId="0" sldId="277"/>
            <ac:spMk id="328" creationId="{00000000-0000-0000-0000-000000000000}"/>
          </ac:spMkLst>
        </pc:spChg>
        <pc:graphicFrameChg chg="mod modGraphic">
          <ac:chgData name="Élisa Thériault" userId="b307a219-fbde-4a7e-86c3-b56d69c3873f" providerId="ADAL" clId="{F3E36174-8D03-0144-BD48-A30BEAA02C61}" dt="2023-08-13T23:03:15.352" v="1503" actId="1076"/>
          <ac:graphicFrameMkLst>
            <pc:docMk/>
            <pc:sldMk cId="0" sldId="277"/>
            <ac:graphicFrameMk id="327" creationId="{00000000-0000-0000-0000-000000000000}"/>
          </ac:graphicFrameMkLst>
        </pc:graphicFrameChg>
      </pc:sldChg>
      <pc:sldChg chg="addSp delSp modSp mod">
        <pc:chgData name="Élisa Thériault" userId="b307a219-fbde-4a7e-86c3-b56d69c3873f" providerId="ADAL" clId="{F3E36174-8D03-0144-BD48-A30BEAA02C61}" dt="2023-08-13T23:10:29.859" v="1579" actId="404"/>
        <pc:sldMkLst>
          <pc:docMk/>
          <pc:sldMk cId="0" sldId="278"/>
        </pc:sldMkLst>
        <pc:spChg chg="add mod">
          <ac:chgData name="Élisa Thériault" userId="b307a219-fbde-4a7e-86c3-b56d69c3873f" providerId="ADAL" clId="{F3E36174-8D03-0144-BD48-A30BEAA02C61}" dt="2023-08-13T22:50:41.690" v="1373"/>
          <ac:spMkLst>
            <pc:docMk/>
            <pc:sldMk cId="0" sldId="278"/>
            <ac:spMk id="2" creationId="{526E9D8F-4678-0131-0E86-10B1DD683549}"/>
          </ac:spMkLst>
        </pc:spChg>
        <pc:spChg chg="add mod">
          <ac:chgData name="Élisa Thériault" userId="b307a219-fbde-4a7e-86c3-b56d69c3873f" providerId="ADAL" clId="{F3E36174-8D03-0144-BD48-A30BEAA02C61}" dt="2023-08-13T23:02:27.311" v="1492" actId="14100"/>
          <ac:spMkLst>
            <pc:docMk/>
            <pc:sldMk cId="0" sldId="278"/>
            <ac:spMk id="3" creationId="{EA92D557-2F6E-5B57-6994-6452F4202971}"/>
          </ac:spMkLst>
        </pc:spChg>
        <pc:spChg chg="del">
          <ac:chgData name="Élisa Thériault" userId="b307a219-fbde-4a7e-86c3-b56d69c3873f" providerId="ADAL" clId="{F3E36174-8D03-0144-BD48-A30BEAA02C61}" dt="2023-08-13T22:49:54.454" v="1364" actId="478"/>
          <ac:spMkLst>
            <pc:docMk/>
            <pc:sldMk cId="0" sldId="278"/>
            <ac:spMk id="335" creationId="{00000000-0000-0000-0000-000000000000}"/>
          </ac:spMkLst>
        </pc:spChg>
        <pc:spChg chg="mod">
          <ac:chgData name="Élisa Thériault" userId="b307a219-fbde-4a7e-86c3-b56d69c3873f" providerId="ADAL" clId="{F3E36174-8D03-0144-BD48-A30BEAA02C61}" dt="2023-08-13T23:01:26.057" v="1481" actId="1076"/>
          <ac:spMkLst>
            <pc:docMk/>
            <pc:sldMk cId="0" sldId="278"/>
            <ac:spMk id="337" creationId="{00000000-0000-0000-0000-000000000000}"/>
          </ac:spMkLst>
        </pc:spChg>
        <pc:spChg chg="mod">
          <ac:chgData name="Élisa Thériault" userId="b307a219-fbde-4a7e-86c3-b56d69c3873f" providerId="ADAL" clId="{F3E36174-8D03-0144-BD48-A30BEAA02C61}" dt="2023-08-13T23:10:29.859" v="1579" actId="404"/>
          <ac:spMkLst>
            <pc:docMk/>
            <pc:sldMk cId="0" sldId="278"/>
            <ac:spMk id="338" creationId="{00000000-0000-0000-0000-000000000000}"/>
          </ac:spMkLst>
        </pc:spChg>
        <pc:spChg chg="del">
          <ac:chgData name="Élisa Thériault" userId="b307a219-fbde-4a7e-86c3-b56d69c3873f" providerId="ADAL" clId="{F3E36174-8D03-0144-BD48-A30BEAA02C61}" dt="2023-08-13T23:02:24.428" v="1491" actId="478"/>
          <ac:spMkLst>
            <pc:docMk/>
            <pc:sldMk cId="0" sldId="278"/>
            <ac:spMk id="339" creationId="{00000000-0000-0000-0000-000000000000}"/>
          </ac:spMkLst>
        </pc:spChg>
        <pc:picChg chg="add mod">
          <ac:chgData name="Élisa Thériault" userId="b307a219-fbde-4a7e-86c3-b56d69c3873f" providerId="ADAL" clId="{F3E36174-8D03-0144-BD48-A30BEAA02C61}" dt="2023-08-13T23:01:51.047" v="1485" actId="167"/>
          <ac:picMkLst>
            <pc:docMk/>
            <pc:sldMk cId="0" sldId="278"/>
            <ac:picMk id="4" creationId="{2F943C59-45FD-735C-1B15-53A6726D6551}"/>
          </ac:picMkLst>
        </pc:picChg>
        <pc:picChg chg="del">
          <ac:chgData name="Élisa Thériault" userId="b307a219-fbde-4a7e-86c3-b56d69c3873f" providerId="ADAL" clId="{F3E36174-8D03-0144-BD48-A30BEAA02C61}" dt="2023-08-13T23:01:47.640" v="1483" actId="478"/>
          <ac:picMkLst>
            <pc:docMk/>
            <pc:sldMk cId="0" sldId="278"/>
            <ac:picMk id="336" creationId="{00000000-0000-0000-0000-000000000000}"/>
          </ac:picMkLst>
        </pc:picChg>
      </pc:sldChg>
      <pc:sldChg chg="addSp delSp modSp mod">
        <pc:chgData name="Élisa Thériault" userId="b307a219-fbde-4a7e-86c3-b56d69c3873f" providerId="ADAL" clId="{F3E36174-8D03-0144-BD48-A30BEAA02C61}" dt="2023-08-13T23:19:24.963" v="1658" actId="1076"/>
        <pc:sldMkLst>
          <pc:docMk/>
          <pc:sldMk cId="0" sldId="279"/>
        </pc:sldMkLst>
        <pc:spChg chg="add mod">
          <ac:chgData name="Élisa Thériault" userId="b307a219-fbde-4a7e-86c3-b56d69c3873f" providerId="ADAL" clId="{F3E36174-8D03-0144-BD48-A30BEAA02C61}" dt="2023-08-13T23:08:29.861" v="1549" actId="1076"/>
          <ac:spMkLst>
            <pc:docMk/>
            <pc:sldMk cId="0" sldId="279"/>
            <ac:spMk id="2" creationId="{E6EFB2C2-A046-7F5A-F1F7-878345B3442C}"/>
          </ac:spMkLst>
        </pc:spChg>
        <pc:spChg chg="add mod">
          <ac:chgData name="Élisa Thériault" userId="b307a219-fbde-4a7e-86c3-b56d69c3873f" providerId="ADAL" clId="{F3E36174-8D03-0144-BD48-A30BEAA02C61}" dt="2023-08-13T23:02:45.471" v="1497" actId="14100"/>
          <ac:spMkLst>
            <pc:docMk/>
            <pc:sldMk cId="0" sldId="279"/>
            <ac:spMk id="5" creationId="{E1141F0A-E40C-C32B-FBA5-972F008E5BF7}"/>
          </ac:spMkLst>
        </pc:spChg>
        <pc:spChg chg="add mod">
          <ac:chgData name="Élisa Thériault" userId="b307a219-fbde-4a7e-86c3-b56d69c3873f" providerId="ADAL" clId="{F3E36174-8D03-0144-BD48-A30BEAA02C61}" dt="2023-08-13T23:19:16.129" v="1655" actId="1076"/>
          <ac:spMkLst>
            <pc:docMk/>
            <pc:sldMk cId="0" sldId="279"/>
            <ac:spMk id="7" creationId="{5D008964-6DC3-BBBB-32AA-103C052850C4}"/>
          </ac:spMkLst>
        </pc:spChg>
        <pc:spChg chg="add mod">
          <ac:chgData name="Élisa Thériault" userId="b307a219-fbde-4a7e-86c3-b56d69c3873f" providerId="ADAL" clId="{F3E36174-8D03-0144-BD48-A30BEAA02C61}" dt="2023-08-13T23:19:22.391" v="1657" actId="14100"/>
          <ac:spMkLst>
            <pc:docMk/>
            <pc:sldMk cId="0" sldId="279"/>
            <ac:spMk id="9" creationId="{2C0C80F1-B10E-B8F6-6F81-60CD8D1A2E4B}"/>
          </ac:spMkLst>
        </pc:spChg>
        <pc:spChg chg="del">
          <ac:chgData name="Élisa Thériault" userId="b307a219-fbde-4a7e-86c3-b56d69c3873f" providerId="ADAL" clId="{F3E36174-8D03-0144-BD48-A30BEAA02C61}" dt="2023-08-13T22:57:28.851" v="1413" actId="478"/>
          <ac:spMkLst>
            <pc:docMk/>
            <pc:sldMk cId="0" sldId="279"/>
            <ac:spMk id="345" creationId="{00000000-0000-0000-0000-000000000000}"/>
          </ac:spMkLst>
        </pc:spChg>
        <pc:spChg chg="mod">
          <ac:chgData name="Élisa Thériault" userId="b307a219-fbde-4a7e-86c3-b56d69c3873f" providerId="ADAL" clId="{F3E36174-8D03-0144-BD48-A30BEAA02C61}" dt="2023-08-13T23:19:24.963" v="1658" actId="1076"/>
          <ac:spMkLst>
            <pc:docMk/>
            <pc:sldMk cId="0" sldId="279"/>
            <ac:spMk id="347" creationId="{00000000-0000-0000-0000-000000000000}"/>
          </ac:spMkLst>
        </pc:spChg>
        <pc:spChg chg="del">
          <ac:chgData name="Élisa Thériault" userId="b307a219-fbde-4a7e-86c3-b56d69c3873f" providerId="ADAL" clId="{F3E36174-8D03-0144-BD48-A30BEAA02C61}" dt="2023-08-13T23:02:11.092" v="1487" actId="478"/>
          <ac:spMkLst>
            <pc:docMk/>
            <pc:sldMk cId="0" sldId="279"/>
            <ac:spMk id="348" creationId="{00000000-0000-0000-0000-000000000000}"/>
          </ac:spMkLst>
        </pc:spChg>
        <pc:graphicFrameChg chg="del mod modGraphic">
          <ac:chgData name="Élisa Thériault" userId="b307a219-fbde-4a7e-86c3-b56d69c3873f" providerId="ADAL" clId="{F3E36174-8D03-0144-BD48-A30BEAA02C61}" dt="2023-08-13T23:11:19.690" v="1581" actId="478"/>
          <ac:graphicFrameMkLst>
            <pc:docMk/>
            <pc:sldMk cId="0" sldId="279"/>
            <ac:graphicFrameMk id="349" creationId="{00000000-0000-0000-0000-000000000000}"/>
          </ac:graphicFrameMkLst>
        </pc:graphicFrameChg>
        <pc:picChg chg="add mod">
          <ac:chgData name="Élisa Thériault" userId="b307a219-fbde-4a7e-86c3-b56d69c3873f" providerId="ADAL" clId="{F3E36174-8D03-0144-BD48-A30BEAA02C61}" dt="2023-08-13T23:02:15.761" v="1489"/>
          <ac:picMkLst>
            <pc:docMk/>
            <pc:sldMk cId="0" sldId="279"/>
            <ac:picMk id="3" creationId="{2A1C13DD-419A-0A9E-83C1-EC67DA55BC98}"/>
          </ac:picMkLst>
        </pc:picChg>
        <pc:picChg chg="add del mod">
          <ac:chgData name="Élisa Thériault" userId="b307a219-fbde-4a7e-86c3-b56d69c3873f" providerId="ADAL" clId="{F3E36174-8D03-0144-BD48-A30BEAA02C61}" dt="2023-08-13T23:02:34.942" v="1494" actId="478"/>
          <ac:picMkLst>
            <pc:docMk/>
            <pc:sldMk cId="0" sldId="279"/>
            <ac:picMk id="4" creationId="{4020193D-18A3-224F-B1B0-4F7D4FC4E933}"/>
          </ac:picMkLst>
        </pc:picChg>
        <pc:picChg chg="del">
          <ac:chgData name="Élisa Thériault" userId="b307a219-fbde-4a7e-86c3-b56d69c3873f" providerId="ADAL" clId="{F3E36174-8D03-0144-BD48-A30BEAA02C61}" dt="2023-08-13T23:02:11.944" v="1488" actId="478"/>
          <ac:picMkLst>
            <pc:docMk/>
            <pc:sldMk cId="0" sldId="279"/>
            <ac:picMk id="346" creationId="{00000000-0000-0000-0000-000000000000}"/>
          </ac:picMkLst>
        </pc:picChg>
      </pc:sldChg>
      <pc:sldChg chg="addSp delSp modSp mod">
        <pc:chgData name="Élisa Thériault" userId="b307a219-fbde-4a7e-86c3-b56d69c3873f" providerId="ADAL" clId="{F3E36174-8D03-0144-BD48-A30BEAA02C61}" dt="2023-08-13T23:08:03.361" v="1531" actId="1076"/>
        <pc:sldMkLst>
          <pc:docMk/>
          <pc:sldMk cId="0" sldId="280"/>
        </pc:sldMkLst>
        <pc:spChg chg="mod">
          <ac:chgData name="Élisa Thériault" userId="b307a219-fbde-4a7e-86c3-b56d69c3873f" providerId="ADAL" clId="{F3E36174-8D03-0144-BD48-A30BEAA02C61}" dt="2023-08-13T23:04:04.846" v="1507" actId="208"/>
          <ac:spMkLst>
            <pc:docMk/>
            <pc:sldMk cId="0" sldId="280"/>
            <ac:spMk id="354" creationId="{00000000-0000-0000-0000-000000000000}"/>
          </ac:spMkLst>
        </pc:spChg>
        <pc:spChg chg="mod">
          <ac:chgData name="Élisa Thériault" userId="b307a219-fbde-4a7e-86c3-b56d69c3873f" providerId="ADAL" clId="{F3E36174-8D03-0144-BD48-A30BEAA02C61}" dt="2023-08-13T23:05:33.024" v="1516" actId="1076"/>
          <ac:spMkLst>
            <pc:docMk/>
            <pc:sldMk cId="0" sldId="280"/>
            <ac:spMk id="356" creationId="{00000000-0000-0000-0000-000000000000}"/>
          </ac:spMkLst>
        </pc:spChg>
        <pc:spChg chg="mod">
          <ac:chgData name="Élisa Thériault" userId="b307a219-fbde-4a7e-86c3-b56d69c3873f" providerId="ADAL" clId="{F3E36174-8D03-0144-BD48-A30BEAA02C61}" dt="2023-08-13T23:08:03.361" v="1531" actId="1076"/>
          <ac:spMkLst>
            <pc:docMk/>
            <pc:sldMk cId="0" sldId="280"/>
            <ac:spMk id="357" creationId="{00000000-0000-0000-0000-000000000000}"/>
          </ac:spMkLst>
        </pc:spChg>
        <pc:spChg chg="mod">
          <ac:chgData name="Élisa Thériault" userId="b307a219-fbde-4a7e-86c3-b56d69c3873f" providerId="ADAL" clId="{F3E36174-8D03-0144-BD48-A30BEAA02C61}" dt="2023-08-13T23:07:56.914" v="1530" actId="1076"/>
          <ac:spMkLst>
            <pc:docMk/>
            <pc:sldMk cId="0" sldId="280"/>
            <ac:spMk id="359" creationId="{00000000-0000-0000-0000-000000000000}"/>
          </ac:spMkLst>
        </pc:spChg>
        <pc:picChg chg="add del mod modCrop">
          <ac:chgData name="Élisa Thériault" userId="b307a219-fbde-4a7e-86c3-b56d69c3873f" providerId="ADAL" clId="{F3E36174-8D03-0144-BD48-A30BEAA02C61}" dt="2023-08-13T23:05:15.689" v="1514" actId="478"/>
          <ac:picMkLst>
            <pc:docMk/>
            <pc:sldMk cId="0" sldId="280"/>
            <ac:picMk id="2" creationId="{62BFF171-25C9-7BAF-3E7F-724C0E17C14E}"/>
          </ac:picMkLst>
        </pc:picChg>
        <pc:picChg chg="del mod">
          <ac:chgData name="Élisa Thériault" userId="b307a219-fbde-4a7e-86c3-b56d69c3873f" providerId="ADAL" clId="{F3E36174-8D03-0144-BD48-A30BEAA02C61}" dt="2023-08-13T23:05:26.288" v="1515" actId="478"/>
          <ac:picMkLst>
            <pc:docMk/>
            <pc:sldMk cId="0" sldId="280"/>
            <ac:picMk id="358" creationId="{00000000-0000-0000-0000-000000000000}"/>
          </ac:picMkLst>
        </pc:picChg>
      </pc:sldChg>
      <pc:sldChg chg="addSp delSp modSp mod">
        <pc:chgData name="Élisa Thériault" userId="b307a219-fbde-4a7e-86c3-b56d69c3873f" providerId="ADAL" clId="{F3E36174-8D03-0144-BD48-A30BEAA02C61}" dt="2023-08-13T23:19:58.055" v="1659" actId="207"/>
        <pc:sldMkLst>
          <pc:docMk/>
          <pc:sldMk cId="0" sldId="281"/>
        </pc:sldMkLst>
        <pc:spChg chg="add del mod">
          <ac:chgData name="Élisa Thériault" userId="b307a219-fbde-4a7e-86c3-b56d69c3873f" providerId="ADAL" clId="{F3E36174-8D03-0144-BD48-A30BEAA02C61}" dt="2023-08-13T23:14:24.763" v="1628"/>
          <ac:spMkLst>
            <pc:docMk/>
            <pc:sldMk cId="0" sldId="281"/>
            <ac:spMk id="2" creationId="{CA83CA26-62AA-92D4-9C46-406AB0C71A5F}"/>
          </ac:spMkLst>
        </pc:spChg>
        <pc:spChg chg="mod">
          <ac:chgData name="Élisa Thériault" userId="b307a219-fbde-4a7e-86c3-b56d69c3873f" providerId="ADAL" clId="{F3E36174-8D03-0144-BD48-A30BEAA02C61}" dt="2023-08-13T23:14:47.793" v="1634" actId="1037"/>
          <ac:spMkLst>
            <pc:docMk/>
            <pc:sldMk cId="0" sldId="281"/>
            <ac:spMk id="364" creationId="{00000000-0000-0000-0000-000000000000}"/>
          </ac:spMkLst>
        </pc:spChg>
        <pc:spChg chg="mod">
          <ac:chgData name="Élisa Thériault" userId="b307a219-fbde-4a7e-86c3-b56d69c3873f" providerId="ADAL" clId="{F3E36174-8D03-0144-BD48-A30BEAA02C61}" dt="2023-08-13T23:19:58.055" v="1659" actId="207"/>
          <ac:spMkLst>
            <pc:docMk/>
            <pc:sldMk cId="0" sldId="281"/>
            <ac:spMk id="366" creationId="{00000000-0000-0000-0000-000000000000}"/>
          </ac:spMkLst>
        </pc:spChg>
        <pc:picChg chg="mod">
          <ac:chgData name="Élisa Thériault" userId="b307a219-fbde-4a7e-86c3-b56d69c3873f" providerId="ADAL" clId="{F3E36174-8D03-0144-BD48-A30BEAA02C61}" dt="2023-08-13T23:13:52.298" v="1620" actId="1076"/>
          <ac:picMkLst>
            <pc:docMk/>
            <pc:sldMk cId="0" sldId="281"/>
            <ac:picMk id="367" creationId="{00000000-0000-0000-0000-000000000000}"/>
          </ac:picMkLst>
        </pc:picChg>
      </pc:sldChg>
      <pc:sldChg chg="addSp delSp modSp new mod modAnim">
        <pc:chgData name="Élisa Thériault" userId="b307a219-fbde-4a7e-86c3-b56d69c3873f" providerId="ADAL" clId="{F3E36174-8D03-0144-BD48-A30BEAA02C61}" dt="2023-08-12T16:33:46.167" v="646" actId="123"/>
        <pc:sldMkLst>
          <pc:docMk/>
          <pc:sldMk cId="2106458798" sldId="282"/>
        </pc:sldMkLst>
        <pc:spChg chg="del">
          <ac:chgData name="Élisa Thériault" userId="b307a219-fbde-4a7e-86c3-b56d69c3873f" providerId="ADAL" clId="{F3E36174-8D03-0144-BD48-A30BEAA02C61}" dt="2023-08-12T16:05:51.297" v="335" actId="478"/>
          <ac:spMkLst>
            <pc:docMk/>
            <pc:sldMk cId="2106458798" sldId="282"/>
            <ac:spMk id="2" creationId="{ED180138-2744-56A2-39BD-CBB400E0B6D4}"/>
          </ac:spMkLst>
        </pc:spChg>
        <pc:spChg chg="del">
          <ac:chgData name="Élisa Thériault" userId="b307a219-fbde-4a7e-86c3-b56d69c3873f" providerId="ADAL" clId="{F3E36174-8D03-0144-BD48-A30BEAA02C61}" dt="2023-08-12T16:05:53.239" v="336" actId="478"/>
          <ac:spMkLst>
            <pc:docMk/>
            <pc:sldMk cId="2106458798" sldId="282"/>
            <ac:spMk id="3" creationId="{855D16B3-B446-3C08-4D38-A60D8EF91A75}"/>
          </ac:spMkLst>
        </pc:spChg>
        <pc:spChg chg="add mod">
          <ac:chgData name="Élisa Thériault" userId="b307a219-fbde-4a7e-86c3-b56d69c3873f" providerId="ADAL" clId="{F3E36174-8D03-0144-BD48-A30BEAA02C61}" dt="2023-08-12T16:33:46.167" v="646" actId="123"/>
          <ac:spMkLst>
            <pc:docMk/>
            <pc:sldMk cId="2106458798" sldId="282"/>
            <ac:spMk id="6" creationId="{2BEE2B1C-BDF2-6DDE-D227-321421A3869F}"/>
          </ac:spMkLst>
        </pc:spChg>
        <pc:spChg chg="add mod">
          <ac:chgData name="Élisa Thériault" userId="b307a219-fbde-4a7e-86c3-b56d69c3873f" providerId="ADAL" clId="{F3E36174-8D03-0144-BD48-A30BEAA02C61}" dt="2023-08-12T16:06:58.851" v="354" actId="1076"/>
          <ac:spMkLst>
            <pc:docMk/>
            <pc:sldMk cId="2106458798" sldId="282"/>
            <ac:spMk id="7" creationId="{4465C06E-57FC-2629-14A3-05C136C97755}"/>
          </ac:spMkLst>
        </pc:spChg>
        <pc:spChg chg="add mod">
          <ac:chgData name="Élisa Thériault" userId="b307a219-fbde-4a7e-86c3-b56d69c3873f" providerId="ADAL" clId="{F3E36174-8D03-0144-BD48-A30BEAA02C61}" dt="2023-08-12T16:08:12.851" v="363" actId="167"/>
          <ac:spMkLst>
            <pc:docMk/>
            <pc:sldMk cId="2106458798" sldId="282"/>
            <ac:spMk id="10" creationId="{186304DD-3BBA-5775-5660-207F33D9CF4B}"/>
          </ac:spMkLst>
        </pc:spChg>
        <pc:picChg chg="add mod">
          <ac:chgData name="Élisa Thériault" userId="b307a219-fbde-4a7e-86c3-b56d69c3873f" providerId="ADAL" clId="{F3E36174-8D03-0144-BD48-A30BEAA02C61}" dt="2023-08-12T16:08:33.825" v="370" actId="1036"/>
          <ac:picMkLst>
            <pc:docMk/>
            <pc:sldMk cId="2106458798" sldId="282"/>
            <ac:picMk id="9" creationId="{21528A2D-42C7-CBFA-3FA3-D450AC7EDFB5}"/>
          </ac:picMkLst>
        </pc:picChg>
      </pc:sldChg>
      <pc:sldChg chg="addSp delSp modSp add mod">
        <pc:chgData name="Élisa Thériault" userId="b307a219-fbde-4a7e-86c3-b56d69c3873f" providerId="ADAL" clId="{F3E36174-8D03-0144-BD48-A30BEAA02C61}" dt="2023-08-12T18:15:12.310" v="754"/>
        <pc:sldMkLst>
          <pc:docMk/>
          <pc:sldMk cId="2598430796" sldId="283"/>
        </pc:sldMkLst>
        <pc:spChg chg="add del mod">
          <ac:chgData name="Élisa Thériault" userId="b307a219-fbde-4a7e-86c3-b56d69c3873f" providerId="ADAL" clId="{F3E36174-8D03-0144-BD48-A30BEAA02C61}" dt="2023-08-12T16:31:25.170" v="625" actId="478"/>
          <ac:spMkLst>
            <pc:docMk/>
            <pc:sldMk cId="2598430796" sldId="283"/>
            <ac:spMk id="3" creationId="{37FAD33B-D29E-4A00-C032-C4446BC7B7F8}"/>
          </ac:spMkLst>
        </pc:spChg>
        <pc:spChg chg="add del mod">
          <ac:chgData name="Élisa Thériault" userId="b307a219-fbde-4a7e-86c3-b56d69c3873f" providerId="ADAL" clId="{F3E36174-8D03-0144-BD48-A30BEAA02C61}" dt="2023-08-12T18:15:07.446" v="750" actId="478"/>
          <ac:spMkLst>
            <pc:docMk/>
            <pc:sldMk cId="2598430796" sldId="283"/>
            <ac:spMk id="4" creationId="{95D2B3A1-A471-41C6-C553-88C6B0629862}"/>
          </ac:spMkLst>
        </pc:spChg>
        <pc:spChg chg="add mod">
          <ac:chgData name="Élisa Thériault" userId="b307a219-fbde-4a7e-86c3-b56d69c3873f" providerId="ADAL" clId="{F3E36174-8D03-0144-BD48-A30BEAA02C61}" dt="2023-08-12T18:15:07.750" v="751"/>
          <ac:spMkLst>
            <pc:docMk/>
            <pc:sldMk cId="2598430796" sldId="283"/>
            <ac:spMk id="8" creationId="{7991BB11-5731-F783-D40C-50232C2F4C27}"/>
          </ac:spMkLst>
        </pc:spChg>
        <pc:spChg chg="add del mod">
          <ac:chgData name="Élisa Thériault" userId="b307a219-fbde-4a7e-86c3-b56d69c3873f" providerId="ADAL" clId="{F3E36174-8D03-0144-BD48-A30BEAA02C61}" dt="2023-08-12T18:15:12.310" v="754"/>
          <ac:spMkLst>
            <pc:docMk/>
            <pc:sldMk cId="2598430796" sldId="283"/>
            <ac:spMk id="9" creationId="{2EAC2330-6664-2E0D-B731-9E51C326B9E5}"/>
          </ac:spMkLst>
        </pc:spChg>
        <pc:spChg chg="del">
          <ac:chgData name="Élisa Thériault" userId="b307a219-fbde-4a7e-86c3-b56d69c3873f" providerId="ADAL" clId="{F3E36174-8D03-0144-BD48-A30BEAA02C61}" dt="2023-08-12T16:31:23.264" v="624" actId="478"/>
          <ac:spMkLst>
            <pc:docMk/>
            <pc:sldMk cId="2598430796" sldId="283"/>
            <ac:spMk id="224" creationId="{00000000-0000-0000-0000-000000000000}"/>
          </ac:spMkLst>
        </pc:spChg>
        <pc:spChg chg="del mod">
          <ac:chgData name="Élisa Thériault" userId="b307a219-fbde-4a7e-86c3-b56d69c3873f" providerId="ADAL" clId="{F3E36174-8D03-0144-BD48-A30BEAA02C61}" dt="2023-08-12T16:31:40.009" v="628" actId="478"/>
          <ac:spMkLst>
            <pc:docMk/>
            <pc:sldMk cId="2598430796" sldId="283"/>
            <ac:spMk id="227" creationId="{00000000-0000-0000-0000-000000000000}"/>
          </ac:spMkLst>
        </pc:spChg>
        <pc:spChg chg="mod">
          <ac:chgData name="Élisa Thériault" userId="b307a219-fbde-4a7e-86c3-b56d69c3873f" providerId="ADAL" clId="{F3E36174-8D03-0144-BD48-A30BEAA02C61}" dt="2023-08-12T16:36:57.829" v="675" actId="1076"/>
          <ac:spMkLst>
            <pc:docMk/>
            <pc:sldMk cId="2598430796" sldId="283"/>
            <ac:spMk id="228" creationId="{00000000-0000-0000-0000-000000000000}"/>
          </ac:spMkLst>
        </pc:spChg>
        <pc:picChg chg="add del mod">
          <ac:chgData name="Élisa Thériault" userId="b307a219-fbde-4a7e-86c3-b56d69c3873f" providerId="ADAL" clId="{F3E36174-8D03-0144-BD48-A30BEAA02C61}" dt="2023-08-12T16:32:45.221" v="639" actId="478"/>
          <ac:picMkLst>
            <pc:docMk/>
            <pc:sldMk cId="2598430796" sldId="283"/>
            <ac:picMk id="5" creationId="{20D9EA87-B0D3-80D5-EEF5-3F7E2E6F2F75}"/>
          </ac:picMkLst>
        </pc:picChg>
        <pc:picChg chg="add mod">
          <ac:chgData name="Élisa Thériault" userId="b307a219-fbde-4a7e-86c3-b56d69c3873f" providerId="ADAL" clId="{F3E36174-8D03-0144-BD48-A30BEAA02C61}" dt="2023-08-12T16:37:00.299" v="681" actId="1035"/>
          <ac:picMkLst>
            <pc:docMk/>
            <pc:sldMk cId="2598430796" sldId="283"/>
            <ac:picMk id="7" creationId="{C2982FAA-8675-4816-06FF-CED86C902EE7}"/>
          </ac:picMkLst>
        </pc:picChg>
        <pc:picChg chg="del">
          <ac:chgData name="Élisa Thériault" userId="b307a219-fbde-4a7e-86c3-b56d69c3873f" providerId="ADAL" clId="{F3E36174-8D03-0144-BD48-A30BEAA02C61}" dt="2023-08-12T16:31:21.126" v="623" actId="478"/>
          <ac:picMkLst>
            <pc:docMk/>
            <pc:sldMk cId="2598430796" sldId="283"/>
            <ac:picMk id="226" creationId="{00000000-0000-0000-0000-000000000000}"/>
          </ac:picMkLst>
        </pc:picChg>
      </pc:sldChg>
      <pc:sldChg chg="addSp delSp modSp add mod">
        <pc:chgData name="Élisa Thériault" userId="b307a219-fbde-4a7e-86c3-b56d69c3873f" providerId="ADAL" clId="{F3E36174-8D03-0144-BD48-A30BEAA02C61}" dt="2023-08-12T18:37:29.963" v="1048" actId="207"/>
        <pc:sldMkLst>
          <pc:docMk/>
          <pc:sldMk cId="1141160946" sldId="284"/>
        </pc:sldMkLst>
        <pc:spChg chg="add del mod">
          <ac:chgData name="Élisa Thériault" userId="b307a219-fbde-4a7e-86c3-b56d69c3873f" providerId="ADAL" clId="{F3E36174-8D03-0144-BD48-A30BEAA02C61}" dt="2023-08-12T18:34:45.237" v="1010" actId="478"/>
          <ac:spMkLst>
            <pc:docMk/>
            <pc:sldMk cId="1141160946" sldId="284"/>
            <ac:spMk id="4" creationId="{91FF18A8-6E0E-5654-3F86-4FB8A2EBCDB7}"/>
          </ac:spMkLst>
        </pc:spChg>
        <pc:spChg chg="mod">
          <ac:chgData name="Élisa Thériault" userId="b307a219-fbde-4a7e-86c3-b56d69c3873f" providerId="ADAL" clId="{F3E36174-8D03-0144-BD48-A30BEAA02C61}" dt="2023-08-12T18:37:20.322" v="1046" actId="207"/>
          <ac:spMkLst>
            <pc:docMk/>
            <pc:sldMk cId="1141160946" sldId="284"/>
            <ac:spMk id="276" creationId="{00000000-0000-0000-0000-000000000000}"/>
          </ac:spMkLst>
        </pc:spChg>
        <pc:spChg chg="mod">
          <ac:chgData name="Élisa Thériault" userId="b307a219-fbde-4a7e-86c3-b56d69c3873f" providerId="ADAL" clId="{F3E36174-8D03-0144-BD48-A30BEAA02C61}" dt="2023-08-12T18:37:29.963" v="1048" actId="207"/>
          <ac:spMkLst>
            <pc:docMk/>
            <pc:sldMk cId="1141160946" sldId="284"/>
            <ac:spMk id="277" creationId="{00000000-0000-0000-0000-000000000000}"/>
          </ac:spMkLst>
        </pc:spChg>
        <pc:spChg chg="mod">
          <ac:chgData name="Élisa Thériault" userId="b307a219-fbde-4a7e-86c3-b56d69c3873f" providerId="ADAL" clId="{F3E36174-8D03-0144-BD48-A30BEAA02C61}" dt="2023-08-12T18:37:28.029" v="1047" actId="207"/>
          <ac:spMkLst>
            <pc:docMk/>
            <pc:sldMk cId="1141160946" sldId="284"/>
            <ac:spMk id="278" creationId="{00000000-0000-0000-0000-000000000000}"/>
          </ac:spMkLst>
        </pc:spChg>
        <pc:spChg chg="del">
          <ac:chgData name="Élisa Thériault" userId="b307a219-fbde-4a7e-86c3-b56d69c3873f" providerId="ADAL" clId="{F3E36174-8D03-0144-BD48-A30BEAA02C61}" dt="2023-08-12T18:28:15.198" v="924" actId="478"/>
          <ac:spMkLst>
            <pc:docMk/>
            <pc:sldMk cId="1141160946" sldId="284"/>
            <ac:spMk id="279" creationId="{00000000-0000-0000-0000-000000000000}"/>
          </ac:spMkLst>
        </pc:spChg>
        <pc:picChg chg="add mod">
          <ac:chgData name="Élisa Thériault" userId="b307a219-fbde-4a7e-86c3-b56d69c3873f" providerId="ADAL" clId="{F3E36174-8D03-0144-BD48-A30BEAA02C61}" dt="2023-08-12T18:34:20.434" v="993" actId="1076"/>
          <ac:picMkLst>
            <pc:docMk/>
            <pc:sldMk cId="1141160946" sldId="284"/>
            <ac:picMk id="3" creationId="{FF40E3EB-75DC-3429-CB30-8D1C035862BF}"/>
          </ac:picMkLst>
        </pc:picChg>
      </pc:sldChg>
      <pc:sldChg chg="addSp delSp modSp new mod">
        <pc:chgData name="Élisa Thériault" userId="b307a219-fbde-4a7e-86c3-b56d69c3873f" providerId="ADAL" clId="{F3E36174-8D03-0144-BD48-A30BEAA02C61}" dt="2023-08-12T18:48:27.881" v="1179" actId="207"/>
        <pc:sldMkLst>
          <pc:docMk/>
          <pc:sldMk cId="921578014" sldId="285"/>
        </pc:sldMkLst>
        <pc:spChg chg="del">
          <ac:chgData name="Élisa Thériault" userId="b307a219-fbde-4a7e-86c3-b56d69c3873f" providerId="ADAL" clId="{F3E36174-8D03-0144-BD48-A30BEAA02C61}" dt="2023-08-12T18:44:32.101" v="1121" actId="478"/>
          <ac:spMkLst>
            <pc:docMk/>
            <pc:sldMk cId="921578014" sldId="285"/>
            <ac:spMk id="2" creationId="{0EC7C5D4-4064-A245-6511-ED16F1C084BD}"/>
          </ac:spMkLst>
        </pc:spChg>
        <pc:spChg chg="del">
          <ac:chgData name="Élisa Thériault" userId="b307a219-fbde-4a7e-86c3-b56d69c3873f" providerId="ADAL" clId="{F3E36174-8D03-0144-BD48-A30BEAA02C61}" dt="2023-08-12T18:44:30.975" v="1120" actId="478"/>
          <ac:spMkLst>
            <pc:docMk/>
            <pc:sldMk cId="921578014" sldId="285"/>
            <ac:spMk id="3" creationId="{D0B3A058-A618-DB4E-3707-6C10851F4496}"/>
          </ac:spMkLst>
        </pc:spChg>
        <pc:spChg chg="add mod">
          <ac:chgData name="Élisa Thériault" userId="b307a219-fbde-4a7e-86c3-b56d69c3873f" providerId="ADAL" clId="{F3E36174-8D03-0144-BD48-A30BEAA02C61}" dt="2023-08-12T18:48:27.881" v="1179" actId="207"/>
          <ac:spMkLst>
            <pc:docMk/>
            <pc:sldMk cId="921578014" sldId="285"/>
            <ac:spMk id="5" creationId="{4BDDE868-6041-F59E-A9C1-4043C08363E5}"/>
          </ac:spMkLst>
        </pc:spChg>
        <pc:spChg chg="add mod">
          <ac:chgData name="Élisa Thériault" userId="b307a219-fbde-4a7e-86c3-b56d69c3873f" providerId="ADAL" clId="{F3E36174-8D03-0144-BD48-A30BEAA02C61}" dt="2023-08-12T18:45:32.058" v="1134" actId="1076"/>
          <ac:spMkLst>
            <pc:docMk/>
            <pc:sldMk cId="921578014" sldId="285"/>
            <ac:spMk id="6" creationId="{442DBB02-9122-1DA1-2DEB-9481730F8860}"/>
          </ac:spMkLst>
        </pc:spChg>
        <pc:picChg chg="add mod">
          <ac:chgData name="Élisa Thériault" userId="b307a219-fbde-4a7e-86c3-b56d69c3873f" providerId="ADAL" clId="{F3E36174-8D03-0144-BD48-A30BEAA02C61}" dt="2023-08-12T18:45:32.058" v="1134" actId="1076"/>
          <ac:picMkLst>
            <pc:docMk/>
            <pc:sldMk cId="921578014" sldId="285"/>
            <ac:picMk id="7" creationId="{C9A02E24-F232-44EC-1B8F-811DA501BE76}"/>
          </ac:picMkLst>
        </pc:picChg>
      </pc:sldChg>
      <pc:sldChg chg="modSp add mod">
        <pc:chgData name="Élisa Thériault" userId="b307a219-fbde-4a7e-86c3-b56d69c3873f" providerId="ADAL" clId="{F3E36174-8D03-0144-BD48-A30BEAA02C61}" dt="2023-08-12T18:48:21.909" v="1178" actId="207"/>
        <pc:sldMkLst>
          <pc:docMk/>
          <pc:sldMk cId="4162177283" sldId="286"/>
        </pc:sldMkLst>
        <pc:spChg chg="mod">
          <ac:chgData name="Élisa Thériault" userId="b307a219-fbde-4a7e-86c3-b56d69c3873f" providerId="ADAL" clId="{F3E36174-8D03-0144-BD48-A30BEAA02C61}" dt="2023-08-12T18:48:21.909" v="1178" actId="207"/>
          <ac:spMkLst>
            <pc:docMk/>
            <pc:sldMk cId="4162177283" sldId="286"/>
            <ac:spMk id="5" creationId="{4BDDE868-6041-F59E-A9C1-4043C08363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rmezladessuscanada.ca/tout-sur-le-sommeil/le-sommeil-un-besoin-naturel-individuel-et-qui-evolu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5c3c9cae4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5c3c9cae48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900">
              <a:latin typeface="Raleway"/>
              <a:ea typeface="Raleway"/>
              <a:cs typeface="Raleway"/>
              <a:sym typeface="Raleway"/>
            </a:endParaRPr>
          </a:p>
          <a:p>
            <a:pPr marL="914400" lvl="0" indent="0" algn="l" rtl="0">
              <a:lnSpc>
                <a:spcPct val="100000"/>
              </a:lnSpc>
              <a:spcBef>
                <a:spcPts val="0"/>
              </a:spcBef>
              <a:spcAft>
                <a:spcPts val="0"/>
              </a:spcAft>
              <a:buClr>
                <a:schemeClr val="dk1"/>
              </a:buClr>
              <a:buSzPts val="1100"/>
              <a:buFont typeface="Arial"/>
              <a:buNone/>
            </a:pPr>
            <a:endParaRPr sz="13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214" name="Google Shape;214;g15c3c9cae48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c3c9cae48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5c3c9cae48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latin typeface="Raleway"/>
                <a:ea typeface="Raleway"/>
                <a:cs typeface="Raleway"/>
                <a:sym typeface="Raleway"/>
              </a:rPr>
              <a:t>Vers l’adolescence, les femmes ont tendance à signaler plus de cauchemars. </a:t>
            </a: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2800"/>
              <a:buFont typeface="Arial"/>
              <a:buNone/>
            </a:pPr>
            <a:r>
              <a:rPr lang="fr-FR">
                <a:latin typeface="Raleway"/>
                <a:ea typeface="Raleway"/>
                <a:cs typeface="Raleway"/>
                <a:sym typeface="Raleway"/>
              </a:rPr>
              <a:t>Les cauchemars peuvent être en lien avec ton niveau de </a:t>
            </a:r>
            <a:r>
              <a:rPr lang="fr-FR" b="0">
                <a:latin typeface="Raleway"/>
                <a:ea typeface="Raleway"/>
                <a:cs typeface="Raleway"/>
                <a:sym typeface="Raleway"/>
              </a:rPr>
              <a:t>stress et d’anxiété. Pendant </a:t>
            </a:r>
            <a:r>
              <a:rPr lang="fr-FR">
                <a:latin typeface="Raleway"/>
                <a:ea typeface="Raleway"/>
                <a:cs typeface="Raleway"/>
                <a:sym typeface="Raleway"/>
              </a:rPr>
              <a:t>la pandémie de COVID, par exemple, le nombre de cauchemars et de rêves a augmenté. </a:t>
            </a: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just" rtl="0">
              <a:lnSpc>
                <a:spcPct val="100000"/>
              </a:lnSpc>
              <a:spcBef>
                <a:spcPts val="0"/>
              </a:spcBef>
              <a:spcAft>
                <a:spcPts val="0"/>
              </a:spcAft>
              <a:buClr>
                <a:schemeClr val="dk1"/>
              </a:buClr>
              <a:buSzPts val="2100"/>
              <a:buFont typeface="Arial"/>
              <a:buNone/>
            </a:pPr>
            <a:endParaRPr>
              <a:latin typeface="Raleway"/>
              <a:ea typeface="Raleway"/>
              <a:cs typeface="Raleway"/>
              <a:sym typeface="Raleway"/>
            </a:endParaRPr>
          </a:p>
          <a:p>
            <a:pPr marL="0" lvl="0" indent="0" algn="just" rtl="0">
              <a:lnSpc>
                <a:spcPct val="100000"/>
              </a:lnSpc>
              <a:spcBef>
                <a:spcPts val="0"/>
              </a:spcBef>
              <a:spcAft>
                <a:spcPts val="0"/>
              </a:spcAft>
              <a:buClr>
                <a:schemeClr val="dk1"/>
              </a:buClr>
              <a:buSzPts val="2100"/>
              <a:buFont typeface="Arial"/>
              <a:buNone/>
            </a:pPr>
            <a:endParaRPr>
              <a:latin typeface="Raleway"/>
              <a:ea typeface="Raleway"/>
              <a:cs typeface="Raleway"/>
              <a:sym typeface="Raleway"/>
            </a:endParaRPr>
          </a:p>
        </p:txBody>
      </p:sp>
      <p:sp>
        <p:nvSpPr>
          <p:cNvPr id="222" name="Google Shape;222;g15c3c9cae48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c3c9cae48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5c3c9cae48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latin typeface="Raleway"/>
                <a:ea typeface="Raleway"/>
                <a:cs typeface="Raleway"/>
                <a:sym typeface="Raleway"/>
              </a:rPr>
              <a:t>Vers l’adolescence, les femmes ont tendance à signaler plus de cauchemars. </a:t>
            </a: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2800"/>
              <a:buFont typeface="Arial"/>
              <a:buNone/>
            </a:pPr>
            <a:r>
              <a:rPr lang="fr-FR">
                <a:latin typeface="Raleway"/>
                <a:ea typeface="Raleway"/>
                <a:cs typeface="Raleway"/>
                <a:sym typeface="Raleway"/>
              </a:rPr>
              <a:t>Les cauchemars peuvent être en lien avec ton niveau de </a:t>
            </a:r>
            <a:r>
              <a:rPr lang="fr-FR" b="0">
                <a:latin typeface="Raleway"/>
                <a:ea typeface="Raleway"/>
                <a:cs typeface="Raleway"/>
                <a:sym typeface="Raleway"/>
              </a:rPr>
              <a:t>stress et d’anxiété. Pendant </a:t>
            </a:r>
            <a:r>
              <a:rPr lang="fr-FR">
                <a:latin typeface="Raleway"/>
                <a:ea typeface="Raleway"/>
                <a:cs typeface="Raleway"/>
                <a:sym typeface="Raleway"/>
              </a:rPr>
              <a:t>la pandémie de COVID, par exemple, le nombre de cauchemars et de rêves a augmenté. </a:t>
            </a: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just" rtl="0">
              <a:lnSpc>
                <a:spcPct val="100000"/>
              </a:lnSpc>
              <a:spcBef>
                <a:spcPts val="0"/>
              </a:spcBef>
              <a:spcAft>
                <a:spcPts val="0"/>
              </a:spcAft>
              <a:buClr>
                <a:schemeClr val="dk1"/>
              </a:buClr>
              <a:buSzPts val="2100"/>
              <a:buFont typeface="Arial"/>
              <a:buNone/>
            </a:pPr>
            <a:endParaRPr>
              <a:latin typeface="Raleway"/>
              <a:ea typeface="Raleway"/>
              <a:cs typeface="Raleway"/>
              <a:sym typeface="Raleway"/>
            </a:endParaRPr>
          </a:p>
          <a:p>
            <a:pPr marL="0" lvl="0" indent="0" algn="just" rtl="0">
              <a:lnSpc>
                <a:spcPct val="100000"/>
              </a:lnSpc>
              <a:spcBef>
                <a:spcPts val="0"/>
              </a:spcBef>
              <a:spcAft>
                <a:spcPts val="0"/>
              </a:spcAft>
              <a:buClr>
                <a:schemeClr val="dk1"/>
              </a:buClr>
              <a:buSzPts val="2100"/>
              <a:buFont typeface="Arial"/>
              <a:buNone/>
            </a:pPr>
            <a:endParaRPr>
              <a:latin typeface="Raleway"/>
              <a:ea typeface="Raleway"/>
              <a:cs typeface="Raleway"/>
              <a:sym typeface="Raleway"/>
            </a:endParaRPr>
          </a:p>
        </p:txBody>
      </p:sp>
      <p:sp>
        <p:nvSpPr>
          <p:cNvPr id="222" name="Google Shape;222;g15c3c9cae48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13</a:t>
            </a:fld>
            <a:endParaRPr/>
          </a:p>
        </p:txBody>
      </p:sp>
    </p:spTree>
    <p:extLst>
      <p:ext uri="{BB962C8B-B14F-4D97-AF65-F5344CB8AC3E}">
        <p14:creationId xmlns:p14="http://schemas.microsoft.com/office/powerpoint/2010/main" val="197620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ba17d219c_0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5ba17d219c_0_4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600"/>
          </a:p>
        </p:txBody>
      </p:sp>
      <p:sp>
        <p:nvSpPr>
          <p:cNvPr id="232" name="Google Shape;232;g25ba17d219c_0_4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ba17d219c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5ba17d219c_0_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latin typeface="Raleway"/>
                <a:ea typeface="Raleway"/>
                <a:cs typeface="Raleway"/>
                <a:sym typeface="Raleway"/>
              </a:rPr>
              <a:t>Avoir suffisamment de sommeil est un des </a:t>
            </a:r>
            <a:r>
              <a:rPr lang="fr-FR" b="1">
                <a:latin typeface="Raleway"/>
                <a:ea typeface="Raleway"/>
                <a:cs typeface="Raleway"/>
                <a:sym typeface="Raleway"/>
              </a:rPr>
              <a:t>piliers de la santé</a:t>
            </a:r>
            <a:r>
              <a:rPr lang="fr-FR">
                <a:latin typeface="Raleway"/>
                <a:ea typeface="Raleway"/>
                <a:cs typeface="Raleway"/>
                <a:sym typeface="Raleway"/>
              </a:rPr>
              <a:t> tout comme adopter une </a:t>
            </a:r>
            <a:r>
              <a:rPr lang="fr-FR" b="1">
                <a:latin typeface="Raleway"/>
                <a:ea typeface="Raleway"/>
                <a:cs typeface="Raleway"/>
                <a:sym typeface="Raleway"/>
              </a:rPr>
              <a:t>saine alimentation et bouger.</a:t>
            </a:r>
            <a:r>
              <a:rPr lang="fr-FR">
                <a:latin typeface="Raleway"/>
                <a:ea typeface="Raleway"/>
                <a:cs typeface="Raleway"/>
                <a:sym typeface="Raleway"/>
              </a:rPr>
              <a:t> Ça permet de </a:t>
            </a:r>
            <a:r>
              <a:rPr lang="fr-FR" b="1">
                <a:latin typeface="Raleway"/>
                <a:ea typeface="Raleway"/>
                <a:cs typeface="Raleway"/>
                <a:sym typeface="Raleway"/>
              </a:rPr>
              <a:t>garder l’équilibre</a:t>
            </a:r>
            <a:r>
              <a:rPr lang="fr-FR">
                <a:latin typeface="Raleway"/>
                <a:ea typeface="Raleway"/>
                <a:cs typeface="Raleway"/>
                <a:sym typeface="Raleway"/>
              </a:rPr>
              <a:t> dans son corps. Par exemple, le sommeil aide à bien grandir et aux poussées de croissance, permet au métabolisme de brûler les graisses naturellement et permet à votre cerveau de se reposer.</a:t>
            </a:r>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r>
              <a:rPr lang="fr-FR">
                <a:latin typeface="Raleway"/>
                <a:ea typeface="Raleway"/>
                <a:cs typeface="Raleway"/>
                <a:sym typeface="Raleway"/>
              </a:rPr>
              <a:t>Parfois les problèmes de sommeil ou ses symptômes comme </a:t>
            </a:r>
            <a:r>
              <a:rPr lang="fr-FR" b="0">
                <a:latin typeface="Raleway"/>
                <a:ea typeface="Raleway"/>
                <a:cs typeface="Raleway"/>
                <a:sym typeface="Raleway"/>
              </a:rPr>
              <a:t>la somnolence sont </a:t>
            </a:r>
            <a:r>
              <a:rPr lang="fr-FR" b="1">
                <a:latin typeface="Raleway"/>
                <a:ea typeface="Raleway"/>
                <a:cs typeface="Raleway"/>
                <a:sym typeface="Raleway"/>
              </a:rPr>
              <a:t>des signaux d’alarme </a:t>
            </a:r>
            <a:r>
              <a:rPr lang="fr-FR">
                <a:latin typeface="Raleway"/>
                <a:ea typeface="Raleway"/>
                <a:cs typeface="Raleway"/>
                <a:sym typeface="Raleway"/>
              </a:rPr>
              <a:t>que quelque chose est déréglé dans son corps, comme les hormones thyroïdiennes, par exemple. Si c’est le cas, un simple </a:t>
            </a:r>
            <a:r>
              <a:rPr lang="fr-FR" b="0">
                <a:latin typeface="Raleway"/>
                <a:ea typeface="Raleway"/>
                <a:cs typeface="Raleway"/>
                <a:sym typeface="Raleway"/>
              </a:rPr>
              <a:t>traitement peut permettre de régler le problème.  </a:t>
            </a:r>
            <a:endParaRPr b="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r>
              <a:rPr lang="fr-FR">
                <a:latin typeface="Raleway"/>
                <a:ea typeface="Raleway"/>
                <a:cs typeface="Raleway"/>
                <a:sym typeface="Raleway"/>
              </a:rPr>
              <a:t>D’autres fois, faire </a:t>
            </a:r>
            <a:r>
              <a:rPr lang="fr-FR" b="0">
                <a:latin typeface="Raleway"/>
                <a:ea typeface="Raleway"/>
                <a:cs typeface="Raleway"/>
                <a:sym typeface="Raleway"/>
              </a:rPr>
              <a:t>de l’insomnie peut être un </a:t>
            </a:r>
            <a:r>
              <a:rPr lang="fr-FR" b="1">
                <a:latin typeface="Raleway"/>
                <a:ea typeface="Raleway"/>
                <a:cs typeface="Raleway"/>
                <a:sym typeface="Raleway"/>
              </a:rPr>
              <a:t>signe d’anxiété. </a:t>
            </a:r>
            <a:r>
              <a:rPr lang="fr-FR" b="0">
                <a:latin typeface="Raleway"/>
                <a:ea typeface="Raleway"/>
                <a:cs typeface="Raleway"/>
                <a:sym typeface="Raleway"/>
              </a:rPr>
              <a:t>Dans ce cas, il peut être bénéfique d’en parler avec quelqu’un de confiance et de mettre en place des stratégies pour mieux composer avec cette anxiété.  </a:t>
            </a:r>
            <a:endParaRPr b="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r>
              <a:rPr lang="fr-FR" b="0">
                <a:latin typeface="Raleway"/>
                <a:ea typeface="Raleway"/>
                <a:cs typeface="Raleway"/>
                <a:sym typeface="Raleway"/>
              </a:rPr>
              <a:t>Les problèmes de sommeil peuvent aussi être causés par un trouble du sommeil </a:t>
            </a:r>
            <a:r>
              <a:rPr lang="fr-FR">
                <a:latin typeface="Raleway"/>
                <a:ea typeface="Raleway"/>
                <a:cs typeface="Raleway"/>
                <a:sym typeface="Raleway"/>
              </a:rPr>
              <a:t>comme les cauchemars, l’apnée du sommeil (les ronflements qui sont en fait des arrêts de la respiration) ou encore le somnambulisme. </a:t>
            </a:r>
            <a:r>
              <a:rPr lang="fr-FR" b="0">
                <a:latin typeface="Raleway"/>
                <a:ea typeface="Raleway"/>
                <a:cs typeface="Raleway"/>
                <a:sym typeface="Raleway"/>
              </a:rPr>
              <a:t>Dans ces cas, il est important d’aller chercher l’aide d’une personne professionnelle de la santé.  </a:t>
            </a:r>
            <a:endParaRPr b="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a:latin typeface="Raleway"/>
              <a:ea typeface="Raleway"/>
              <a:cs typeface="Raleway"/>
              <a:sym typeface="Raleway"/>
            </a:endParaRPr>
          </a:p>
          <a:p>
            <a:pPr marL="0" lvl="0" indent="0" algn="l" rtl="0">
              <a:lnSpc>
                <a:spcPct val="100000"/>
              </a:lnSpc>
              <a:spcBef>
                <a:spcPts val="0"/>
              </a:spcBef>
              <a:spcAft>
                <a:spcPts val="0"/>
              </a:spcAft>
              <a:buSzPts val="1400"/>
              <a:buNone/>
            </a:pPr>
            <a:endParaRPr sz="1600"/>
          </a:p>
        </p:txBody>
      </p:sp>
      <p:sp>
        <p:nvSpPr>
          <p:cNvPr id="239" name="Google Shape;239;g25ba17d219c_0_4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ba17d219c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5ba17d219c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5ba17d219c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5ba17d219c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5ba17d219c_0_4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Ce n’est probablement pas la première fois qu’on vous le dit: les “écrans” peuvent nuire à votre sommeil surtout quand vous les utilisez près de votre heure de coucher, en trop grande quantité pendant la journée ou encore dans votre lit avant de dormir ou pendant la nuit. </a:t>
            </a:r>
          </a:p>
          <a:p>
            <a:pPr marL="0">
              <a:lnSpc>
                <a:spcPct val="107000"/>
              </a:lnSpc>
              <a:spcAft>
                <a:spcPts val="0"/>
              </a:spcAft>
            </a:pP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1-  La lumière produite par les écrans, et ce, même si le mode nuit est activé, vous empêche de sécréter suffisamment d’hormones du sommeil (la fameuse mélatonine). Bleu, jaune ou rouge, de la lumière c’est de la lumière… et surtout quand elle se trouve à 30 cm de votre visage. </a:t>
            </a:r>
          </a:p>
          <a:p>
            <a:pPr marL="0">
              <a:lnSpc>
                <a:spcPct val="107000"/>
              </a:lnSpc>
              <a:spcAft>
                <a:spcPts val="0"/>
              </a:spcAft>
            </a:pP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2-  Non seulement votre écran fait office de lampe de poche en pleine figure, mais ce que vous regardez sur ces écrans stimule votre cerveau en vous faisant vivre des émotions qui vous gardent éveillé(e)s. Que ce soit le </a:t>
            </a:r>
            <a:r>
              <a:rPr lang="fr-FR" sz="1800" i="1" kern="100" dirty="0">
                <a:effectLst/>
                <a:latin typeface="Open Sans" panose="020B0606030504020204" pitchFamily="34" charset="0"/>
                <a:ea typeface="Calibri" panose="020F0502020204030204" pitchFamily="34" charset="0"/>
                <a:cs typeface="Times New Roman" panose="02020603050405020304" pitchFamily="18" charset="0"/>
              </a:rPr>
              <a:t>feed</a:t>
            </a: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 de nouvelles ou la série télé du moment, la majorité de ce qui est regardé ne permet pas de créer le temps calme nécessaire pour passer de l’éveil au sommeil. Eh oui, ils sont conçus pour capter l’attention.  </a:t>
            </a:r>
          </a:p>
          <a:p>
            <a:pPr marL="0">
              <a:lnSpc>
                <a:spcPct val="107000"/>
              </a:lnSpc>
              <a:spcAft>
                <a:spcPts val="0"/>
              </a:spcAft>
            </a:pP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3-  Vous le savez bien le: «Juste un épisode de plus, après je me couche» et voilà qu’il est encore 4 heures du matin! Cela aussi est fait exprès. Cela fait perdre la notion du temps qui passe.</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p:txBody>
      </p:sp>
      <p:sp>
        <p:nvSpPr>
          <p:cNvPr id="257" name="Google Shape;257;g25ba17d219c_0_4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5ba17d219c_0_4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5ba17d219c_0_4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25ba17d219c_0_4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ba17d219c_0_5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5ba17d219c_0_5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5ba17d219c_0_5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ba17d219c_0_5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5ba17d219c_0_5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5ba17d219c_0_5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20</a:t>
            </a:fld>
            <a:endParaRPr/>
          </a:p>
        </p:txBody>
      </p:sp>
    </p:spTree>
    <p:extLst>
      <p:ext uri="{BB962C8B-B14F-4D97-AF65-F5344CB8AC3E}">
        <p14:creationId xmlns:p14="http://schemas.microsoft.com/office/powerpoint/2010/main" val="79571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3e1e30c3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latin typeface="Raleway"/>
                <a:ea typeface="Raleway"/>
                <a:cs typeface="Raleway"/>
                <a:sym typeface="Raleway"/>
              </a:rPr>
              <a:t>L’objectif est de </a:t>
            </a:r>
            <a:r>
              <a:rPr lang="fr-FR" b="1" dirty="0">
                <a:latin typeface="Raleway"/>
                <a:ea typeface="Raleway"/>
                <a:cs typeface="Raleway"/>
                <a:sym typeface="Raleway"/>
              </a:rPr>
              <a:t>prendre conscience que notre activité diurne a un impact sur notre vie nocturne</a:t>
            </a:r>
            <a:r>
              <a:rPr lang="fr-FR" dirty="0">
                <a:latin typeface="Raleway"/>
                <a:ea typeface="Raleway"/>
                <a:cs typeface="Raleway"/>
                <a:sym typeface="Raleway"/>
              </a:rPr>
              <a:t> qui représente ⅓ de notre vie (tout de même !).  Prendre soin de son sommeil ne se limite pas au rituel que l’on fait avant d’aller au lit, c’est une question d’hygiène de vie.  On parle d’hygiène de sommeil, mais on doit avouer que ce n’est pas très « vendeur » comme terme clinique.    </a:t>
            </a:r>
            <a:endParaRPr dirty="0">
              <a:latin typeface="Raleway"/>
              <a:ea typeface="Raleway"/>
              <a:cs typeface="Raleway"/>
              <a:sym typeface="Raleway"/>
            </a:endParaRPr>
          </a:p>
          <a:p>
            <a:pPr marL="0" lvl="0" indent="0" algn="l" rtl="0">
              <a:lnSpc>
                <a:spcPct val="100000"/>
              </a:lnSpc>
              <a:spcBef>
                <a:spcPts val="0"/>
              </a:spcBef>
              <a:spcAft>
                <a:spcPts val="0"/>
              </a:spcAft>
              <a:buSzPts val="1400"/>
              <a:buNone/>
            </a:pPr>
            <a:endParaRPr dirty="0">
              <a:latin typeface="Raleway"/>
              <a:ea typeface="Raleway"/>
              <a:cs typeface="Raleway"/>
              <a:sym typeface="Raleway"/>
            </a:endParaRPr>
          </a:p>
          <a:p>
            <a:pPr marL="630000" lvl="0" indent="-304800" algn="l" rtl="0">
              <a:lnSpc>
                <a:spcPct val="100000"/>
              </a:lnSpc>
              <a:spcBef>
                <a:spcPts val="0"/>
              </a:spcBef>
              <a:spcAft>
                <a:spcPts val="0"/>
              </a:spcAft>
              <a:buClr>
                <a:schemeClr val="accent6"/>
              </a:buClr>
              <a:buSzPts val="1200"/>
              <a:buFont typeface="Raleway"/>
              <a:buChar char="😴"/>
            </a:pPr>
            <a:r>
              <a:rPr lang="fr-FR" dirty="0">
                <a:latin typeface="Raleway"/>
                <a:ea typeface="Raleway"/>
                <a:cs typeface="Raleway"/>
                <a:sym typeface="Raleway"/>
              </a:rPr>
              <a:t>Se mettre « en charge » </a:t>
            </a:r>
            <a:r>
              <a:rPr lang="fr-FR" b="0" dirty="0">
                <a:latin typeface="Raleway"/>
                <a:ea typeface="Raleway"/>
                <a:cs typeface="Raleway"/>
                <a:sym typeface="Raleway"/>
              </a:rPr>
              <a:t>à heures régulières ET au meilleur moment pour soi permet de respecter ses propres besoins et de créer des automatismes pour son cerveau qui va s’endormir plus facilement.  </a:t>
            </a:r>
            <a:r>
              <a:rPr lang="fr-FR" dirty="0">
                <a:latin typeface="Raleway"/>
                <a:ea typeface="Raleway"/>
                <a:cs typeface="Raleway"/>
                <a:sym typeface="Raleway"/>
              </a:rPr>
              <a:t>Il s’agit de ne pas trop varier (plus ou moins 30 minutes) ses heures de lever et de coucher et de respecter autant que possible sa « </a:t>
            </a:r>
            <a:r>
              <a:rPr lang="fr-FR" b="1" dirty="0">
                <a:latin typeface="Raleway"/>
                <a:ea typeface="Raleway"/>
                <a:cs typeface="Raleway"/>
                <a:sym typeface="Raleway"/>
              </a:rPr>
              <a:t>fenêtre personnelle idéale</a:t>
            </a:r>
            <a:r>
              <a:rPr lang="fr-FR" b="0" dirty="0">
                <a:latin typeface="Raleway"/>
                <a:ea typeface="Raleway"/>
                <a:cs typeface="Raleway"/>
                <a:sym typeface="Raleway"/>
              </a:rPr>
              <a:t> »</a:t>
            </a:r>
            <a:r>
              <a:rPr lang="fr-FR" dirty="0">
                <a:latin typeface="Raleway"/>
                <a:ea typeface="Raleway"/>
                <a:cs typeface="Raleway"/>
                <a:sym typeface="Raleway"/>
              </a:rPr>
              <a:t> (son chronotype), c’est-à-dire l’heure à laquelle le sommeil arrive et se termine naturellement (heures de lever et de coucher idéales pour se sentir en pleine forme).  Le chronotype ne dépend pas de facteurs extérieurs.  Il est réglé par l’horloge biologique et est déterminé par les gènes entre autres.  Tout comme il y a des personnes aux yeux bleus, il y a des personnes matinales et d’autres du soir.</a:t>
            </a: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700"/>
              <a:buFont typeface="Arial"/>
              <a:buNone/>
            </a:pPr>
            <a:endParaRPr dirty="0">
              <a:latin typeface="Raleway"/>
              <a:ea typeface="Raleway"/>
              <a:cs typeface="Raleway"/>
              <a:sym typeface="Raleway"/>
            </a:endParaRPr>
          </a:p>
          <a:p>
            <a:pPr marL="630000" lvl="0" indent="-304800" algn="l" rtl="0">
              <a:lnSpc>
                <a:spcPct val="100000"/>
              </a:lnSpc>
              <a:spcBef>
                <a:spcPts val="0"/>
              </a:spcBef>
              <a:spcAft>
                <a:spcPts val="0"/>
              </a:spcAft>
              <a:buClr>
                <a:schemeClr val="accent6"/>
              </a:buClr>
              <a:buSzPts val="1200"/>
              <a:buFont typeface="Raleway"/>
              <a:buChar char="😴"/>
            </a:pPr>
            <a:r>
              <a:rPr lang="fr-FR" b="1" dirty="0">
                <a:latin typeface="Raleway"/>
                <a:ea typeface="Raleway"/>
                <a:cs typeface="Raleway"/>
                <a:sym typeface="Raleway"/>
              </a:rPr>
              <a:t>Agir sur son stress et son anxiété</a:t>
            </a:r>
            <a:r>
              <a:rPr lang="fr-FR" dirty="0">
                <a:latin typeface="Raleway"/>
                <a:ea typeface="Raleway"/>
                <a:cs typeface="Raleway"/>
                <a:sym typeface="Raleway"/>
              </a:rPr>
              <a:t> pendant la journée </a:t>
            </a:r>
            <a:r>
              <a:rPr lang="fr-FR" b="0" i="0" dirty="0">
                <a:latin typeface="Raleway"/>
                <a:ea typeface="Raleway"/>
                <a:cs typeface="Raleway"/>
                <a:sym typeface="Raleway"/>
              </a:rPr>
              <a:t>permet d’améliorer la qualité du sommeil, en raison du lien </a:t>
            </a:r>
            <a:r>
              <a:rPr lang="fr-FR" dirty="0">
                <a:latin typeface="Raleway"/>
                <a:ea typeface="Raleway"/>
                <a:cs typeface="Raleway"/>
                <a:sym typeface="Raleway"/>
              </a:rPr>
              <a:t>bidirectionnel entre le sommeil et le stress.  </a:t>
            </a:r>
            <a:r>
              <a:rPr lang="fr-FR" b="0" i="0" dirty="0">
                <a:latin typeface="Raleway"/>
                <a:ea typeface="Raleway"/>
                <a:cs typeface="Raleway"/>
                <a:sym typeface="Raleway"/>
              </a:rPr>
              <a:t>En gros, un sommeil insuffisant ou de mauvaise qualité entraine une difficulté à apprivoiser ses émotions et son stress.  À l’inverse, un niveau de stress ou d’anxiété élevé entraîne une difficulté à obtenir un sommeil de qualité et satisfaisant.  Un cercle vicieux qu’il importe d’éviter en maintenant un équilibre grâce à de saines </a:t>
            </a:r>
            <a:r>
              <a:rPr lang="fr-FR" dirty="0">
                <a:latin typeface="Raleway"/>
                <a:ea typeface="Raleway"/>
                <a:cs typeface="Raleway"/>
                <a:sym typeface="Raleway"/>
              </a:rPr>
              <a:t>habitudes de vie telles que, par exemple:   </a:t>
            </a:r>
            <a:endParaRPr dirty="0">
              <a:latin typeface="Raleway"/>
              <a:ea typeface="Raleway"/>
              <a:cs typeface="Raleway"/>
              <a:sym typeface="Raleway"/>
            </a:endParaRPr>
          </a:p>
          <a:p>
            <a:pPr marL="0" lvl="0" indent="0" algn="l" rtl="0">
              <a:lnSpc>
                <a:spcPct val="100000"/>
              </a:lnSpc>
              <a:spcBef>
                <a:spcPts val="0"/>
              </a:spcBef>
              <a:spcAft>
                <a:spcPts val="0"/>
              </a:spcAft>
              <a:buSzPts val="1400"/>
              <a:buNone/>
            </a:pPr>
            <a:endParaRPr dirty="0">
              <a:latin typeface="Raleway"/>
              <a:ea typeface="Raleway"/>
              <a:cs typeface="Raleway"/>
              <a:sym typeface="Raleway"/>
            </a:endParaRPr>
          </a:p>
          <a:p>
            <a:pPr marL="914400" lvl="1" indent="-304800" algn="l" rtl="0">
              <a:lnSpc>
                <a:spcPct val="100000"/>
              </a:lnSpc>
              <a:spcBef>
                <a:spcPts val="0"/>
              </a:spcBef>
              <a:spcAft>
                <a:spcPts val="0"/>
              </a:spcAft>
              <a:buClr>
                <a:schemeClr val="dk1"/>
              </a:buClr>
              <a:buSzPts val="1200"/>
              <a:buFont typeface="Raleway"/>
              <a:buChar char="○"/>
            </a:pPr>
            <a:r>
              <a:rPr lang="fr-FR" dirty="0">
                <a:latin typeface="Raleway"/>
                <a:ea typeface="Raleway"/>
                <a:cs typeface="Raleway"/>
                <a:sym typeface="Raleway"/>
              </a:rPr>
              <a:t>Faire de l’</a:t>
            </a:r>
            <a:r>
              <a:rPr lang="fr-FR" b="1" dirty="0">
                <a:latin typeface="Raleway"/>
                <a:ea typeface="Raleway"/>
                <a:cs typeface="Raleway"/>
                <a:sym typeface="Raleway"/>
              </a:rPr>
              <a:t>exercice, </a:t>
            </a:r>
            <a:r>
              <a:rPr lang="fr-FR" i="0" dirty="0">
                <a:latin typeface="Raleway"/>
                <a:ea typeface="Raleway"/>
                <a:cs typeface="Raleway"/>
                <a:sym typeface="Raleway"/>
              </a:rPr>
              <a:t>si et seulement si</a:t>
            </a:r>
            <a:r>
              <a:rPr lang="fr-FR" i="1" dirty="0">
                <a:latin typeface="Raleway"/>
                <a:ea typeface="Raleway"/>
                <a:cs typeface="Raleway"/>
                <a:sym typeface="Raleway"/>
              </a:rPr>
              <a:t>,</a:t>
            </a:r>
            <a:r>
              <a:rPr lang="fr-FR" dirty="0">
                <a:latin typeface="Raleway"/>
                <a:ea typeface="Raleway"/>
                <a:cs typeface="Raleway"/>
                <a:sym typeface="Raleway"/>
              </a:rPr>
              <a:t> ce n’est </a:t>
            </a:r>
            <a:r>
              <a:rPr lang="fr-FR" i="0" dirty="0">
                <a:latin typeface="Raleway"/>
                <a:ea typeface="Raleway"/>
                <a:cs typeface="Raleway"/>
                <a:sym typeface="Raleway"/>
              </a:rPr>
              <a:t>pas trop près de l’heure de coucher</a:t>
            </a:r>
            <a:r>
              <a:rPr lang="fr-FR" dirty="0">
                <a:latin typeface="Raleway"/>
                <a:ea typeface="Raleway"/>
                <a:cs typeface="Raleway"/>
                <a:sym typeface="Raleway"/>
              </a:rPr>
              <a:t>.  L’exercice agit sur le </a:t>
            </a:r>
            <a:r>
              <a:rPr lang="fr-FR" u="sng" dirty="0">
                <a:solidFill>
                  <a:srgbClr val="1155CC"/>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processus homéostatique</a:t>
            </a:r>
            <a:r>
              <a:rPr lang="fr-FR" u="none" dirty="0">
                <a:latin typeface="Raleway"/>
                <a:ea typeface="Raleway"/>
                <a:cs typeface="Raleway"/>
                <a:sym typeface="Raleway"/>
              </a:rPr>
              <a:t> </a:t>
            </a:r>
            <a:r>
              <a:rPr lang="fr-FR" dirty="0">
                <a:latin typeface="Raleway"/>
                <a:ea typeface="Raleway"/>
                <a:cs typeface="Raleway"/>
                <a:sym typeface="Raleway"/>
              </a:rPr>
              <a:t>du sommeil en utilisant l’énergie fournie par le sommeil.  En gros, ça décharge la batterie pour mieux la recharger.  Attention, parce que tout comme les contenus intéressants sur les écrans excitent le corps et le cerveau, le sport est à éviter près de l’heure de l’endormissement idéal.  Par exemple, l’horloge biologique des chronotypes de soir sonne vers 23h, alors il faut réduire les stimulations (corps et cerveau) avant 22h, c’est-à-dire au moins une heure avant l’endormissement.</a:t>
            </a:r>
            <a:endParaRPr dirty="0">
              <a:latin typeface="Raleway"/>
              <a:ea typeface="Raleway"/>
              <a:cs typeface="Raleway"/>
              <a:sym typeface="Raleway"/>
            </a:endParaRPr>
          </a:p>
          <a:p>
            <a:pPr marL="914400" lvl="0" indent="0" algn="l" rtl="0">
              <a:lnSpc>
                <a:spcPct val="100000"/>
              </a:lnSpc>
              <a:spcBef>
                <a:spcPts val="0"/>
              </a:spcBef>
              <a:spcAft>
                <a:spcPts val="0"/>
              </a:spcAft>
              <a:buSzPts val="1400"/>
              <a:buNone/>
            </a:pPr>
            <a:endParaRPr dirty="0">
              <a:latin typeface="Raleway"/>
              <a:ea typeface="Raleway"/>
              <a:cs typeface="Raleway"/>
              <a:sym typeface="Raleway"/>
            </a:endParaRPr>
          </a:p>
          <a:p>
            <a:pPr marL="914400" lvl="1" indent="-304800" algn="l" rtl="0">
              <a:lnSpc>
                <a:spcPct val="100000"/>
              </a:lnSpc>
              <a:spcBef>
                <a:spcPts val="0"/>
              </a:spcBef>
              <a:spcAft>
                <a:spcPts val="0"/>
              </a:spcAft>
              <a:buClr>
                <a:srgbClr val="86C4A7"/>
              </a:buClr>
              <a:buSzPts val="1200"/>
              <a:buFont typeface="Raleway"/>
              <a:buChar char="○"/>
            </a:pPr>
            <a:r>
              <a:rPr lang="fr-FR" dirty="0">
                <a:latin typeface="Raleway"/>
                <a:ea typeface="Raleway"/>
                <a:cs typeface="Raleway"/>
                <a:sym typeface="Raleway"/>
              </a:rPr>
              <a:t>Vivre en </a:t>
            </a:r>
            <a:r>
              <a:rPr lang="fr-FR" b="1" dirty="0">
                <a:latin typeface="Raleway"/>
                <a:ea typeface="Raleway"/>
                <a:cs typeface="Raleway"/>
                <a:sym typeface="Raleway"/>
              </a:rPr>
              <a:t>pleine conscience</a:t>
            </a:r>
            <a:r>
              <a:rPr lang="fr-FR" dirty="0">
                <a:latin typeface="Raleway"/>
                <a:ea typeface="Raleway"/>
                <a:cs typeface="Raleway"/>
                <a:sym typeface="Raleway"/>
              </a:rPr>
              <a:t> ou pratiquer la méditation en pleine conscience permet de mieux vivre avec le stress qui est souvent en lien avec de moins bonnes nuits de sommeil. </a:t>
            </a:r>
            <a:endParaRPr dirty="0">
              <a:latin typeface="Raleway"/>
              <a:ea typeface="Raleway"/>
              <a:cs typeface="Raleway"/>
              <a:sym typeface="Raleway"/>
            </a:endParaRPr>
          </a:p>
          <a:p>
            <a:pPr marL="630000" lvl="0" indent="0" algn="l" rtl="0">
              <a:lnSpc>
                <a:spcPct val="100000"/>
              </a:lnSpc>
              <a:spcBef>
                <a:spcPts val="0"/>
              </a:spcBef>
              <a:spcAft>
                <a:spcPts val="0"/>
              </a:spcAft>
              <a:buClr>
                <a:schemeClr val="dk1"/>
              </a:buClr>
              <a:buSzPts val="1800"/>
              <a:buFont typeface="Arial"/>
              <a:buNone/>
            </a:pPr>
            <a:r>
              <a:rPr lang="fr-FR" dirty="0">
                <a:latin typeface="Raleway"/>
                <a:ea typeface="Raleway"/>
                <a:cs typeface="Raleway"/>
                <a:sym typeface="Raleway"/>
              </a:rPr>
              <a:t> </a:t>
            </a:r>
            <a:endParaRPr dirty="0">
              <a:latin typeface="Raleway"/>
              <a:ea typeface="Raleway"/>
              <a:cs typeface="Raleway"/>
              <a:sym typeface="Raleway"/>
            </a:endParaRPr>
          </a:p>
          <a:p>
            <a:pPr marL="630000" lvl="0" indent="-304800" algn="l" rtl="0">
              <a:lnSpc>
                <a:spcPct val="100000"/>
              </a:lnSpc>
              <a:spcBef>
                <a:spcPts val="0"/>
              </a:spcBef>
              <a:spcAft>
                <a:spcPts val="0"/>
              </a:spcAft>
              <a:buClr>
                <a:schemeClr val="accent6"/>
              </a:buClr>
              <a:buSzPts val="1200"/>
              <a:buFont typeface="Raleway"/>
              <a:buChar char="😴"/>
            </a:pPr>
            <a:r>
              <a:rPr lang="fr-FR" dirty="0">
                <a:latin typeface="Raleway"/>
                <a:ea typeface="Raleway"/>
                <a:cs typeface="Raleway"/>
                <a:sym typeface="Raleway"/>
              </a:rPr>
              <a:t>Avoir une </a:t>
            </a:r>
            <a:r>
              <a:rPr lang="fr-FR" b="1" dirty="0">
                <a:latin typeface="Raleway"/>
                <a:ea typeface="Raleway"/>
                <a:cs typeface="Raleway"/>
                <a:sym typeface="Raleway"/>
              </a:rPr>
              <a:t>attitude positive</a:t>
            </a:r>
            <a:r>
              <a:rPr lang="fr-FR" dirty="0">
                <a:latin typeface="Raleway"/>
                <a:ea typeface="Raleway"/>
                <a:cs typeface="Raleway"/>
                <a:sym typeface="Raleway"/>
              </a:rPr>
              <a:t> à propos du sommeil </a:t>
            </a:r>
            <a:r>
              <a:rPr lang="fr-FR" b="1" dirty="0">
                <a:latin typeface="Raleway"/>
                <a:ea typeface="Raleway"/>
                <a:cs typeface="Raleway"/>
                <a:sym typeface="Raleway"/>
              </a:rPr>
              <a:t>et aimer dormir </a:t>
            </a:r>
            <a:r>
              <a:rPr lang="fr-FR" dirty="0">
                <a:latin typeface="Raleway"/>
                <a:ea typeface="Raleway"/>
                <a:cs typeface="Raleway"/>
                <a:sym typeface="Raleway"/>
              </a:rPr>
              <a:t>change tout, le jour comme la nuit !  Le sommeil, c’est important </a:t>
            </a:r>
            <a:r>
              <a:rPr lang="fr-FR" b="0" dirty="0">
                <a:latin typeface="Raleway"/>
                <a:ea typeface="Raleway"/>
                <a:cs typeface="Raleway"/>
                <a:sym typeface="Raleway"/>
              </a:rPr>
              <a:t>d’en prendre soin </a:t>
            </a:r>
            <a:r>
              <a:rPr lang="fr-FR" dirty="0">
                <a:latin typeface="Raleway"/>
                <a:ea typeface="Raleway"/>
                <a:cs typeface="Raleway"/>
                <a:sym typeface="Raleway"/>
              </a:rPr>
              <a:t>et de lui faire une place de choix … de nuit comme de jour (sieste).  La santé physique, mentale et émotionnelle en dépend.  Il est démontré que d’avoir des connaissances et une attitude positive en lien avec sa santé et son hygiène de vie en incluant le sommeil est essentiel pour </a:t>
            </a:r>
            <a:r>
              <a:rPr lang="fr-FR" b="1" dirty="0">
                <a:latin typeface="Raleway"/>
                <a:ea typeface="Raleway"/>
                <a:cs typeface="Raleway"/>
                <a:sym typeface="Raleway"/>
              </a:rPr>
              <a:t>se motiver à adopter </a:t>
            </a:r>
            <a:r>
              <a:rPr lang="fr-FR" dirty="0">
                <a:latin typeface="Raleway"/>
                <a:ea typeface="Raleway"/>
                <a:cs typeface="Raleway"/>
                <a:sym typeface="Raleway"/>
              </a:rPr>
              <a:t>des comportements sains pour soi et aussi pour trouver la force en soi d'initier des changements de style de vie. </a:t>
            </a:r>
            <a:endParaRPr dirty="0">
              <a:latin typeface="Raleway"/>
              <a:ea typeface="Raleway"/>
              <a:cs typeface="Raleway"/>
              <a:sym typeface="Raleway"/>
            </a:endParaRPr>
          </a:p>
          <a:p>
            <a:pPr marL="0" lvl="0" indent="0" algn="l" rtl="0">
              <a:lnSpc>
                <a:spcPct val="100000"/>
              </a:lnSpc>
              <a:spcBef>
                <a:spcPts val="0"/>
              </a:spcBef>
              <a:spcAft>
                <a:spcPts val="0"/>
              </a:spcAft>
              <a:buSzPts val="1400"/>
              <a:buNone/>
            </a:pPr>
            <a:endParaRPr b="1" dirty="0">
              <a:latin typeface="Raleway"/>
              <a:ea typeface="Raleway"/>
              <a:cs typeface="Raleway"/>
              <a:sym typeface="Raleway"/>
            </a:endParaRPr>
          </a:p>
        </p:txBody>
      </p:sp>
      <p:sp>
        <p:nvSpPr>
          <p:cNvPr id="282" name="Google Shape;282;g113e1e30c3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6fcb8ea31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Raleway"/>
              <a:buNone/>
            </a:pPr>
            <a:endParaRPr dirty="0">
              <a:latin typeface="Raleway"/>
              <a:ea typeface="Raleway"/>
              <a:cs typeface="Raleway"/>
              <a:sym typeface="Raleway"/>
            </a:endParaRPr>
          </a:p>
          <a:p>
            <a:pPr marL="457200" lvl="0" indent="-304800" algn="l" rtl="0">
              <a:lnSpc>
                <a:spcPct val="100000"/>
              </a:lnSpc>
              <a:spcBef>
                <a:spcPts val="0"/>
              </a:spcBef>
              <a:spcAft>
                <a:spcPts val="0"/>
              </a:spcAft>
              <a:buClr>
                <a:schemeClr val="dk1"/>
              </a:buClr>
              <a:buSzPts val="1200"/>
              <a:buFont typeface="Raleway"/>
              <a:buChar char="➔"/>
            </a:pPr>
            <a:r>
              <a:rPr lang="fr-FR" b="1" dirty="0">
                <a:latin typeface="Raleway"/>
                <a:ea typeface="Raleway"/>
                <a:cs typeface="Raleway"/>
                <a:sym typeface="Raleway"/>
              </a:rPr>
              <a:t>Consommer de la caféine (boissons énergisantes, café, etc.) ou encore de l’alcool ou du cannabis.  </a:t>
            </a:r>
            <a:r>
              <a:rPr lang="fr-FR" dirty="0">
                <a:latin typeface="Raleway"/>
                <a:ea typeface="Raleway"/>
                <a:cs typeface="Raleway"/>
                <a:sym typeface="Raleway"/>
              </a:rPr>
              <a:t>Ces substances affectent la qualité de votre sommeil en le rendant moins profond et moins réparateur (plus de micro-éveils, moins de stades profonds, etc.).  C’est comme se mettre sur la charge, mais sans courant électrique.  Vous pouvez avoir l’impression que ça vous aide, mais après un certain temps, vous allez ressentir de la fatigue et souffrir de somnolence, même si vous dormez assez longtemps.  Vous allez vous « décharger » plus vite.</a:t>
            </a:r>
            <a:endParaRPr dirty="0">
              <a:latin typeface="Raleway"/>
              <a:ea typeface="Raleway"/>
              <a:cs typeface="Raleway"/>
              <a:sym typeface="Raleway"/>
            </a:endParaRPr>
          </a:p>
          <a:p>
            <a:pPr marL="0" lvl="0" indent="0" algn="l" rtl="0">
              <a:lnSpc>
                <a:spcPct val="100000"/>
              </a:lnSpc>
              <a:spcBef>
                <a:spcPts val="0"/>
              </a:spcBef>
              <a:spcAft>
                <a:spcPts val="0"/>
              </a:spcAft>
              <a:buSzPts val="1400"/>
              <a:buNone/>
            </a:pPr>
            <a:endParaRPr strike="sngStrike" dirty="0">
              <a:latin typeface="Raleway"/>
              <a:ea typeface="Raleway"/>
              <a:cs typeface="Raleway"/>
              <a:sym typeface="Raleway"/>
            </a:endParaRPr>
          </a:p>
          <a:p>
            <a:pPr marL="45720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457200" lvl="0" indent="-304800" algn="l" rtl="0">
              <a:lnSpc>
                <a:spcPct val="100000"/>
              </a:lnSpc>
              <a:spcBef>
                <a:spcPts val="0"/>
              </a:spcBef>
              <a:spcAft>
                <a:spcPts val="0"/>
              </a:spcAft>
              <a:buClr>
                <a:schemeClr val="dk1"/>
              </a:buClr>
              <a:buSzPts val="1200"/>
              <a:buFont typeface="Raleway"/>
              <a:buChar char="➔"/>
            </a:pPr>
            <a:r>
              <a:rPr lang="fr-FR" b="1" dirty="0">
                <a:latin typeface="Raleway"/>
                <a:ea typeface="Raleway"/>
                <a:cs typeface="Raleway"/>
                <a:sym typeface="Raleway"/>
              </a:rPr>
              <a:t>Dormir trop longtemps ou trop tard le jour</a:t>
            </a:r>
            <a:r>
              <a:rPr lang="fr-FR" dirty="0">
                <a:latin typeface="Raleway"/>
                <a:ea typeface="Raleway"/>
                <a:cs typeface="Raleway"/>
                <a:sym typeface="Raleway"/>
              </a:rPr>
              <a:t> - les siestes, c’est bien, mais il faut qu’elles soient courtes et en début d’après-midi au plus tard.  Il est démontré qu’une sieste trop longue ou trop tardive risque d’empiéter sur le sommeil de nuit.  Ça peut ainsi le fragiliser, tout comme pour les substances ou les écrans tardifs.  </a:t>
            </a:r>
            <a:r>
              <a:rPr lang="fr-FR" b="1" dirty="0">
                <a:latin typeface="Raleway"/>
                <a:ea typeface="Raleway"/>
                <a:cs typeface="Raleway"/>
                <a:sym typeface="Raleway"/>
              </a:rPr>
              <a:t>La sieste ne remplace pas le sommeil réparateur de la nuit, tout comme une collation n’est pas un repas.  </a:t>
            </a:r>
            <a:endParaRPr b="1"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2300"/>
              <a:buFont typeface="Arial"/>
              <a:buNone/>
            </a:pPr>
            <a:endParaRPr dirty="0"/>
          </a:p>
          <a:p>
            <a:pPr marL="0" lvl="0" indent="0" algn="l" rtl="0">
              <a:lnSpc>
                <a:spcPct val="100000"/>
              </a:lnSpc>
              <a:spcBef>
                <a:spcPts val="0"/>
              </a:spcBef>
              <a:spcAft>
                <a:spcPts val="0"/>
              </a:spcAft>
              <a:buClr>
                <a:schemeClr val="dk1"/>
              </a:buClr>
              <a:buSzPts val="2300"/>
              <a:buFont typeface="Arial"/>
              <a:buNone/>
            </a:pPr>
            <a:endParaRPr dirty="0"/>
          </a:p>
        </p:txBody>
      </p:sp>
      <p:sp>
        <p:nvSpPr>
          <p:cNvPr id="294" name="Google Shape;294;g116fcb8ea31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Clr>
                <a:schemeClr val="dk1"/>
              </a:buClr>
              <a:buSzPts val="1200"/>
              <a:buFont typeface="Raleway"/>
              <a:buNone/>
            </a:pPr>
            <a:endParaRPr strike="sngStrike">
              <a:latin typeface="Raleway"/>
              <a:ea typeface="Raleway"/>
              <a:cs typeface="Raleway"/>
              <a:sym typeface="Raleway"/>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c2aa5c61f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5c2aa5c61f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c2aa5c61f_2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22" name="Google Shape;322;g25c2aa5c61f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c2aa5c61f_2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fr-FR" b="1" dirty="0">
                <a:solidFill>
                  <a:srgbClr val="2F5CEE"/>
                </a:solidFill>
                <a:latin typeface="Raleway"/>
                <a:ea typeface="Raleway"/>
                <a:cs typeface="Raleway"/>
                <a:sym typeface="Raleway"/>
              </a:rPr>
              <a:t>Rappel: les 3 grandes familles de chronotypes: </a:t>
            </a:r>
            <a:endParaRPr b="1" dirty="0">
              <a:solidFill>
                <a:srgbClr val="2F5CEE"/>
              </a:solidFill>
              <a:latin typeface="Raleway"/>
              <a:ea typeface="Raleway"/>
              <a:cs typeface="Raleway"/>
              <a:sym typeface="Raleway"/>
            </a:endParaRPr>
          </a:p>
          <a:p>
            <a:pPr marL="0" lvl="0" indent="0" algn="just"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457200" marR="102189" lvl="0" indent="-304800" algn="l" rtl="0">
              <a:lnSpc>
                <a:spcPct val="100000"/>
              </a:lnSpc>
              <a:spcBef>
                <a:spcPts val="0"/>
              </a:spcBef>
              <a:spcAft>
                <a:spcPts val="0"/>
              </a:spcAft>
              <a:buClr>
                <a:schemeClr val="dk1"/>
              </a:buClr>
              <a:buSzPts val="1200"/>
              <a:buFont typeface="Raleway"/>
              <a:buChar char="●"/>
            </a:pPr>
            <a:r>
              <a:rPr lang="fr-FR" b="1" dirty="0">
                <a:latin typeface="Raleway"/>
                <a:ea typeface="Raleway"/>
                <a:cs typeface="Raleway"/>
                <a:sym typeface="Raleway"/>
              </a:rPr>
              <a:t>Les types du matin :</a:t>
            </a:r>
            <a:r>
              <a:rPr lang="fr-FR" dirty="0">
                <a:latin typeface="Raleway"/>
                <a:ea typeface="Raleway"/>
                <a:cs typeface="Raleway"/>
                <a:sym typeface="Raleway"/>
              </a:rPr>
              <a:t> les lève-tôt, couche-tôt qui se sentent plus efficaces pour faire leurs activités en début de journée.</a:t>
            </a:r>
            <a:endParaRPr dirty="0">
              <a:latin typeface="Raleway"/>
              <a:ea typeface="Raleway"/>
              <a:cs typeface="Raleway"/>
              <a:sym typeface="Raleway"/>
            </a:endParaRPr>
          </a:p>
          <a:p>
            <a:pPr marL="0" marR="102189"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457200" marR="102189" lvl="0" indent="-304800" algn="l" rtl="0">
              <a:lnSpc>
                <a:spcPct val="100000"/>
              </a:lnSpc>
              <a:spcBef>
                <a:spcPts val="0"/>
              </a:spcBef>
              <a:spcAft>
                <a:spcPts val="0"/>
              </a:spcAft>
              <a:buClr>
                <a:schemeClr val="dk1"/>
              </a:buClr>
              <a:buSzPts val="1200"/>
              <a:buFont typeface="Raleway"/>
              <a:buChar char="●"/>
            </a:pPr>
            <a:r>
              <a:rPr lang="fr-FR" b="1" dirty="0">
                <a:latin typeface="Raleway"/>
                <a:ea typeface="Raleway"/>
                <a:cs typeface="Raleway"/>
                <a:sym typeface="Raleway"/>
              </a:rPr>
              <a:t>Les intermédiaires </a:t>
            </a:r>
            <a:r>
              <a:rPr lang="fr-FR" dirty="0">
                <a:latin typeface="Raleway"/>
                <a:ea typeface="Raleway"/>
                <a:cs typeface="Raleway"/>
                <a:sym typeface="Raleway"/>
              </a:rPr>
              <a:t>(la majorité d’entre nous)</a:t>
            </a:r>
            <a:r>
              <a:rPr lang="fr-FR" b="1" dirty="0">
                <a:latin typeface="Raleway"/>
                <a:ea typeface="Raleway"/>
                <a:cs typeface="Raleway"/>
                <a:sym typeface="Raleway"/>
              </a:rPr>
              <a:t> : </a:t>
            </a:r>
            <a:r>
              <a:rPr lang="fr-FR" b="0" dirty="0">
                <a:latin typeface="Raleway"/>
                <a:ea typeface="Raleway"/>
                <a:cs typeface="Raleway"/>
                <a:sym typeface="Raleway"/>
              </a:rPr>
              <a:t>qui</a:t>
            </a:r>
            <a:r>
              <a:rPr lang="fr-FR" b="1" dirty="0">
                <a:latin typeface="Raleway"/>
                <a:ea typeface="Raleway"/>
                <a:cs typeface="Raleway"/>
                <a:sym typeface="Raleway"/>
              </a:rPr>
              <a:t> </a:t>
            </a:r>
            <a:r>
              <a:rPr lang="fr-FR" dirty="0">
                <a:latin typeface="Raleway"/>
                <a:ea typeface="Raleway"/>
                <a:cs typeface="Raleway"/>
                <a:sym typeface="Raleway"/>
              </a:rPr>
              <a:t>se lèvent vers 7-8h sans réveille-matin et n’ont pas de préférence pour le moment de la journée où ils se sentent plus efficaces. </a:t>
            </a:r>
            <a:endParaRPr dirty="0">
              <a:latin typeface="Raleway"/>
              <a:ea typeface="Raleway"/>
              <a:cs typeface="Raleway"/>
              <a:sym typeface="Raleway"/>
            </a:endParaRPr>
          </a:p>
          <a:p>
            <a:pPr marL="0" marR="102189"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457200" marR="102189" lvl="0" indent="-304800" algn="l" rtl="0">
              <a:lnSpc>
                <a:spcPct val="100000"/>
              </a:lnSpc>
              <a:spcBef>
                <a:spcPts val="0"/>
              </a:spcBef>
              <a:spcAft>
                <a:spcPts val="0"/>
              </a:spcAft>
              <a:buClr>
                <a:schemeClr val="dk1"/>
              </a:buClr>
              <a:buSzPts val="1200"/>
              <a:buFont typeface="Raleway"/>
              <a:buChar char="●"/>
            </a:pPr>
            <a:r>
              <a:rPr lang="fr-FR" b="1" dirty="0">
                <a:latin typeface="Raleway"/>
                <a:ea typeface="Raleway"/>
                <a:cs typeface="Raleway"/>
                <a:sym typeface="Raleway"/>
              </a:rPr>
              <a:t>Les types du soir </a:t>
            </a:r>
            <a:r>
              <a:rPr lang="fr-FR" dirty="0">
                <a:latin typeface="Raleway"/>
                <a:ea typeface="Raleway"/>
                <a:cs typeface="Raleway"/>
                <a:sym typeface="Raleway"/>
              </a:rPr>
              <a:t>: les couche-tard, lève-tard qui sont au top de leur forme vers la fin de journée, voire en soirée.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i="1" dirty="0"/>
          </a:p>
        </p:txBody>
      </p:sp>
      <p:sp>
        <p:nvSpPr>
          <p:cNvPr id="332" name="Google Shape;332;g25c2aa5c61f_2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c2aa5c61f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2" name="Google Shape;342;g25c2aa5c61f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5ba17d219c_0_6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p>
        </p:txBody>
      </p:sp>
      <p:sp>
        <p:nvSpPr>
          <p:cNvPr id="352" name="Google Shape;352;g25ba17d219c_0_6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5c2aa5c61f_2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25c2aa5c61f_2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nSpc>
                <a:spcPct val="107000"/>
              </a:lnSpc>
              <a:spcAft>
                <a:spcPts val="0"/>
              </a:spcAft>
              <a:buFont typeface="Arial" panose="020B0604020202020204" pitchFamily="34" charset="0"/>
              <a:buChar char="•"/>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Par exemple, à l’adolescence, le temps de « charge » est en moyenne de 8 à 10 heures.  Ce qui veut dire que certaines personnes ont besoin de 8h tandis que d’autres de 10h, voir plus ou moins.  De plus, les heures du lever, mais aussi du coucher sont décalées vers le soir.  Ce phénomène est naturel et s’appelle le décalage de phase de l’adolescence. </a:t>
            </a:r>
          </a:p>
          <a:p>
            <a:pPr marL="285750" lvl="0" indent="-285750">
              <a:lnSpc>
                <a:spcPct val="107000"/>
              </a:lnSpc>
              <a:spcAft>
                <a:spcPts val="0"/>
              </a:spcAft>
              <a:buFont typeface="Arial" panose="020B0604020202020204" pitchFamily="34" charset="0"/>
              <a:buChar char="•"/>
            </a:pP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Un sommeil satisfaisant est un sommeil qui vous fait sentir bien le jour. C’est votre moment pour vous recharger, car quand une personne ne dort pas « à sa faim » plus rien ne fonctionne comme il faut dans son corps, sa tête, son cœur. Votre niveau de satisfaction en lien avec votre sommeil est un indicateur qui peut vous aider à savoir comment prendre soin de vous ou à remettre les pendules à l’heure.</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514350" indent="-285750">
              <a:lnSpc>
                <a:spcPct val="107000"/>
              </a:lnSpc>
              <a:spcAft>
                <a:spcPts val="0"/>
              </a:spcAft>
              <a:buFont typeface="Arial" panose="020B0604020202020204" pitchFamily="34" charset="0"/>
              <a:buChar char="•"/>
            </a:pP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Parler avec quelqu’un d’autre de son sommeil aide à réaliser dans quelle direction aller pour prendre soin de soi et permet de trouver des solutions en explorant plusieurs options et conseils. </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153" name="Google Shape;1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L’intention du quiz est d’acquérir des connaissances sur le sommeil, mais il sert surtout de brise-glace pour que les jeunes discutent entre eux et avec vous de leur sommeil. </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strike="sngStrike" dirty="0">
              <a:latin typeface="Raleway"/>
              <a:ea typeface="Raleway"/>
              <a:cs typeface="Raleway"/>
              <a:sym typeface="Raleway"/>
            </a:endParaRPr>
          </a:p>
        </p:txBody>
      </p:sp>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ba17d219c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5ba17d219c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600"/>
          </a:p>
        </p:txBody>
      </p:sp>
      <p:sp>
        <p:nvSpPr>
          <p:cNvPr id="180" name="Google Shape;180;g25ba17d219c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ba17d219c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5ba17d219c_0_3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Avoir suffisamment de sommeil permet d’obtenir de meilleurs résultats scolaires, plusieurs recherches le démontrent. </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endParaRPr lang="fr-FR"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Oui, oui, juste dormir comme il faut, au jour le jour, selon vos besoins, change tout.  Pas nécessairement étudier plus ou différemment, la veille surtout, mais permettre à votre tête d’enregistrer ce que vous avez entendu en classe ou </a:t>
            </a:r>
            <a:r>
              <a:rPr lang="fr-FR" sz="1800" kern="100" dirty="0" err="1">
                <a:effectLst/>
                <a:latin typeface="Open Sans" panose="020B0606030504020204" pitchFamily="34" charset="0"/>
                <a:ea typeface="Calibri" panose="020F0502020204030204" pitchFamily="34" charset="0"/>
                <a:cs typeface="Times New Roman" panose="02020603050405020304" pitchFamily="18" charset="0"/>
              </a:rPr>
              <a:t>lpendant</a:t>
            </a: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 la journée grâce aux processus biologiques du sommeil, juste en dormant à « votre faim ».</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endParaRPr lang="fr-FR"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Se « bourrer le crâne » laisse peu de traces en mémoire, ce qui veut dire que vous avez peu appris et devrez le réapprendre éventuellement. </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endParaRPr lang="fr-FR"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a:lnSpc>
                <a:spcPct val="107000"/>
              </a:lnSpc>
              <a:spcAft>
                <a:spcPts val="0"/>
              </a:spcAft>
            </a:pPr>
            <a:r>
              <a:rPr lang="fr-FR" sz="1800" kern="100" dirty="0">
                <a:effectLst/>
                <a:latin typeface="Open Sans" panose="020B0606030504020204" pitchFamily="34" charset="0"/>
                <a:ea typeface="Calibri" panose="020F0502020204030204" pitchFamily="34" charset="0"/>
                <a:cs typeface="Times New Roman" panose="02020603050405020304" pitchFamily="18" charset="0"/>
              </a:rPr>
              <a:t>Dormir suffisamment,  c’est une chose simple à faire pour maximiser l’efficacité de votre d’étude.  Parfois, un plus grand nombre d’heures de sommeil peut être plus bénéfique qu’un plus grand nombre d’heures d’étude.  C’est à retenir, car, parfois, entre dormir ou étudier, le choix est simple à faire ! </a:t>
            </a:r>
            <a:endParaRPr lang="fr-CA" sz="1800" kern="100" dirty="0">
              <a:effectLst/>
              <a:latin typeface="Open Sans" panose="020B060603050402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p:txBody>
      </p:sp>
      <p:sp>
        <p:nvSpPr>
          <p:cNvPr id="188" name="Google Shape;188;g25ba17d219c_0_3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ba17d219c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5ba17d219c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5ba17d219c_0_2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5c3c9cae48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5c3c9cae48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b="0" dirty="0">
                <a:latin typeface="Raleway"/>
                <a:ea typeface="Raleway"/>
                <a:cs typeface="Raleway"/>
                <a:sym typeface="Raleway"/>
              </a:rPr>
              <a:t>On n’a pas tous les mêmes rythmes biologiques, il y a trois grandes catégories. C’est génétique, donc autant s’accepter et s’y adapter pour donner le meilleur de nous-mêmes plutôt que de vouloir changer l’impossible!  </a:t>
            </a:r>
            <a:endParaRPr b="0"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r>
              <a:rPr lang="fr-FR" dirty="0">
                <a:latin typeface="Raleway"/>
                <a:ea typeface="Raleway"/>
                <a:cs typeface="Raleway"/>
                <a:sym typeface="Raleway"/>
              </a:rPr>
              <a:t>On peut classer les gens en trois grandes catégories selon leur heure de lever naturelle et le moment de la journée qu’ils préfèrent pour faire leurs activités. </a:t>
            </a: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2800"/>
              <a:buFont typeface="Arial"/>
              <a:buNone/>
            </a:pPr>
            <a:r>
              <a:rPr lang="fr-FR" dirty="0">
                <a:latin typeface="Raleway"/>
                <a:ea typeface="Raleway"/>
                <a:cs typeface="Raleway"/>
                <a:sym typeface="Raleway"/>
              </a:rPr>
              <a:t>L’horloge biologique dépend aussi de l’âge des personnes. </a:t>
            </a:r>
            <a:r>
              <a:rPr lang="fr-FR" b="1" dirty="0">
                <a:latin typeface="Raleway"/>
                <a:ea typeface="Raleway"/>
                <a:cs typeface="Raleway"/>
                <a:sym typeface="Raleway"/>
              </a:rPr>
              <a:t>À l’adolescence, la plupart des jeunes sont des chronotypes du soir. </a:t>
            </a:r>
            <a:r>
              <a:rPr lang="fr-FR" dirty="0">
                <a:latin typeface="Raleway"/>
                <a:ea typeface="Raleway"/>
                <a:cs typeface="Raleway"/>
                <a:sym typeface="Raleway"/>
              </a:rPr>
              <a:t>On appelle ça le </a:t>
            </a:r>
            <a:r>
              <a:rPr lang="fr-FR" b="1" dirty="0">
                <a:latin typeface="Raleway"/>
                <a:ea typeface="Raleway"/>
                <a:cs typeface="Raleway"/>
                <a:sym typeface="Raleway"/>
              </a:rPr>
              <a:t>décalage ou retard de phase</a:t>
            </a:r>
            <a:r>
              <a:rPr lang="fr-FR" dirty="0">
                <a:latin typeface="Raleway"/>
                <a:ea typeface="Raleway"/>
                <a:cs typeface="Raleway"/>
                <a:sym typeface="Raleway"/>
              </a:rPr>
              <a:t>. Un peu comme si les ados ne vivaient pas sur le même fuseau horaire!</a:t>
            </a: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fr-FR" dirty="0">
                <a:latin typeface="Raleway"/>
                <a:ea typeface="Raleway"/>
                <a:cs typeface="Raleway"/>
                <a:sym typeface="Raleway"/>
              </a:rPr>
              <a:t>C’est important à cet âge de faire attention au </a:t>
            </a:r>
            <a:r>
              <a:rPr lang="fr-FR" b="0" dirty="0">
                <a:latin typeface="Raleway"/>
                <a:ea typeface="Raleway"/>
                <a:cs typeface="Raleway"/>
                <a:sym typeface="Raleway"/>
              </a:rPr>
              <a:t>décalage horaire (jet lag) social </a:t>
            </a:r>
            <a:r>
              <a:rPr lang="fr-FR" dirty="0">
                <a:latin typeface="Raleway"/>
                <a:ea typeface="Raleway"/>
                <a:cs typeface="Raleway"/>
                <a:sym typeface="Raleway"/>
              </a:rPr>
              <a:t>causé par des exigences sociétales qui ne respectent pas la biologie des ados. C’est pour ça, par exemple, que l’on se questionne présentement sur l’heure idéale du début de cours. </a:t>
            </a: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r>
              <a:rPr lang="fr-FR" dirty="0">
                <a:latin typeface="Raleway"/>
                <a:ea typeface="Raleway"/>
                <a:cs typeface="Raleway"/>
                <a:sym typeface="Raleway"/>
              </a:rPr>
              <a:t>Mais alors, d’où vient cette expression, ce mythe selon lequel l’avenir appartient à ceux qui se lèvent tôt? Elle date des années 1700 avant l’avènement de l’électricité! Ainsi, ceux qui se levaient tôt le matin avec la lumière du jour avaient un avantage sur leurs pairs car ils profitaient d’une plus longue période d’activités. Pas simple de faire ton lavage à la lumière d’une bougie. </a:t>
            </a:r>
            <a:endParaRPr b="1" i="1"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b="1" i="1"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r>
              <a:rPr lang="fr-FR" dirty="0">
                <a:latin typeface="Raleway"/>
                <a:ea typeface="Raleway"/>
                <a:cs typeface="Raleway"/>
                <a:sym typeface="Raleway"/>
              </a:rPr>
              <a:t>On sait maintenant que c’est un mythe grâce à plusieurs recherches. Un très vieil adage de plusieurs siècles qui a la vie dure! </a:t>
            </a: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dirty="0"/>
          </a:p>
        </p:txBody>
      </p:sp>
      <p:sp>
        <p:nvSpPr>
          <p:cNvPr id="203" name="Google Shape;203;g15c3c9cae48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ors-Piste Blue" type="blank">
  <p:cSld name="BLANK">
    <p:spTree>
      <p:nvGrpSpPr>
        <p:cNvPr id="1" name="Shape 12"/>
        <p:cNvGrpSpPr/>
        <p:nvPr/>
      </p:nvGrpSpPr>
      <p:grpSpPr>
        <a:xfrm>
          <a:off x="0" y="0"/>
          <a:ext cx="0" cy="0"/>
          <a:chOff x="0" y="0"/>
          <a:chExt cx="0" cy="0"/>
        </a:xfrm>
      </p:grpSpPr>
      <p:sp>
        <p:nvSpPr>
          <p:cNvPr id="13" name="Google Shape;13;p30"/>
          <p:cNvSpPr txBox="1"/>
          <p:nvPr/>
        </p:nvSpPr>
        <p:spPr>
          <a:xfrm>
            <a:off x="1828800" y="650837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 name="Google Shape;14;p30"/>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_Texture">
  <p:cSld name="Title Slide_Texture">
    <p:spTree>
      <p:nvGrpSpPr>
        <p:cNvPr id="1" name="Shape 48"/>
        <p:cNvGrpSpPr/>
        <p:nvPr/>
      </p:nvGrpSpPr>
      <p:grpSpPr>
        <a:xfrm>
          <a:off x="0" y="0"/>
          <a:ext cx="0" cy="0"/>
          <a:chOff x="0" y="0"/>
          <a:chExt cx="0" cy="0"/>
        </a:xfrm>
      </p:grpSpPr>
      <p:pic>
        <p:nvPicPr>
          <p:cNvPr id="49" name="Google Shape;49;p3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39"/>
          <p:cNvSpPr txBox="1">
            <a:spLocks noGrp="1"/>
          </p:cNvSpPr>
          <p:nvPr>
            <p:ph type="ctrTitle"/>
          </p:nvPr>
        </p:nvSpPr>
        <p:spPr>
          <a:xfrm>
            <a:off x="1524000" y="2743730"/>
            <a:ext cx="9144000" cy="13705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5CEE"/>
              </a:buClr>
              <a:buSzPts val="4400"/>
              <a:buFont typeface="Arial Black"/>
              <a:buNone/>
              <a:defRPr>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_Texture Blue">
  <p:cSld name="Title Slide_Texture Blue">
    <p:spTree>
      <p:nvGrpSpPr>
        <p:cNvPr id="1" name="Shape 51"/>
        <p:cNvGrpSpPr/>
        <p:nvPr/>
      </p:nvGrpSpPr>
      <p:grpSpPr>
        <a:xfrm>
          <a:off x="0" y="0"/>
          <a:ext cx="0" cy="0"/>
          <a:chOff x="0" y="0"/>
          <a:chExt cx="0" cy="0"/>
        </a:xfrm>
      </p:grpSpPr>
      <p:pic>
        <p:nvPicPr>
          <p:cNvPr id="52" name="Google Shape;52;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40"/>
          <p:cNvSpPr txBox="1">
            <a:spLocks noGrp="1"/>
          </p:cNvSpPr>
          <p:nvPr>
            <p:ph type="ctrTitle"/>
          </p:nvPr>
        </p:nvSpPr>
        <p:spPr>
          <a:xfrm>
            <a:off x="1524000" y="2743730"/>
            <a:ext cx="9144000" cy="13705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Slide with logo">
  <p:cSld name="Title + Subtitle Slide with logo">
    <p:spTree>
      <p:nvGrpSpPr>
        <p:cNvPr id="1" name="Shape 54"/>
        <p:cNvGrpSpPr/>
        <p:nvPr/>
      </p:nvGrpSpPr>
      <p:grpSpPr>
        <a:xfrm>
          <a:off x="0" y="0"/>
          <a:ext cx="0" cy="0"/>
          <a:chOff x="0" y="0"/>
          <a:chExt cx="0" cy="0"/>
        </a:xfrm>
      </p:grpSpPr>
      <p:sp>
        <p:nvSpPr>
          <p:cNvPr id="55" name="Google Shape;55;p41"/>
          <p:cNvSpPr txBox="1">
            <a:spLocks noGrp="1"/>
          </p:cNvSpPr>
          <p:nvPr>
            <p:ph type="ctrTitle"/>
          </p:nvPr>
        </p:nvSpPr>
        <p:spPr>
          <a:xfrm>
            <a:off x="1524000" y="3047999"/>
            <a:ext cx="9144000" cy="13705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5CEE"/>
              </a:buClr>
              <a:buSzPts val="4400"/>
              <a:buFont typeface="Arial Black"/>
              <a:buNone/>
              <a:defRPr>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subTitle" idx="1"/>
          </p:nvPr>
        </p:nvSpPr>
        <p:spPr>
          <a:xfrm>
            <a:off x="1524000" y="44805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F5CEE"/>
              </a:buClr>
              <a:buSzPts val="2800"/>
              <a:buNone/>
              <a:defRPr>
                <a:solidFill>
                  <a:srgbClr val="2F5CEE"/>
                </a:solidFill>
              </a:defRPr>
            </a:lvl1pPr>
            <a:lvl2pPr lvl="1" algn="l">
              <a:lnSpc>
                <a:spcPct val="90000"/>
              </a:lnSpc>
              <a:spcBef>
                <a:spcPts val="500"/>
              </a:spcBef>
              <a:spcAft>
                <a:spcPts val="0"/>
              </a:spcAft>
              <a:buClr>
                <a:srgbClr val="2F5CEE"/>
              </a:buClr>
              <a:buSzPts val="1800"/>
              <a:buChar char="•"/>
              <a:defRPr/>
            </a:lvl2pPr>
            <a:lvl3pPr lvl="2" algn="l">
              <a:lnSpc>
                <a:spcPct val="90000"/>
              </a:lnSpc>
              <a:spcBef>
                <a:spcPts val="500"/>
              </a:spcBef>
              <a:spcAft>
                <a:spcPts val="0"/>
              </a:spcAft>
              <a:buClr>
                <a:srgbClr val="2F5CEE"/>
              </a:buClr>
              <a:buSzPts val="1800"/>
              <a:buChar char="•"/>
              <a:defRPr/>
            </a:lvl3pPr>
            <a:lvl4pPr lvl="3" algn="l">
              <a:lnSpc>
                <a:spcPct val="90000"/>
              </a:lnSpc>
              <a:spcBef>
                <a:spcPts val="500"/>
              </a:spcBef>
              <a:spcAft>
                <a:spcPts val="0"/>
              </a:spcAft>
              <a:buClr>
                <a:srgbClr val="2F5CEE"/>
              </a:buClr>
              <a:buSzPts val="1800"/>
              <a:buChar char="•"/>
              <a:defRPr/>
            </a:lvl4pPr>
            <a:lvl5pPr lvl="4" algn="l">
              <a:lnSpc>
                <a:spcPct val="90000"/>
              </a:lnSpc>
              <a:spcBef>
                <a:spcPts val="500"/>
              </a:spcBef>
              <a:spcAft>
                <a:spcPts val="0"/>
              </a:spcAft>
              <a:buClr>
                <a:srgbClr val="2F5CEE"/>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57" name="Google Shape;57;p41"/>
          <p:cNvPicPr preferRelativeResize="0"/>
          <p:nvPr/>
        </p:nvPicPr>
        <p:blipFill rotWithShape="1">
          <a:blip r:embed="rId2">
            <a:alphaModFix/>
          </a:blip>
          <a:srcRect/>
          <a:stretch/>
        </p:blipFill>
        <p:spPr>
          <a:xfrm>
            <a:off x="3632348" y="1410055"/>
            <a:ext cx="4927304" cy="21534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Slide_Texture Logo Blue">
  <p:cSld name="Title Subtitle Slide_Texture Logo Blue">
    <p:spTree>
      <p:nvGrpSpPr>
        <p:cNvPr id="1" name="Shape 58"/>
        <p:cNvGrpSpPr/>
        <p:nvPr/>
      </p:nvGrpSpPr>
      <p:grpSpPr>
        <a:xfrm>
          <a:off x="0" y="0"/>
          <a:ext cx="0" cy="0"/>
          <a:chOff x="0" y="0"/>
          <a:chExt cx="0" cy="0"/>
        </a:xfrm>
      </p:grpSpPr>
      <p:pic>
        <p:nvPicPr>
          <p:cNvPr id="59" name="Google Shape;59;p4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0" name="Google Shape;60;p42"/>
          <p:cNvSpPr txBox="1">
            <a:spLocks noGrp="1"/>
          </p:cNvSpPr>
          <p:nvPr>
            <p:ph type="ctrTitle"/>
          </p:nvPr>
        </p:nvSpPr>
        <p:spPr>
          <a:xfrm>
            <a:off x="1524000" y="3047999"/>
            <a:ext cx="9144000" cy="13705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ubTitle" idx="1"/>
          </p:nvPr>
        </p:nvSpPr>
        <p:spPr>
          <a:xfrm>
            <a:off x="1524000" y="44805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800"/>
              <a:buNone/>
              <a:defRPr>
                <a:solidFill>
                  <a:schemeClr val="lt1"/>
                </a:solidFill>
              </a:defRPr>
            </a:lvl1pPr>
            <a:lvl2pPr lvl="1" algn="l">
              <a:lnSpc>
                <a:spcPct val="90000"/>
              </a:lnSpc>
              <a:spcBef>
                <a:spcPts val="500"/>
              </a:spcBef>
              <a:spcAft>
                <a:spcPts val="0"/>
              </a:spcAft>
              <a:buClr>
                <a:srgbClr val="2F5CEE"/>
              </a:buClr>
              <a:buSzPts val="1800"/>
              <a:buChar char="•"/>
              <a:defRPr/>
            </a:lvl2pPr>
            <a:lvl3pPr lvl="2" algn="l">
              <a:lnSpc>
                <a:spcPct val="90000"/>
              </a:lnSpc>
              <a:spcBef>
                <a:spcPts val="500"/>
              </a:spcBef>
              <a:spcAft>
                <a:spcPts val="0"/>
              </a:spcAft>
              <a:buClr>
                <a:srgbClr val="2F5CEE"/>
              </a:buClr>
              <a:buSzPts val="1800"/>
              <a:buChar char="•"/>
              <a:defRPr/>
            </a:lvl3pPr>
            <a:lvl4pPr lvl="3" algn="l">
              <a:lnSpc>
                <a:spcPct val="90000"/>
              </a:lnSpc>
              <a:spcBef>
                <a:spcPts val="500"/>
              </a:spcBef>
              <a:spcAft>
                <a:spcPts val="0"/>
              </a:spcAft>
              <a:buClr>
                <a:srgbClr val="2F5CEE"/>
              </a:buClr>
              <a:buSzPts val="1800"/>
              <a:buChar char="•"/>
              <a:defRPr/>
            </a:lvl4pPr>
            <a:lvl5pPr lvl="4" algn="l">
              <a:lnSpc>
                <a:spcPct val="90000"/>
              </a:lnSpc>
              <a:spcBef>
                <a:spcPts val="500"/>
              </a:spcBef>
              <a:spcAft>
                <a:spcPts val="0"/>
              </a:spcAft>
              <a:buClr>
                <a:srgbClr val="2F5CEE"/>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62" name="Google Shape;62;p42"/>
          <p:cNvPicPr preferRelativeResize="0"/>
          <p:nvPr/>
        </p:nvPicPr>
        <p:blipFill rotWithShape="1">
          <a:blip r:embed="rId3">
            <a:alphaModFix/>
          </a:blip>
          <a:srcRect/>
          <a:stretch/>
        </p:blipFill>
        <p:spPr>
          <a:xfrm>
            <a:off x="4130088" y="1904684"/>
            <a:ext cx="3928449" cy="11626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63"/>
        <p:cNvGrpSpPr/>
        <p:nvPr/>
      </p:nvGrpSpPr>
      <p:grpSpPr>
        <a:xfrm>
          <a:off x="0" y="0"/>
          <a:ext cx="0" cy="0"/>
          <a:chOff x="0" y="0"/>
          <a:chExt cx="0" cy="0"/>
        </a:xfrm>
      </p:grpSpPr>
      <p:pic>
        <p:nvPicPr>
          <p:cNvPr id="64" name="Google Shape;64;p43"/>
          <p:cNvPicPr preferRelativeResize="0"/>
          <p:nvPr/>
        </p:nvPicPr>
        <p:blipFill rotWithShape="1">
          <a:blip r:embed="rId2">
            <a:alphaModFix/>
          </a:blip>
          <a:srcRect t="53336" b="36733"/>
          <a:stretch/>
        </p:blipFill>
        <p:spPr>
          <a:xfrm>
            <a:off x="0" y="6176963"/>
            <a:ext cx="12192000" cy="681037"/>
          </a:xfrm>
          <a:prstGeom prst="rect">
            <a:avLst/>
          </a:prstGeom>
          <a:noFill/>
          <a:ln>
            <a:noFill/>
          </a:ln>
        </p:spPr>
      </p:pic>
      <p:sp>
        <p:nvSpPr>
          <p:cNvPr id="65" name="Google Shape;65;p43"/>
          <p:cNvSpPr txBox="1">
            <a:spLocks noGrp="1"/>
          </p:cNvSpPr>
          <p:nvPr>
            <p:ph type="body" idx="1"/>
          </p:nvPr>
        </p:nvSpPr>
        <p:spPr>
          <a:xfrm>
            <a:off x="838200" y="365125"/>
            <a:ext cx="10515600" cy="581442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CEE"/>
              </a:buClr>
              <a:buSzPts val="2800"/>
              <a:buChar char="•"/>
              <a:defRPr>
                <a:solidFill>
                  <a:srgbClr val="2F5CEE"/>
                </a:solidFill>
              </a:defRPr>
            </a:lvl1pPr>
            <a:lvl2pPr marL="914400" lvl="1" indent="-381000" algn="l">
              <a:lnSpc>
                <a:spcPct val="90000"/>
              </a:lnSpc>
              <a:spcBef>
                <a:spcPts val="500"/>
              </a:spcBef>
              <a:spcAft>
                <a:spcPts val="0"/>
              </a:spcAft>
              <a:buClr>
                <a:srgbClr val="2F5CEE"/>
              </a:buClr>
              <a:buSzPts val="2400"/>
              <a:buChar char="•"/>
              <a:defRPr>
                <a:solidFill>
                  <a:srgbClr val="2F5CEE"/>
                </a:solidFill>
              </a:defRPr>
            </a:lvl2pPr>
            <a:lvl3pPr marL="1371600" lvl="2" indent="-355600" algn="l">
              <a:lnSpc>
                <a:spcPct val="90000"/>
              </a:lnSpc>
              <a:spcBef>
                <a:spcPts val="500"/>
              </a:spcBef>
              <a:spcAft>
                <a:spcPts val="0"/>
              </a:spcAft>
              <a:buClr>
                <a:srgbClr val="2F5CEE"/>
              </a:buClr>
              <a:buSzPts val="2000"/>
              <a:buChar char="•"/>
              <a:defRPr>
                <a:solidFill>
                  <a:srgbClr val="2F5CEE"/>
                </a:solidFill>
              </a:defRPr>
            </a:lvl3pPr>
            <a:lvl4pPr marL="1828800" lvl="3" indent="-342900" algn="l">
              <a:lnSpc>
                <a:spcPct val="90000"/>
              </a:lnSpc>
              <a:spcBef>
                <a:spcPts val="500"/>
              </a:spcBef>
              <a:spcAft>
                <a:spcPts val="0"/>
              </a:spcAft>
              <a:buClr>
                <a:srgbClr val="2F5CEE"/>
              </a:buClr>
              <a:buSzPts val="1800"/>
              <a:buChar char="•"/>
              <a:defRPr>
                <a:solidFill>
                  <a:srgbClr val="2F5CEE"/>
                </a:solidFill>
              </a:defRPr>
            </a:lvl4pPr>
            <a:lvl5pPr marL="2286000" lvl="4" indent="-342900" algn="l">
              <a:lnSpc>
                <a:spcPct val="90000"/>
              </a:lnSpc>
              <a:spcBef>
                <a:spcPts val="500"/>
              </a:spcBef>
              <a:spcAft>
                <a:spcPts val="0"/>
              </a:spcAft>
              <a:buClr>
                <a:srgbClr val="2F5CEE"/>
              </a:buClr>
              <a:buSzPts val="1800"/>
              <a:buChar char="•"/>
              <a:defRPr>
                <a:solidFill>
                  <a:srgbClr val="2F5CE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67" name="Google Shape;67;p43"/>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8"/>
        <p:cNvGrpSpPr/>
        <p:nvPr/>
      </p:nvGrpSpPr>
      <p:grpSpPr>
        <a:xfrm>
          <a:off x="0" y="0"/>
          <a:ext cx="0" cy="0"/>
          <a:chOff x="0" y="0"/>
          <a:chExt cx="0" cy="0"/>
        </a:xfrm>
      </p:grpSpPr>
      <p:pic>
        <p:nvPicPr>
          <p:cNvPr id="69" name="Google Shape;69;p44"/>
          <p:cNvPicPr preferRelativeResize="0"/>
          <p:nvPr/>
        </p:nvPicPr>
        <p:blipFill rotWithShape="1">
          <a:blip r:embed="rId2">
            <a:alphaModFix/>
          </a:blip>
          <a:srcRect t="53336" b="36733"/>
          <a:stretch/>
        </p:blipFill>
        <p:spPr>
          <a:xfrm>
            <a:off x="0" y="6176963"/>
            <a:ext cx="12192000" cy="681037"/>
          </a:xfrm>
          <a:prstGeom prst="rect">
            <a:avLst/>
          </a:prstGeom>
          <a:noFill/>
          <a:ln>
            <a:noFill/>
          </a:ln>
        </p:spPr>
      </p:pic>
      <p:sp>
        <p:nvSpPr>
          <p:cNvPr id="70" name="Google Shape;70;p44"/>
          <p:cNvSpPr txBox="1">
            <a:spLocks noGrp="1"/>
          </p:cNvSpPr>
          <p:nvPr>
            <p:ph type="body" idx="1"/>
          </p:nvPr>
        </p:nvSpPr>
        <p:spPr>
          <a:xfrm>
            <a:off x="838200" y="365125"/>
            <a:ext cx="5181600" cy="5811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CEE"/>
              </a:buClr>
              <a:buSzPts val="2800"/>
              <a:buChar char="•"/>
              <a:defRPr>
                <a:solidFill>
                  <a:srgbClr val="2F5CEE"/>
                </a:solidFill>
              </a:defRPr>
            </a:lvl1pPr>
            <a:lvl2pPr marL="914400" lvl="1" indent="-381000" algn="l">
              <a:lnSpc>
                <a:spcPct val="90000"/>
              </a:lnSpc>
              <a:spcBef>
                <a:spcPts val="500"/>
              </a:spcBef>
              <a:spcAft>
                <a:spcPts val="0"/>
              </a:spcAft>
              <a:buClr>
                <a:srgbClr val="2F5CEE"/>
              </a:buClr>
              <a:buSzPts val="2400"/>
              <a:buChar char="•"/>
              <a:defRPr>
                <a:solidFill>
                  <a:srgbClr val="2F5CEE"/>
                </a:solidFill>
              </a:defRPr>
            </a:lvl2pPr>
            <a:lvl3pPr marL="1371600" lvl="2" indent="-355600" algn="l">
              <a:lnSpc>
                <a:spcPct val="90000"/>
              </a:lnSpc>
              <a:spcBef>
                <a:spcPts val="500"/>
              </a:spcBef>
              <a:spcAft>
                <a:spcPts val="0"/>
              </a:spcAft>
              <a:buClr>
                <a:srgbClr val="2F5CEE"/>
              </a:buClr>
              <a:buSzPts val="2000"/>
              <a:buChar char="•"/>
              <a:defRPr>
                <a:solidFill>
                  <a:srgbClr val="2F5CEE"/>
                </a:solidFill>
              </a:defRPr>
            </a:lvl3pPr>
            <a:lvl4pPr marL="1828800" lvl="3" indent="-342900" algn="l">
              <a:lnSpc>
                <a:spcPct val="90000"/>
              </a:lnSpc>
              <a:spcBef>
                <a:spcPts val="500"/>
              </a:spcBef>
              <a:spcAft>
                <a:spcPts val="0"/>
              </a:spcAft>
              <a:buClr>
                <a:srgbClr val="2F5CEE"/>
              </a:buClr>
              <a:buSzPts val="1800"/>
              <a:buChar char="•"/>
              <a:defRPr>
                <a:solidFill>
                  <a:srgbClr val="2F5CEE"/>
                </a:solidFill>
              </a:defRPr>
            </a:lvl4pPr>
            <a:lvl5pPr marL="2286000" lvl="4" indent="-342900" algn="l">
              <a:lnSpc>
                <a:spcPct val="90000"/>
              </a:lnSpc>
              <a:spcBef>
                <a:spcPts val="500"/>
              </a:spcBef>
              <a:spcAft>
                <a:spcPts val="0"/>
              </a:spcAft>
              <a:buClr>
                <a:srgbClr val="2F5CEE"/>
              </a:buClr>
              <a:buSzPts val="1800"/>
              <a:buChar char="•"/>
              <a:defRPr>
                <a:solidFill>
                  <a:srgbClr val="2F5CE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body" idx="2"/>
          </p:nvPr>
        </p:nvSpPr>
        <p:spPr>
          <a:xfrm>
            <a:off x="6172200" y="365125"/>
            <a:ext cx="5181600" cy="5811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CEE"/>
              </a:buClr>
              <a:buSzPts val="2800"/>
              <a:buChar char="•"/>
              <a:defRPr>
                <a:solidFill>
                  <a:srgbClr val="2F5CEE"/>
                </a:solidFill>
              </a:defRPr>
            </a:lvl1pPr>
            <a:lvl2pPr marL="914400" lvl="1" indent="-381000" algn="l">
              <a:lnSpc>
                <a:spcPct val="90000"/>
              </a:lnSpc>
              <a:spcBef>
                <a:spcPts val="500"/>
              </a:spcBef>
              <a:spcAft>
                <a:spcPts val="0"/>
              </a:spcAft>
              <a:buClr>
                <a:srgbClr val="2F5CEE"/>
              </a:buClr>
              <a:buSzPts val="2400"/>
              <a:buChar char="•"/>
              <a:defRPr>
                <a:solidFill>
                  <a:srgbClr val="2F5CEE"/>
                </a:solidFill>
              </a:defRPr>
            </a:lvl2pPr>
            <a:lvl3pPr marL="1371600" lvl="2" indent="-355600" algn="l">
              <a:lnSpc>
                <a:spcPct val="90000"/>
              </a:lnSpc>
              <a:spcBef>
                <a:spcPts val="500"/>
              </a:spcBef>
              <a:spcAft>
                <a:spcPts val="0"/>
              </a:spcAft>
              <a:buClr>
                <a:srgbClr val="2F5CEE"/>
              </a:buClr>
              <a:buSzPts val="2000"/>
              <a:buChar char="•"/>
              <a:defRPr>
                <a:solidFill>
                  <a:srgbClr val="2F5CEE"/>
                </a:solidFill>
              </a:defRPr>
            </a:lvl3pPr>
            <a:lvl4pPr marL="1828800" lvl="3" indent="-342900" algn="l">
              <a:lnSpc>
                <a:spcPct val="90000"/>
              </a:lnSpc>
              <a:spcBef>
                <a:spcPts val="500"/>
              </a:spcBef>
              <a:spcAft>
                <a:spcPts val="0"/>
              </a:spcAft>
              <a:buClr>
                <a:srgbClr val="2F5CEE"/>
              </a:buClr>
              <a:buSzPts val="1800"/>
              <a:buChar char="•"/>
              <a:defRPr>
                <a:solidFill>
                  <a:srgbClr val="2F5CEE"/>
                </a:solidFill>
              </a:defRPr>
            </a:lvl4pPr>
            <a:lvl5pPr marL="2286000" lvl="4" indent="-342900" algn="l">
              <a:lnSpc>
                <a:spcPct val="90000"/>
              </a:lnSpc>
              <a:spcBef>
                <a:spcPts val="500"/>
              </a:spcBef>
              <a:spcAft>
                <a:spcPts val="0"/>
              </a:spcAft>
              <a:buClr>
                <a:srgbClr val="2F5CEE"/>
              </a:buClr>
              <a:buSzPts val="1800"/>
              <a:buChar char="•"/>
              <a:defRPr>
                <a:solidFill>
                  <a:srgbClr val="2F5CE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3" name="Google Shape;73;p44"/>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pic>
        <p:nvPicPr>
          <p:cNvPr id="75" name="Google Shape;75;p45"/>
          <p:cNvPicPr preferRelativeResize="0"/>
          <p:nvPr/>
        </p:nvPicPr>
        <p:blipFill rotWithShape="1">
          <a:blip r:embed="rId2">
            <a:alphaModFix/>
          </a:blip>
          <a:srcRect t="53336" b="36733"/>
          <a:stretch/>
        </p:blipFill>
        <p:spPr>
          <a:xfrm>
            <a:off x="0" y="6176963"/>
            <a:ext cx="12192000" cy="681037"/>
          </a:xfrm>
          <a:prstGeom prst="rect">
            <a:avLst/>
          </a:prstGeom>
          <a:noFill/>
          <a:ln>
            <a:noFill/>
          </a:ln>
        </p:spPr>
      </p:pic>
      <p:sp>
        <p:nvSpPr>
          <p:cNvPr id="76" name="Google Shape;76;p45"/>
          <p:cNvSpPr txBox="1">
            <a:spLocks noGrp="1"/>
          </p:cNvSpPr>
          <p:nvPr>
            <p:ph type="title"/>
          </p:nvPr>
        </p:nvSpPr>
        <p:spPr>
          <a:xfrm>
            <a:off x="839788" y="365125"/>
            <a:ext cx="3932237" cy="1692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F5CEE"/>
              </a:buClr>
              <a:buSzPts val="4400"/>
              <a:buFont typeface="Arial Black"/>
              <a:buNone/>
              <a:defRPr sz="4400">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a:spLocks noGrp="1"/>
          </p:cNvSpPr>
          <p:nvPr>
            <p:ph type="pic" idx="2"/>
          </p:nvPr>
        </p:nvSpPr>
        <p:spPr>
          <a:xfrm>
            <a:off x="5183188" y="365125"/>
            <a:ext cx="6172200" cy="5495925"/>
          </a:xfrm>
          <a:prstGeom prst="rect">
            <a:avLst/>
          </a:prstGeom>
          <a:noFill/>
          <a:ln>
            <a:noFill/>
          </a:ln>
        </p:spPr>
      </p:sp>
      <p:sp>
        <p:nvSpPr>
          <p:cNvPr id="78" name="Google Shape;78;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CEE"/>
              </a:buClr>
              <a:buSzPts val="2800"/>
              <a:buNone/>
              <a:defRPr sz="2800">
                <a:solidFill>
                  <a:srgbClr val="2F5CEE"/>
                </a:solidFill>
              </a:defRPr>
            </a:lvl1pPr>
            <a:lvl2pPr marL="914400" lvl="1" indent="-228600" algn="l">
              <a:lnSpc>
                <a:spcPct val="90000"/>
              </a:lnSpc>
              <a:spcBef>
                <a:spcPts val="500"/>
              </a:spcBef>
              <a:spcAft>
                <a:spcPts val="0"/>
              </a:spcAft>
              <a:buClr>
                <a:srgbClr val="2F5CEE"/>
              </a:buClr>
              <a:buSzPts val="1400"/>
              <a:buNone/>
              <a:defRPr sz="1400"/>
            </a:lvl2pPr>
            <a:lvl3pPr marL="1371600" lvl="2" indent="-228600" algn="l">
              <a:lnSpc>
                <a:spcPct val="90000"/>
              </a:lnSpc>
              <a:spcBef>
                <a:spcPts val="500"/>
              </a:spcBef>
              <a:spcAft>
                <a:spcPts val="0"/>
              </a:spcAft>
              <a:buClr>
                <a:srgbClr val="2F5CEE"/>
              </a:buClr>
              <a:buSzPts val="1200"/>
              <a:buNone/>
              <a:defRPr sz="1200"/>
            </a:lvl3pPr>
            <a:lvl4pPr marL="1828800" lvl="3" indent="-228600" algn="l">
              <a:lnSpc>
                <a:spcPct val="90000"/>
              </a:lnSpc>
              <a:spcBef>
                <a:spcPts val="500"/>
              </a:spcBef>
              <a:spcAft>
                <a:spcPts val="0"/>
              </a:spcAft>
              <a:buClr>
                <a:srgbClr val="2F5CEE"/>
              </a:buClr>
              <a:buSzPts val="1000"/>
              <a:buNone/>
              <a:defRPr sz="1000"/>
            </a:lvl4pPr>
            <a:lvl5pPr marL="2286000" lvl="4" indent="-228600" algn="l">
              <a:lnSpc>
                <a:spcPct val="90000"/>
              </a:lnSpc>
              <a:spcBef>
                <a:spcPts val="500"/>
              </a:spcBef>
              <a:spcAft>
                <a:spcPts val="0"/>
              </a:spcAft>
              <a:buClr>
                <a:srgbClr val="2F5CE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80" name="Google Shape;80;p45"/>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Invert">
  <p:cSld name="Picture with Caption Invert">
    <p:spTree>
      <p:nvGrpSpPr>
        <p:cNvPr id="1" name="Shape 81"/>
        <p:cNvGrpSpPr/>
        <p:nvPr/>
      </p:nvGrpSpPr>
      <p:grpSpPr>
        <a:xfrm>
          <a:off x="0" y="0"/>
          <a:ext cx="0" cy="0"/>
          <a:chOff x="0" y="0"/>
          <a:chExt cx="0" cy="0"/>
        </a:xfrm>
      </p:grpSpPr>
      <p:pic>
        <p:nvPicPr>
          <p:cNvPr id="82" name="Google Shape;82;p46"/>
          <p:cNvPicPr preferRelativeResize="0"/>
          <p:nvPr/>
        </p:nvPicPr>
        <p:blipFill rotWithShape="1">
          <a:blip r:embed="rId2">
            <a:alphaModFix/>
          </a:blip>
          <a:srcRect t="53336" b="36733"/>
          <a:stretch/>
        </p:blipFill>
        <p:spPr>
          <a:xfrm>
            <a:off x="0" y="6176963"/>
            <a:ext cx="12192000" cy="681037"/>
          </a:xfrm>
          <a:prstGeom prst="rect">
            <a:avLst/>
          </a:prstGeom>
          <a:noFill/>
          <a:ln>
            <a:noFill/>
          </a:ln>
        </p:spPr>
      </p:pic>
      <p:sp>
        <p:nvSpPr>
          <p:cNvPr id="83" name="Google Shape;83;p46"/>
          <p:cNvSpPr txBox="1">
            <a:spLocks noGrp="1"/>
          </p:cNvSpPr>
          <p:nvPr>
            <p:ph type="title"/>
          </p:nvPr>
        </p:nvSpPr>
        <p:spPr>
          <a:xfrm>
            <a:off x="7421563" y="365125"/>
            <a:ext cx="3932237" cy="1692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F5CEE"/>
              </a:buClr>
              <a:buSzPts val="4400"/>
              <a:buFont typeface="Arial Black"/>
              <a:buNone/>
              <a:defRPr sz="4400">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a:spLocks noGrp="1"/>
          </p:cNvSpPr>
          <p:nvPr>
            <p:ph type="pic" idx="2"/>
          </p:nvPr>
        </p:nvSpPr>
        <p:spPr>
          <a:xfrm>
            <a:off x="838200" y="365125"/>
            <a:ext cx="6172200" cy="5495925"/>
          </a:xfrm>
          <a:prstGeom prst="rect">
            <a:avLst/>
          </a:prstGeom>
          <a:noFill/>
          <a:ln>
            <a:noFill/>
          </a:ln>
        </p:spPr>
      </p:sp>
      <p:sp>
        <p:nvSpPr>
          <p:cNvPr id="85" name="Google Shape;85;p46"/>
          <p:cNvSpPr txBox="1">
            <a:spLocks noGrp="1"/>
          </p:cNvSpPr>
          <p:nvPr>
            <p:ph type="body" idx="1"/>
          </p:nvPr>
        </p:nvSpPr>
        <p:spPr>
          <a:xfrm>
            <a:off x="7421563"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CEE"/>
              </a:buClr>
              <a:buSzPts val="2800"/>
              <a:buNone/>
              <a:defRPr sz="2800">
                <a:solidFill>
                  <a:srgbClr val="2F5CEE"/>
                </a:solidFill>
              </a:defRPr>
            </a:lvl1pPr>
            <a:lvl2pPr marL="914400" lvl="1" indent="-228600" algn="l">
              <a:lnSpc>
                <a:spcPct val="90000"/>
              </a:lnSpc>
              <a:spcBef>
                <a:spcPts val="500"/>
              </a:spcBef>
              <a:spcAft>
                <a:spcPts val="0"/>
              </a:spcAft>
              <a:buClr>
                <a:srgbClr val="2F5CEE"/>
              </a:buClr>
              <a:buSzPts val="1400"/>
              <a:buNone/>
              <a:defRPr sz="1400"/>
            </a:lvl2pPr>
            <a:lvl3pPr marL="1371600" lvl="2" indent="-228600" algn="l">
              <a:lnSpc>
                <a:spcPct val="90000"/>
              </a:lnSpc>
              <a:spcBef>
                <a:spcPts val="500"/>
              </a:spcBef>
              <a:spcAft>
                <a:spcPts val="0"/>
              </a:spcAft>
              <a:buClr>
                <a:srgbClr val="2F5CEE"/>
              </a:buClr>
              <a:buSzPts val="1200"/>
              <a:buNone/>
              <a:defRPr sz="1200"/>
            </a:lvl3pPr>
            <a:lvl4pPr marL="1828800" lvl="3" indent="-228600" algn="l">
              <a:lnSpc>
                <a:spcPct val="90000"/>
              </a:lnSpc>
              <a:spcBef>
                <a:spcPts val="500"/>
              </a:spcBef>
              <a:spcAft>
                <a:spcPts val="0"/>
              </a:spcAft>
              <a:buClr>
                <a:srgbClr val="2F5CEE"/>
              </a:buClr>
              <a:buSzPts val="1000"/>
              <a:buNone/>
              <a:defRPr sz="1000"/>
            </a:lvl4pPr>
            <a:lvl5pPr marL="2286000" lvl="4" indent="-228600" algn="l">
              <a:lnSpc>
                <a:spcPct val="90000"/>
              </a:lnSpc>
              <a:spcBef>
                <a:spcPts val="500"/>
              </a:spcBef>
              <a:spcAft>
                <a:spcPts val="0"/>
              </a:spcAft>
              <a:buClr>
                <a:srgbClr val="2F5CE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87" name="Google Shape;87;p46"/>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and texture">
  <p:cSld name="Picture with Caption and texture">
    <p:spTree>
      <p:nvGrpSpPr>
        <p:cNvPr id="1" name="Shape 88"/>
        <p:cNvGrpSpPr/>
        <p:nvPr/>
      </p:nvGrpSpPr>
      <p:grpSpPr>
        <a:xfrm>
          <a:off x="0" y="0"/>
          <a:ext cx="0" cy="0"/>
          <a:chOff x="0" y="0"/>
          <a:chExt cx="0" cy="0"/>
        </a:xfrm>
      </p:grpSpPr>
      <p:pic>
        <p:nvPicPr>
          <p:cNvPr id="89" name="Google Shape;89;p47"/>
          <p:cNvPicPr preferRelativeResize="0"/>
          <p:nvPr/>
        </p:nvPicPr>
        <p:blipFill rotWithShape="1">
          <a:blip r:embed="rId2">
            <a:alphaModFix/>
          </a:blip>
          <a:srcRect l="13477" r="57146"/>
          <a:stretch/>
        </p:blipFill>
        <p:spPr>
          <a:xfrm>
            <a:off x="8610600" y="0"/>
            <a:ext cx="3581400" cy="6858000"/>
          </a:xfrm>
          <a:prstGeom prst="rect">
            <a:avLst/>
          </a:prstGeom>
          <a:noFill/>
          <a:ln>
            <a:noFill/>
          </a:ln>
        </p:spPr>
      </p:pic>
      <p:sp>
        <p:nvSpPr>
          <p:cNvPr id="90" name="Google Shape;9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91" name="Google Shape;91;p47"/>
          <p:cNvSpPr txBox="1">
            <a:spLocks noGrp="1"/>
          </p:cNvSpPr>
          <p:nvPr>
            <p:ph type="title"/>
          </p:nvPr>
        </p:nvSpPr>
        <p:spPr>
          <a:xfrm>
            <a:off x="839788" y="365125"/>
            <a:ext cx="3932237" cy="1692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F5CEE"/>
              </a:buClr>
              <a:buSzPts val="4400"/>
              <a:buFont typeface="Arial Black"/>
              <a:buNone/>
              <a:defRPr sz="4400">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a:spLocks noGrp="1"/>
          </p:cNvSpPr>
          <p:nvPr>
            <p:ph type="pic" idx="2"/>
          </p:nvPr>
        </p:nvSpPr>
        <p:spPr>
          <a:xfrm>
            <a:off x="5183188" y="365125"/>
            <a:ext cx="6172200" cy="5495925"/>
          </a:xfrm>
          <a:prstGeom prst="rect">
            <a:avLst/>
          </a:prstGeom>
          <a:noFill/>
          <a:ln>
            <a:noFill/>
          </a:ln>
        </p:spPr>
      </p:sp>
      <p:sp>
        <p:nvSpPr>
          <p:cNvPr id="93" name="Google Shape;93;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CEE"/>
              </a:buClr>
              <a:buSzPts val="2800"/>
              <a:buNone/>
              <a:defRPr sz="2800">
                <a:solidFill>
                  <a:srgbClr val="2F5CEE"/>
                </a:solidFill>
              </a:defRPr>
            </a:lvl1pPr>
            <a:lvl2pPr marL="914400" lvl="1" indent="-228600" algn="l">
              <a:lnSpc>
                <a:spcPct val="90000"/>
              </a:lnSpc>
              <a:spcBef>
                <a:spcPts val="500"/>
              </a:spcBef>
              <a:spcAft>
                <a:spcPts val="0"/>
              </a:spcAft>
              <a:buClr>
                <a:srgbClr val="2F5CEE"/>
              </a:buClr>
              <a:buSzPts val="1400"/>
              <a:buNone/>
              <a:defRPr sz="1400"/>
            </a:lvl2pPr>
            <a:lvl3pPr marL="1371600" lvl="2" indent="-228600" algn="l">
              <a:lnSpc>
                <a:spcPct val="90000"/>
              </a:lnSpc>
              <a:spcBef>
                <a:spcPts val="500"/>
              </a:spcBef>
              <a:spcAft>
                <a:spcPts val="0"/>
              </a:spcAft>
              <a:buClr>
                <a:srgbClr val="2F5CEE"/>
              </a:buClr>
              <a:buSzPts val="1200"/>
              <a:buNone/>
              <a:defRPr sz="1200"/>
            </a:lvl3pPr>
            <a:lvl4pPr marL="1828800" lvl="3" indent="-228600" algn="l">
              <a:lnSpc>
                <a:spcPct val="90000"/>
              </a:lnSpc>
              <a:spcBef>
                <a:spcPts val="500"/>
              </a:spcBef>
              <a:spcAft>
                <a:spcPts val="0"/>
              </a:spcAft>
              <a:buClr>
                <a:srgbClr val="2F5CEE"/>
              </a:buClr>
              <a:buSzPts val="1000"/>
              <a:buNone/>
              <a:defRPr sz="1000"/>
            </a:lvl4pPr>
            <a:lvl5pPr marL="2286000" lvl="4" indent="-228600" algn="l">
              <a:lnSpc>
                <a:spcPct val="90000"/>
              </a:lnSpc>
              <a:spcBef>
                <a:spcPts val="500"/>
              </a:spcBef>
              <a:spcAft>
                <a:spcPts val="0"/>
              </a:spcAft>
              <a:buClr>
                <a:srgbClr val="2F5CE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4" name="Google Shape;94;p47"/>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exture invert">
  <p:cSld name="Picture with Caption texture invert">
    <p:spTree>
      <p:nvGrpSpPr>
        <p:cNvPr id="1" name="Shape 95"/>
        <p:cNvGrpSpPr/>
        <p:nvPr/>
      </p:nvGrpSpPr>
      <p:grpSpPr>
        <a:xfrm>
          <a:off x="0" y="0"/>
          <a:ext cx="0" cy="0"/>
          <a:chOff x="0" y="0"/>
          <a:chExt cx="0" cy="0"/>
        </a:xfrm>
      </p:grpSpPr>
      <p:pic>
        <p:nvPicPr>
          <p:cNvPr id="96" name="Google Shape;96;p48"/>
          <p:cNvPicPr preferRelativeResize="0"/>
          <p:nvPr/>
        </p:nvPicPr>
        <p:blipFill rotWithShape="1">
          <a:blip r:embed="rId2">
            <a:alphaModFix/>
          </a:blip>
          <a:srcRect l="13477" r="57146"/>
          <a:stretch/>
        </p:blipFill>
        <p:spPr>
          <a:xfrm>
            <a:off x="1" y="0"/>
            <a:ext cx="3581400" cy="6858000"/>
          </a:xfrm>
          <a:prstGeom prst="rect">
            <a:avLst/>
          </a:prstGeom>
          <a:noFill/>
          <a:ln>
            <a:noFill/>
          </a:ln>
        </p:spPr>
      </p:pic>
      <p:sp>
        <p:nvSpPr>
          <p:cNvPr id="97" name="Google Shape;9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98" name="Google Shape;98;p48"/>
          <p:cNvSpPr txBox="1">
            <a:spLocks noGrp="1"/>
          </p:cNvSpPr>
          <p:nvPr>
            <p:ph type="title"/>
          </p:nvPr>
        </p:nvSpPr>
        <p:spPr>
          <a:xfrm>
            <a:off x="7421563" y="365125"/>
            <a:ext cx="3932237" cy="1692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F5CEE"/>
              </a:buClr>
              <a:buSzPts val="4400"/>
              <a:buFont typeface="Arial Black"/>
              <a:buNone/>
              <a:defRPr sz="4400">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a:spLocks noGrp="1"/>
          </p:cNvSpPr>
          <p:nvPr>
            <p:ph type="pic" idx="2"/>
          </p:nvPr>
        </p:nvSpPr>
        <p:spPr>
          <a:xfrm>
            <a:off x="838200" y="365125"/>
            <a:ext cx="6172200" cy="5495925"/>
          </a:xfrm>
          <a:prstGeom prst="rect">
            <a:avLst/>
          </a:prstGeom>
          <a:noFill/>
          <a:ln>
            <a:noFill/>
          </a:ln>
        </p:spPr>
      </p:sp>
      <p:sp>
        <p:nvSpPr>
          <p:cNvPr id="100" name="Google Shape;100;p48"/>
          <p:cNvSpPr txBox="1">
            <a:spLocks noGrp="1"/>
          </p:cNvSpPr>
          <p:nvPr>
            <p:ph type="body" idx="1"/>
          </p:nvPr>
        </p:nvSpPr>
        <p:spPr>
          <a:xfrm>
            <a:off x="7421563"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CEE"/>
              </a:buClr>
              <a:buSzPts val="2800"/>
              <a:buNone/>
              <a:defRPr sz="2800">
                <a:solidFill>
                  <a:srgbClr val="2F5CEE"/>
                </a:solidFill>
              </a:defRPr>
            </a:lvl1pPr>
            <a:lvl2pPr marL="914400" lvl="1" indent="-228600" algn="l">
              <a:lnSpc>
                <a:spcPct val="90000"/>
              </a:lnSpc>
              <a:spcBef>
                <a:spcPts val="500"/>
              </a:spcBef>
              <a:spcAft>
                <a:spcPts val="0"/>
              </a:spcAft>
              <a:buClr>
                <a:srgbClr val="2F5CEE"/>
              </a:buClr>
              <a:buSzPts val="1400"/>
              <a:buNone/>
              <a:defRPr sz="1400"/>
            </a:lvl2pPr>
            <a:lvl3pPr marL="1371600" lvl="2" indent="-228600" algn="l">
              <a:lnSpc>
                <a:spcPct val="90000"/>
              </a:lnSpc>
              <a:spcBef>
                <a:spcPts val="500"/>
              </a:spcBef>
              <a:spcAft>
                <a:spcPts val="0"/>
              </a:spcAft>
              <a:buClr>
                <a:srgbClr val="2F5CEE"/>
              </a:buClr>
              <a:buSzPts val="1200"/>
              <a:buNone/>
              <a:defRPr sz="1200"/>
            </a:lvl3pPr>
            <a:lvl4pPr marL="1828800" lvl="3" indent="-228600" algn="l">
              <a:lnSpc>
                <a:spcPct val="90000"/>
              </a:lnSpc>
              <a:spcBef>
                <a:spcPts val="500"/>
              </a:spcBef>
              <a:spcAft>
                <a:spcPts val="0"/>
              </a:spcAft>
              <a:buClr>
                <a:srgbClr val="2F5CEE"/>
              </a:buClr>
              <a:buSzPts val="1000"/>
              <a:buNone/>
              <a:defRPr sz="1000"/>
            </a:lvl4pPr>
            <a:lvl5pPr marL="2286000" lvl="4" indent="-228600" algn="l">
              <a:lnSpc>
                <a:spcPct val="90000"/>
              </a:lnSpc>
              <a:spcBef>
                <a:spcPts val="500"/>
              </a:spcBef>
              <a:spcAft>
                <a:spcPts val="0"/>
              </a:spcAft>
              <a:buClr>
                <a:srgbClr val="2F5CE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1" name="Google Shape;101;p48"/>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Slide_Texture + Logo">
  <p:cSld name="Title + Subtitle Slide_Texture + Logo">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31"/>
          <p:cNvSpPr txBox="1">
            <a:spLocks noGrp="1"/>
          </p:cNvSpPr>
          <p:nvPr>
            <p:ph type="ctrTitle"/>
          </p:nvPr>
        </p:nvSpPr>
        <p:spPr>
          <a:xfrm>
            <a:off x="1524000" y="3047999"/>
            <a:ext cx="9144000" cy="13705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5CEE"/>
              </a:buClr>
              <a:buSzPts val="4400"/>
              <a:buFont typeface="Arial Black"/>
              <a:buNone/>
              <a:defRPr>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1"/>
          <p:cNvSpPr txBox="1">
            <a:spLocks noGrp="1"/>
          </p:cNvSpPr>
          <p:nvPr>
            <p:ph type="subTitle" idx="1"/>
          </p:nvPr>
        </p:nvSpPr>
        <p:spPr>
          <a:xfrm>
            <a:off x="1524000" y="44805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F5CEE"/>
              </a:buClr>
              <a:buSzPts val="2800"/>
              <a:buNone/>
              <a:defRPr>
                <a:solidFill>
                  <a:srgbClr val="2F5CEE"/>
                </a:solidFill>
              </a:defRPr>
            </a:lvl1pPr>
            <a:lvl2pPr lvl="1" algn="l">
              <a:lnSpc>
                <a:spcPct val="90000"/>
              </a:lnSpc>
              <a:spcBef>
                <a:spcPts val="500"/>
              </a:spcBef>
              <a:spcAft>
                <a:spcPts val="0"/>
              </a:spcAft>
              <a:buClr>
                <a:srgbClr val="2F5CEE"/>
              </a:buClr>
              <a:buSzPts val="1800"/>
              <a:buChar char="•"/>
              <a:defRPr/>
            </a:lvl2pPr>
            <a:lvl3pPr lvl="2" algn="l">
              <a:lnSpc>
                <a:spcPct val="90000"/>
              </a:lnSpc>
              <a:spcBef>
                <a:spcPts val="500"/>
              </a:spcBef>
              <a:spcAft>
                <a:spcPts val="0"/>
              </a:spcAft>
              <a:buClr>
                <a:srgbClr val="2F5CEE"/>
              </a:buClr>
              <a:buSzPts val="1800"/>
              <a:buChar char="•"/>
              <a:defRPr/>
            </a:lvl3pPr>
            <a:lvl4pPr lvl="3" algn="l">
              <a:lnSpc>
                <a:spcPct val="90000"/>
              </a:lnSpc>
              <a:spcBef>
                <a:spcPts val="500"/>
              </a:spcBef>
              <a:spcAft>
                <a:spcPts val="0"/>
              </a:spcAft>
              <a:buClr>
                <a:srgbClr val="2F5CEE"/>
              </a:buClr>
              <a:buSzPts val="1800"/>
              <a:buChar char="•"/>
              <a:defRPr/>
            </a:lvl4pPr>
            <a:lvl5pPr lvl="4" algn="l">
              <a:lnSpc>
                <a:spcPct val="90000"/>
              </a:lnSpc>
              <a:spcBef>
                <a:spcPts val="500"/>
              </a:spcBef>
              <a:spcAft>
                <a:spcPts val="0"/>
              </a:spcAft>
              <a:buClr>
                <a:srgbClr val="2F5CEE"/>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9" name="Google Shape;19;p31"/>
          <p:cNvPicPr preferRelativeResize="0"/>
          <p:nvPr/>
        </p:nvPicPr>
        <p:blipFill rotWithShape="1">
          <a:blip r:embed="rId3">
            <a:alphaModFix/>
          </a:blip>
          <a:srcRect/>
          <a:stretch/>
        </p:blipFill>
        <p:spPr>
          <a:xfrm>
            <a:off x="3632348" y="1410055"/>
            <a:ext cx="4927304" cy="21534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Icons">
  <p:cSld name="1_Icons">
    <p:spTree>
      <p:nvGrpSpPr>
        <p:cNvPr id="1" name="Shape 102"/>
        <p:cNvGrpSpPr/>
        <p:nvPr/>
      </p:nvGrpSpPr>
      <p:grpSpPr>
        <a:xfrm>
          <a:off x="0" y="0"/>
          <a:ext cx="0" cy="0"/>
          <a:chOff x="0" y="0"/>
          <a:chExt cx="0" cy="0"/>
        </a:xfrm>
      </p:grpSpPr>
      <p:pic>
        <p:nvPicPr>
          <p:cNvPr id="103" name="Google Shape;103;p49"/>
          <p:cNvPicPr preferRelativeResize="0"/>
          <p:nvPr/>
        </p:nvPicPr>
        <p:blipFill rotWithShape="1">
          <a:blip r:embed="rId2">
            <a:alphaModFix/>
          </a:blip>
          <a:srcRect/>
          <a:stretch/>
        </p:blipFill>
        <p:spPr>
          <a:xfrm>
            <a:off x="8304129" y="4311366"/>
            <a:ext cx="720000" cy="720000"/>
          </a:xfrm>
          <a:prstGeom prst="rect">
            <a:avLst/>
          </a:prstGeom>
          <a:noFill/>
          <a:ln>
            <a:noFill/>
          </a:ln>
        </p:spPr>
      </p:pic>
      <p:pic>
        <p:nvPicPr>
          <p:cNvPr id="104" name="Google Shape;104;p49"/>
          <p:cNvPicPr preferRelativeResize="0"/>
          <p:nvPr/>
        </p:nvPicPr>
        <p:blipFill rotWithShape="1">
          <a:blip r:embed="rId3">
            <a:alphaModFix/>
          </a:blip>
          <a:srcRect/>
          <a:stretch/>
        </p:blipFill>
        <p:spPr>
          <a:xfrm>
            <a:off x="6494405" y="4311366"/>
            <a:ext cx="720000" cy="720000"/>
          </a:xfrm>
          <a:prstGeom prst="rect">
            <a:avLst/>
          </a:prstGeom>
          <a:noFill/>
          <a:ln>
            <a:noFill/>
          </a:ln>
        </p:spPr>
      </p:pic>
      <p:pic>
        <p:nvPicPr>
          <p:cNvPr id="105" name="Google Shape;105;p49"/>
          <p:cNvPicPr preferRelativeResize="0"/>
          <p:nvPr/>
        </p:nvPicPr>
        <p:blipFill rotWithShape="1">
          <a:blip r:embed="rId4">
            <a:alphaModFix/>
          </a:blip>
          <a:srcRect/>
          <a:stretch/>
        </p:blipFill>
        <p:spPr>
          <a:xfrm>
            <a:off x="4658177" y="4311366"/>
            <a:ext cx="720000" cy="720000"/>
          </a:xfrm>
          <a:prstGeom prst="rect">
            <a:avLst/>
          </a:prstGeom>
          <a:noFill/>
          <a:ln>
            <a:noFill/>
          </a:ln>
        </p:spPr>
      </p:pic>
      <p:pic>
        <p:nvPicPr>
          <p:cNvPr id="106" name="Google Shape;106;p49"/>
          <p:cNvPicPr preferRelativeResize="0"/>
          <p:nvPr/>
        </p:nvPicPr>
        <p:blipFill rotWithShape="1">
          <a:blip r:embed="rId5">
            <a:alphaModFix/>
          </a:blip>
          <a:srcRect/>
          <a:stretch/>
        </p:blipFill>
        <p:spPr>
          <a:xfrm>
            <a:off x="2799204" y="4311366"/>
            <a:ext cx="720000" cy="720000"/>
          </a:xfrm>
          <a:prstGeom prst="rect">
            <a:avLst/>
          </a:prstGeom>
          <a:noFill/>
          <a:ln>
            <a:noFill/>
          </a:ln>
        </p:spPr>
      </p:pic>
      <p:pic>
        <p:nvPicPr>
          <p:cNvPr id="107" name="Google Shape;107;p49"/>
          <p:cNvPicPr preferRelativeResize="0"/>
          <p:nvPr/>
        </p:nvPicPr>
        <p:blipFill rotWithShape="1">
          <a:blip r:embed="rId6">
            <a:alphaModFix/>
          </a:blip>
          <a:srcRect/>
          <a:stretch/>
        </p:blipFill>
        <p:spPr>
          <a:xfrm>
            <a:off x="8304129" y="3230218"/>
            <a:ext cx="720000" cy="720000"/>
          </a:xfrm>
          <a:prstGeom prst="rect">
            <a:avLst/>
          </a:prstGeom>
          <a:noFill/>
          <a:ln>
            <a:noFill/>
          </a:ln>
        </p:spPr>
      </p:pic>
      <p:pic>
        <p:nvPicPr>
          <p:cNvPr id="108" name="Google Shape;108;p49"/>
          <p:cNvPicPr preferRelativeResize="0"/>
          <p:nvPr/>
        </p:nvPicPr>
        <p:blipFill rotWithShape="1">
          <a:blip r:embed="rId7">
            <a:alphaModFix/>
          </a:blip>
          <a:srcRect/>
          <a:stretch/>
        </p:blipFill>
        <p:spPr>
          <a:xfrm>
            <a:off x="6481153" y="3230218"/>
            <a:ext cx="720000" cy="720000"/>
          </a:xfrm>
          <a:prstGeom prst="rect">
            <a:avLst/>
          </a:prstGeom>
          <a:noFill/>
          <a:ln>
            <a:noFill/>
          </a:ln>
        </p:spPr>
      </p:pic>
      <p:pic>
        <p:nvPicPr>
          <p:cNvPr id="109" name="Google Shape;109;p49"/>
          <p:cNvPicPr preferRelativeResize="0"/>
          <p:nvPr/>
        </p:nvPicPr>
        <p:blipFill rotWithShape="1">
          <a:blip r:embed="rId8">
            <a:alphaModFix/>
          </a:blip>
          <a:srcRect/>
          <a:stretch/>
        </p:blipFill>
        <p:spPr>
          <a:xfrm>
            <a:off x="4658177" y="3230218"/>
            <a:ext cx="720000" cy="720000"/>
          </a:xfrm>
          <a:prstGeom prst="rect">
            <a:avLst/>
          </a:prstGeom>
          <a:noFill/>
          <a:ln>
            <a:noFill/>
          </a:ln>
        </p:spPr>
      </p:pic>
      <p:pic>
        <p:nvPicPr>
          <p:cNvPr id="110" name="Google Shape;110;p49"/>
          <p:cNvPicPr preferRelativeResize="0"/>
          <p:nvPr/>
        </p:nvPicPr>
        <p:blipFill rotWithShape="1">
          <a:blip r:embed="rId9">
            <a:alphaModFix/>
          </a:blip>
          <a:srcRect/>
          <a:stretch/>
        </p:blipFill>
        <p:spPr>
          <a:xfrm>
            <a:off x="2799204" y="3230218"/>
            <a:ext cx="720000" cy="720000"/>
          </a:xfrm>
          <a:prstGeom prst="rect">
            <a:avLst/>
          </a:prstGeom>
          <a:noFill/>
          <a:ln>
            <a:noFill/>
          </a:ln>
        </p:spPr>
      </p:pic>
      <p:pic>
        <p:nvPicPr>
          <p:cNvPr id="111" name="Google Shape;111;p49"/>
          <p:cNvPicPr preferRelativeResize="0"/>
          <p:nvPr/>
        </p:nvPicPr>
        <p:blipFill rotWithShape="1">
          <a:blip r:embed="rId10">
            <a:alphaModFix/>
          </a:blip>
          <a:srcRect/>
          <a:stretch/>
        </p:blipFill>
        <p:spPr>
          <a:xfrm>
            <a:off x="2799204" y="5392514"/>
            <a:ext cx="720000" cy="720000"/>
          </a:xfrm>
          <a:prstGeom prst="rect">
            <a:avLst/>
          </a:prstGeom>
          <a:noFill/>
          <a:ln>
            <a:noFill/>
          </a:ln>
        </p:spPr>
      </p:pic>
      <p:pic>
        <p:nvPicPr>
          <p:cNvPr id="112" name="Google Shape;112;p49"/>
          <p:cNvPicPr preferRelativeResize="0"/>
          <p:nvPr/>
        </p:nvPicPr>
        <p:blipFill rotWithShape="1">
          <a:blip r:embed="rId11">
            <a:alphaModFix/>
          </a:blip>
          <a:srcRect/>
          <a:stretch/>
        </p:blipFill>
        <p:spPr>
          <a:xfrm>
            <a:off x="4658177" y="5392514"/>
            <a:ext cx="720000" cy="720000"/>
          </a:xfrm>
          <a:prstGeom prst="rect">
            <a:avLst/>
          </a:prstGeom>
          <a:noFill/>
          <a:ln>
            <a:noFill/>
          </a:ln>
        </p:spPr>
      </p:pic>
      <p:pic>
        <p:nvPicPr>
          <p:cNvPr id="113" name="Google Shape;113;p49"/>
          <p:cNvPicPr preferRelativeResize="0"/>
          <p:nvPr/>
        </p:nvPicPr>
        <p:blipFill rotWithShape="1">
          <a:blip r:embed="rId12">
            <a:alphaModFix/>
          </a:blip>
          <a:srcRect/>
          <a:stretch/>
        </p:blipFill>
        <p:spPr>
          <a:xfrm>
            <a:off x="6481153" y="5356514"/>
            <a:ext cx="720000" cy="720000"/>
          </a:xfrm>
          <a:prstGeom prst="rect">
            <a:avLst/>
          </a:prstGeom>
          <a:noFill/>
          <a:ln>
            <a:noFill/>
          </a:ln>
        </p:spPr>
      </p:pic>
      <p:pic>
        <p:nvPicPr>
          <p:cNvPr id="114" name="Google Shape;114;p49"/>
          <p:cNvPicPr preferRelativeResize="0"/>
          <p:nvPr/>
        </p:nvPicPr>
        <p:blipFill rotWithShape="1">
          <a:blip r:embed="rId13">
            <a:alphaModFix/>
          </a:blip>
          <a:srcRect/>
          <a:stretch/>
        </p:blipFill>
        <p:spPr>
          <a:xfrm>
            <a:off x="8304129" y="5392514"/>
            <a:ext cx="720000" cy="720000"/>
          </a:xfrm>
          <a:prstGeom prst="rect">
            <a:avLst/>
          </a:prstGeom>
          <a:noFill/>
          <a:ln>
            <a:noFill/>
          </a:ln>
        </p:spPr>
      </p:pic>
      <p:pic>
        <p:nvPicPr>
          <p:cNvPr id="115" name="Google Shape;115;p49"/>
          <p:cNvPicPr preferRelativeResize="0"/>
          <p:nvPr/>
        </p:nvPicPr>
        <p:blipFill rotWithShape="1">
          <a:blip r:embed="rId14">
            <a:alphaModFix/>
          </a:blip>
          <a:srcRect/>
          <a:stretch/>
        </p:blipFill>
        <p:spPr>
          <a:xfrm>
            <a:off x="8971121" y="1267852"/>
            <a:ext cx="1555200" cy="1080000"/>
          </a:xfrm>
          <a:prstGeom prst="rect">
            <a:avLst/>
          </a:prstGeom>
          <a:noFill/>
          <a:ln>
            <a:noFill/>
          </a:ln>
        </p:spPr>
      </p:pic>
      <p:pic>
        <p:nvPicPr>
          <p:cNvPr id="116" name="Google Shape;116;p49"/>
          <p:cNvPicPr preferRelativeResize="0"/>
          <p:nvPr/>
        </p:nvPicPr>
        <p:blipFill rotWithShape="1">
          <a:blip r:embed="rId15">
            <a:alphaModFix/>
          </a:blip>
          <a:srcRect/>
          <a:stretch/>
        </p:blipFill>
        <p:spPr>
          <a:xfrm>
            <a:off x="7222440" y="1267852"/>
            <a:ext cx="1080000" cy="1080000"/>
          </a:xfrm>
          <a:prstGeom prst="rect">
            <a:avLst/>
          </a:prstGeom>
          <a:noFill/>
          <a:ln>
            <a:noFill/>
          </a:ln>
        </p:spPr>
      </p:pic>
      <p:pic>
        <p:nvPicPr>
          <p:cNvPr id="117" name="Google Shape;117;p49"/>
          <p:cNvPicPr preferRelativeResize="0"/>
          <p:nvPr/>
        </p:nvPicPr>
        <p:blipFill rotWithShape="1">
          <a:blip r:embed="rId16">
            <a:alphaModFix/>
          </a:blip>
          <a:srcRect/>
          <a:stretch/>
        </p:blipFill>
        <p:spPr>
          <a:xfrm>
            <a:off x="5257759" y="1267852"/>
            <a:ext cx="1296000" cy="1080000"/>
          </a:xfrm>
          <a:prstGeom prst="rect">
            <a:avLst/>
          </a:prstGeom>
          <a:noFill/>
          <a:ln>
            <a:noFill/>
          </a:ln>
        </p:spPr>
      </p:pic>
      <p:pic>
        <p:nvPicPr>
          <p:cNvPr id="118" name="Google Shape;118;p49"/>
          <p:cNvPicPr preferRelativeResize="0"/>
          <p:nvPr/>
        </p:nvPicPr>
        <p:blipFill rotWithShape="1">
          <a:blip r:embed="rId17">
            <a:alphaModFix/>
          </a:blip>
          <a:srcRect/>
          <a:stretch/>
        </p:blipFill>
        <p:spPr>
          <a:xfrm>
            <a:off x="3509078" y="1267852"/>
            <a:ext cx="1080000" cy="1080000"/>
          </a:xfrm>
          <a:prstGeom prst="rect">
            <a:avLst/>
          </a:prstGeom>
          <a:noFill/>
          <a:ln>
            <a:noFill/>
          </a:ln>
        </p:spPr>
      </p:pic>
      <p:pic>
        <p:nvPicPr>
          <p:cNvPr id="119" name="Google Shape;119;p49"/>
          <p:cNvPicPr preferRelativeResize="0"/>
          <p:nvPr/>
        </p:nvPicPr>
        <p:blipFill rotWithShape="1">
          <a:blip r:embed="rId18">
            <a:alphaModFix/>
          </a:blip>
          <a:srcRect/>
          <a:stretch/>
        </p:blipFill>
        <p:spPr>
          <a:xfrm>
            <a:off x="1760397" y="1267852"/>
            <a:ext cx="1080000" cy="108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pic>
        <p:nvPicPr>
          <p:cNvPr id="21" name="Google Shape;21;p32"/>
          <p:cNvPicPr preferRelativeResize="0"/>
          <p:nvPr/>
        </p:nvPicPr>
        <p:blipFill rotWithShape="1">
          <a:blip r:embed="rId2">
            <a:alphaModFix/>
          </a:blip>
          <a:srcRect t="53336" b="36733"/>
          <a:stretch/>
        </p:blipFill>
        <p:spPr>
          <a:xfrm>
            <a:off x="0" y="6176963"/>
            <a:ext cx="12192000" cy="681037"/>
          </a:xfrm>
          <a:prstGeom prst="rect">
            <a:avLst/>
          </a:prstGeom>
          <a:noFill/>
          <a:ln>
            <a:noFill/>
          </a:ln>
        </p:spPr>
      </p:pic>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CEE"/>
              </a:buClr>
              <a:buSzPts val="4400"/>
              <a:buFont typeface="Arial Black"/>
              <a:buNone/>
              <a:defRPr>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24" name="Google Shape;24;p32"/>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pic>
        <p:nvPicPr>
          <p:cNvPr id="26" name="Google Shape;26;p33"/>
          <p:cNvPicPr preferRelativeResize="0"/>
          <p:nvPr/>
        </p:nvPicPr>
        <p:blipFill rotWithShape="1">
          <a:blip r:embed="rId2">
            <a:alphaModFix/>
          </a:blip>
          <a:srcRect t="53336" b="36733"/>
          <a:stretch/>
        </p:blipFill>
        <p:spPr>
          <a:xfrm>
            <a:off x="0" y="6176963"/>
            <a:ext cx="12192000" cy="681037"/>
          </a:xfrm>
          <a:prstGeom prst="rect">
            <a:avLst/>
          </a:prstGeom>
          <a:noFill/>
          <a:ln>
            <a:noFill/>
          </a:ln>
        </p:spPr>
      </p:pic>
      <p:sp>
        <p:nvSpPr>
          <p:cNvPr id="27" name="Google Shape;2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CEE"/>
              </a:buClr>
              <a:buSzPts val="4400"/>
              <a:buFont typeface="Arial Black"/>
              <a:buNone/>
              <a:defRPr>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CEE"/>
              </a:buClr>
              <a:buSzPts val="2800"/>
              <a:buChar char="•"/>
              <a:defRPr>
                <a:solidFill>
                  <a:srgbClr val="2F5CEE"/>
                </a:solidFill>
              </a:defRPr>
            </a:lvl1pPr>
            <a:lvl2pPr marL="914400" lvl="1" indent="-381000" algn="l">
              <a:lnSpc>
                <a:spcPct val="90000"/>
              </a:lnSpc>
              <a:spcBef>
                <a:spcPts val="500"/>
              </a:spcBef>
              <a:spcAft>
                <a:spcPts val="0"/>
              </a:spcAft>
              <a:buClr>
                <a:srgbClr val="2F5CEE"/>
              </a:buClr>
              <a:buSzPts val="2400"/>
              <a:buChar char="•"/>
              <a:defRPr>
                <a:solidFill>
                  <a:srgbClr val="2F5CEE"/>
                </a:solidFill>
              </a:defRPr>
            </a:lvl2pPr>
            <a:lvl3pPr marL="1371600" lvl="2" indent="-355600" algn="l">
              <a:lnSpc>
                <a:spcPct val="90000"/>
              </a:lnSpc>
              <a:spcBef>
                <a:spcPts val="500"/>
              </a:spcBef>
              <a:spcAft>
                <a:spcPts val="0"/>
              </a:spcAft>
              <a:buClr>
                <a:srgbClr val="2F5CEE"/>
              </a:buClr>
              <a:buSzPts val="2000"/>
              <a:buChar char="•"/>
              <a:defRPr>
                <a:solidFill>
                  <a:srgbClr val="2F5CEE"/>
                </a:solidFill>
              </a:defRPr>
            </a:lvl3pPr>
            <a:lvl4pPr marL="1828800" lvl="3" indent="-342900" algn="l">
              <a:lnSpc>
                <a:spcPct val="90000"/>
              </a:lnSpc>
              <a:spcBef>
                <a:spcPts val="500"/>
              </a:spcBef>
              <a:spcAft>
                <a:spcPts val="0"/>
              </a:spcAft>
              <a:buClr>
                <a:srgbClr val="2F5CEE"/>
              </a:buClr>
              <a:buSzPts val="1800"/>
              <a:buChar char="•"/>
              <a:defRPr>
                <a:solidFill>
                  <a:srgbClr val="2F5CEE"/>
                </a:solidFill>
              </a:defRPr>
            </a:lvl4pPr>
            <a:lvl5pPr marL="2286000" lvl="4" indent="-342900" algn="l">
              <a:lnSpc>
                <a:spcPct val="90000"/>
              </a:lnSpc>
              <a:spcBef>
                <a:spcPts val="500"/>
              </a:spcBef>
              <a:spcAft>
                <a:spcPts val="0"/>
              </a:spcAft>
              <a:buClr>
                <a:srgbClr val="2F5CEE"/>
              </a:buClr>
              <a:buSzPts val="1800"/>
              <a:buChar char="•"/>
              <a:defRPr>
                <a:solidFill>
                  <a:srgbClr val="2F5CE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30" name="Google Shape;30;p33"/>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pic>
        <p:nvPicPr>
          <p:cNvPr id="32" name="Google Shape;32;p35"/>
          <p:cNvPicPr preferRelativeResize="0"/>
          <p:nvPr/>
        </p:nvPicPr>
        <p:blipFill rotWithShape="1">
          <a:blip r:embed="rId2">
            <a:alphaModFix/>
          </a:blip>
          <a:srcRect t="53336" b="36733"/>
          <a:stretch/>
        </p:blipFill>
        <p:spPr>
          <a:xfrm>
            <a:off x="0" y="6176963"/>
            <a:ext cx="12192000" cy="681037"/>
          </a:xfrm>
          <a:prstGeom prst="rect">
            <a:avLst/>
          </a:prstGeom>
          <a:noFill/>
          <a:ln>
            <a:noFill/>
          </a:ln>
        </p:spPr>
      </p:pic>
      <p:sp>
        <p:nvSpPr>
          <p:cNvPr id="33" name="Google Shape;3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CEE"/>
              </a:buClr>
              <a:buSzPts val="4400"/>
              <a:buFont typeface="Arial Black"/>
              <a:buNone/>
              <a:defRPr>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CEE"/>
              </a:buClr>
              <a:buSzPts val="2800"/>
              <a:buChar char="•"/>
              <a:defRPr>
                <a:solidFill>
                  <a:srgbClr val="2F5CEE"/>
                </a:solidFill>
              </a:defRPr>
            </a:lvl1pPr>
            <a:lvl2pPr marL="914400" lvl="1" indent="-381000" algn="l">
              <a:lnSpc>
                <a:spcPct val="90000"/>
              </a:lnSpc>
              <a:spcBef>
                <a:spcPts val="500"/>
              </a:spcBef>
              <a:spcAft>
                <a:spcPts val="0"/>
              </a:spcAft>
              <a:buClr>
                <a:srgbClr val="2F5CEE"/>
              </a:buClr>
              <a:buSzPts val="2400"/>
              <a:buChar char="•"/>
              <a:defRPr>
                <a:solidFill>
                  <a:srgbClr val="2F5CEE"/>
                </a:solidFill>
              </a:defRPr>
            </a:lvl2pPr>
            <a:lvl3pPr marL="1371600" lvl="2" indent="-355600" algn="l">
              <a:lnSpc>
                <a:spcPct val="90000"/>
              </a:lnSpc>
              <a:spcBef>
                <a:spcPts val="500"/>
              </a:spcBef>
              <a:spcAft>
                <a:spcPts val="0"/>
              </a:spcAft>
              <a:buClr>
                <a:srgbClr val="2F5CEE"/>
              </a:buClr>
              <a:buSzPts val="2000"/>
              <a:buChar char="•"/>
              <a:defRPr>
                <a:solidFill>
                  <a:srgbClr val="2F5CEE"/>
                </a:solidFill>
              </a:defRPr>
            </a:lvl3pPr>
            <a:lvl4pPr marL="1828800" lvl="3" indent="-342900" algn="l">
              <a:lnSpc>
                <a:spcPct val="90000"/>
              </a:lnSpc>
              <a:spcBef>
                <a:spcPts val="500"/>
              </a:spcBef>
              <a:spcAft>
                <a:spcPts val="0"/>
              </a:spcAft>
              <a:buClr>
                <a:srgbClr val="2F5CEE"/>
              </a:buClr>
              <a:buSzPts val="1800"/>
              <a:buChar char="•"/>
              <a:defRPr>
                <a:solidFill>
                  <a:srgbClr val="2F5CEE"/>
                </a:solidFill>
              </a:defRPr>
            </a:lvl4pPr>
            <a:lvl5pPr marL="2286000" lvl="4" indent="-342900" algn="l">
              <a:lnSpc>
                <a:spcPct val="90000"/>
              </a:lnSpc>
              <a:spcBef>
                <a:spcPts val="500"/>
              </a:spcBef>
              <a:spcAft>
                <a:spcPts val="0"/>
              </a:spcAft>
              <a:buClr>
                <a:srgbClr val="2F5CEE"/>
              </a:buClr>
              <a:buSzPts val="1800"/>
              <a:buChar char="•"/>
              <a:defRPr>
                <a:solidFill>
                  <a:srgbClr val="2F5CE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CEE"/>
              </a:buClr>
              <a:buSzPts val="2800"/>
              <a:buChar char="•"/>
              <a:defRPr>
                <a:solidFill>
                  <a:srgbClr val="2F5CEE"/>
                </a:solidFill>
              </a:defRPr>
            </a:lvl1pPr>
            <a:lvl2pPr marL="914400" lvl="1" indent="-381000" algn="l">
              <a:lnSpc>
                <a:spcPct val="90000"/>
              </a:lnSpc>
              <a:spcBef>
                <a:spcPts val="500"/>
              </a:spcBef>
              <a:spcAft>
                <a:spcPts val="0"/>
              </a:spcAft>
              <a:buClr>
                <a:srgbClr val="2F5CEE"/>
              </a:buClr>
              <a:buSzPts val="2400"/>
              <a:buChar char="•"/>
              <a:defRPr>
                <a:solidFill>
                  <a:srgbClr val="2F5CEE"/>
                </a:solidFill>
              </a:defRPr>
            </a:lvl2pPr>
            <a:lvl3pPr marL="1371600" lvl="2" indent="-355600" algn="l">
              <a:lnSpc>
                <a:spcPct val="90000"/>
              </a:lnSpc>
              <a:spcBef>
                <a:spcPts val="500"/>
              </a:spcBef>
              <a:spcAft>
                <a:spcPts val="0"/>
              </a:spcAft>
              <a:buClr>
                <a:srgbClr val="2F5CEE"/>
              </a:buClr>
              <a:buSzPts val="2000"/>
              <a:buChar char="•"/>
              <a:defRPr>
                <a:solidFill>
                  <a:srgbClr val="2F5CEE"/>
                </a:solidFill>
              </a:defRPr>
            </a:lvl3pPr>
            <a:lvl4pPr marL="1828800" lvl="3" indent="-342900" algn="l">
              <a:lnSpc>
                <a:spcPct val="90000"/>
              </a:lnSpc>
              <a:spcBef>
                <a:spcPts val="500"/>
              </a:spcBef>
              <a:spcAft>
                <a:spcPts val="0"/>
              </a:spcAft>
              <a:buClr>
                <a:srgbClr val="2F5CEE"/>
              </a:buClr>
              <a:buSzPts val="1800"/>
              <a:buChar char="•"/>
              <a:defRPr>
                <a:solidFill>
                  <a:srgbClr val="2F5CEE"/>
                </a:solidFill>
              </a:defRPr>
            </a:lvl4pPr>
            <a:lvl5pPr marL="2286000" lvl="4" indent="-342900" algn="l">
              <a:lnSpc>
                <a:spcPct val="90000"/>
              </a:lnSpc>
              <a:spcBef>
                <a:spcPts val="500"/>
              </a:spcBef>
              <a:spcAft>
                <a:spcPts val="0"/>
              </a:spcAft>
              <a:buClr>
                <a:srgbClr val="2F5CEE"/>
              </a:buClr>
              <a:buSzPts val="1800"/>
              <a:buChar char="•"/>
              <a:defRPr>
                <a:solidFill>
                  <a:srgbClr val="2F5CE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2F5CE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37" name="Google Shape;37;p35"/>
          <p:cNvPicPr preferRelativeResize="0"/>
          <p:nvPr/>
        </p:nvPicPr>
        <p:blipFill rotWithShape="1">
          <a:blip r:embed="rId3">
            <a:alphaModFix/>
          </a:blip>
          <a:srcRect/>
          <a:stretch/>
        </p:blipFill>
        <p:spPr>
          <a:xfrm>
            <a:off x="686420" y="6173788"/>
            <a:ext cx="1558305" cy="6810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8"/>
        <p:cNvGrpSpPr/>
        <p:nvPr/>
      </p:nvGrpSpPr>
      <p:grpSpPr>
        <a:xfrm>
          <a:off x="0" y="0"/>
          <a:ext cx="0" cy="0"/>
          <a:chOff x="0" y="0"/>
          <a:chExt cx="0" cy="0"/>
        </a:xfrm>
      </p:grpSpPr>
      <p:sp>
        <p:nvSpPr>
          <p:cNvPr id="39" name="Google Shape;39;p34"/>
          <p:cNvSpPr txBox="1"/>
          <p:nvPr/>
        </p:nvSpPr>
        <p:spPr>
          <a:xfrm>
            <a:off x="1828800" y="650837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ors-Piste Grey">
  <p:cSld name="Hors-Piste Grey">
    <p:spTree>
      <p:nvGrpSpPr>
        <p:cNvPr id="1" name="Shape 40"/>
        <p:cNvGrpSpPr/>
        <p:nvPr/>
      </p:nvGrpSpPr>
      <p:grpSpPr>
        <a:xfrm>
          <a:off x="0" y="0"/>
          <a:ext cx="0" cy="0"/>
          <a:chOff x="0" y="0"/>
          <a:chExt cx="0" cy="0"/>
        </a:xfrm>
      </p:grpSpPr>
      <p:sp>
        <p:nvSpPr>
          <p:cNvPr id="41" name="Google Shape;41;p36"/>
          <p:cNvSpPr txBox="1"/>
          <p:nvPr/>
        </p:nvSpPr>
        <p:spPr>
          <a:xfrm>
            <a:off x="1828800" y="650837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2" name="Google Shape;42;p36"/>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ors-Piste Dark Blue ">
  <p:cSld name="Hors-Piste Dark Blue ">
    <p:spTree>
      <p:nvGrpSpPr>
        <p:cNvPr id="1" name="Shape 43"/>
        <p:cNvGrpSpPr/>
        <p:nvPr/>
      </p:nvGrpSpPr>
      <p:grpSpPr>
        <a:xfrm>
          <a:off x="0" y="0"/>
          <a:ext cx="0" cy="0"/>
          <a:chOff x="0" y="0"/>
          <a:chExt cx="0" cy="0"/>
        </a:xfrm>
      </p:grpSpPr>
      <p:sp>
        <p:nvSpPr>
          <p:cNvPr id="44" name="Google Shape;44;p37"/>
          <p:cNvSpPr txBox="1"/>
          <p:nvPr/>
        </p:nvSpPr>
        <p:spPr>
          <a:xfrm>
            <a:off x="1828800" y="650837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5" name="Google Shape;45;p3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
        <p:cNvGrpSpPr/>
        <p:nvPr/>
      </p:nvGrpSpPr>
      <p:grpSpPr>
        <a:xfrm>
          <a:off x="0" y="0"/>
          <a:ext cx="0" cy="0"/>
          <a:chOff x="0" y="0"/>
          <a:chExt cx="0" cy="0"/>
        </a:xfrm>
      </p:grpSpPr>
      <p:sp>
        <p:nvSpPr>
          <p:cNvPr id="47" name="Google Shape;47;p38"/>
          <p:cNvSpPr txBox="1">
            <a:spLocks noGrp="1"/>
          </p:cNvSpPr>
          <p:nvPr>
            <p:ph type="ctrTitle"/>
          </p:nvPr>
        </p:nvSpPr>
        <p:spPr>
          <a:xfrm>
            <a:off x="1524000" y="2743730"/>
            <a:ext cx="9144000" cy="13705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5CEE"/>
              </a:buClr>
              <a:buSzPts val="4400"/>
              <a:buFont typeface="Arial Black"/>
              <a:buNone/>
              <a:defRPr>
                <a:solidFill>
                  <a:srgbClr val="2F5CE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F5CEE"/>
              </a:buClr>
              <a:buSzPts val="2800"/>
              <a:buFont typeface="Arial"/>
              <a:buChar char="•"/>
              <a:defRPr sz="2800" b="0" i="0" u="none" strike="noStrike" cap="none">
                <a:solidFill>
                  <a:srgbClr val="2F5CEE"/>
                </a:solidFill>
                <a:latin typeface="Arial"/>
                <a:ea typeface="Arial"/>
                <a:cs typeface="Arial"/>
                <a:sym typeface="Arial"/>
              </a:defRPr>
            </a:lvl1pPr>
            <a:lvl2pPr marL="914400" marR="0" lvl="1" indent="-381000" algn="l" rtl="0">
              <a:lnSpc>
                <a:spcPct val="90000"/>
              </a:lnSpc>
              <a:spcBef>
                <a:spcPts val="500"/>
              </a:spcBef>
              <a:spcAft>
                <a:spcPts val="0"/>
              </a:spcAft>
              <a:buClr>
                <a:srgbClr val="2F5CEE"/>
              </a:buClr>
              <a:buSzPts val="2400"/>
              <a:buFont typeface="Arial"/>
              <a:buChar char="•"/>
              <a:defRPr sz="2400" b="0" i="0" u="none" strike="noStrike" cap="none">
                <a:solidFill>
                  <a:srgbClr val="2F5CEE"/>
                </a:solidFill>
                <a:latin typeface="Arial"/>
                <a:ea typeface="Arial"/>
                <a:cs typeface="Arial"/>
                <a:sym typeface="Arial"/>
              </a:defRPr>
            </a:lvl2pPr>
            <a:lvl3pPr marL="1371600" marR="0" lvl="2" indent="-355600" algn="l" rtl="0">
              <a:lnSpc>
                <a:spcPct val="90000"/>
              </a:lnSpc>
              <a:spcBef>
                <a:spcPts val="500"/>
              </a:spcBef>
              <a:spcAft>
                <a:spcPts val="0"/>
              </a:spcAft>
              <a:buClr>
                <a:srgbClr val="2F5CEE"/>
              </a:buClr>
              <a:buSzPts val="2000"/>
              <a:buFont typeface="Arial"/>
              <a:buChar char="•"/>
              <a:defRPr sz="2000" b="0" i="0" u="none" strike="noStrike" cap="none">
                <a:solidFill>
                  <a:srgbClr val="2F5CEE"/>
                </a:solidFill>
                <a:latin typeface="Arial"/>
                <a:ea typeface="Arial"/>
                <a:cs typeface="Arial"/>
                <a:sym typeface="Arial"/>
              </a:defRPr>
            </a:lvl3pPr>
            <a:lvl4pPr marL="1828800" marR="0" lvl="3" indent="-342900" algn="l" rtl="0">
              <a:lnSpc>
                <a:spcPct val="90000"/>
              </a:lnSpc>
              <a:spcBef>
                <a:spcPts val="500"/>
              </a:spcBef>
              <a:spcAft>
                <a:spcPts val="0"/>
              </a:spcAft>
              <a:buClr>
                <a:srgbClr val="2F5CEE"/>
              </a:buClr>
              <a:buSzPts val="1800"/>
              <a:buFont typeface="Arial"/>
              <a:buChar char="•"/>
              <a:defRPr sz="1800" b="0" i="0" u="none" strike="noStrike" cap="none">
                <a:solidFill>
                  <a:srgbClr val="2F5CEE"/>
                </a:solidFill>
                <a:latin typeface="Arial"/>
                <a:ea typeface="Arial"/>
                <a:cs typeface="Arial"/>
                <a:sym typeface="Arial"/>
              </a:defRPr>
            </a:lvl4pPr>
            <a:lvl5pPr marL="2286000" marR="0" lvl="4" indent="-342900" algn="l" rtl="0">
              <a:lnSpc>
                <a:spcPct val="90000"/>
              </a:lnSpc>
              <a:spcBef>
                <a:spcPts val="500"/>
              </a:spcBef>
              <a:spcAft>
                <a:spcPts val="0"/>
              </a:spcAft>
              <a:buClr>
                <a:srgbClr val="2F5CEE"/>
              </a:buClr>
              <a:buSzPts val="1800"/>
              <a:buFont typeface="Arial"/>
              <a:buChar char="•"/>
              <a:defRPr sz="1800" b="0" i="0" u="none" strike="noStrike" cap="none">
                <a:solidFill>
                  <a:srgbClr val="2F5CEE"/>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5CEE"/>
              </a:buClr>
              <a:buSzPts val="4400"/>
              <a:buFont typeface="Arial Black"/>
              <a:buNone/>
              <a:defRPr sz="4400" b="0" i="0" u="none" strike="noStrike" cap="none">
                <a:solidFill>
                  <a:srgbClr val="2F5CEE"/>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6.xml"/><Relationship Id="rId7" Type="http://schemas.openxmlformats.org/officeDocument/2006/relationships/notesSlide" Target="../notesSlides/notesSlide9.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4.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7.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8.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9.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53.xml"/><Relationship Id="rId7"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hyperlink" Target="http://www.pournepasdormirdebout.com/"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0.jp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41.jpg"/><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6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71.xml"/><Relationship Id="rId7" Type="http://schemas.openxmlformats.org/officeDocument/2006/relationships/notesSlide" Target="../notesSlides/notesSlide19.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4.xml"/><Relationship Id="rId5" Type="http://schemas.openxmlformats.org/officeDocument/2006/relationships/tags" Target="../tags/tag73.xml"/><Relationship Id="rId4" Type="http://schemas.openxmlformats.org/officeDocument/2006/relationships/tags" Target="../tags/tag72.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tags" Target="../tags/tag76.xml"/><Relationship Id="rId7" Type="http://schemas.openxmlformats.org/officeDocument/2006/relationships/notesSlide" Target="../notesSlides/notesSlide2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4.xml"/><Relationship Id="rId11" Type="http://schemas.openxmlformats.org/officeDocument/2006/relationships/image" Target="../media/image45.svg"/><Relationship Id="rId5" Type="http://schemas.openxmlformats.org/officeDocument/2006/relationships/tags" Target="../tags/tag78.xml"/><Relationship Id="rId10" Type="http://schemas.openxmlformats.org/officeDocument/2006/relationships/image" Target="../media/image44.png"/><Relationship Id="rId4" Type="http://schemas.openxmlformats.org/officeDocument/2006/relationships/tags" Target="../tags/tag77.xml"/><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image" Target="../media/image34.svg"/></Relationships>
</file>

<file path=ppt/slides/_rels/slide23.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31.jp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8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84.xml"/><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87.xml"/><Relationship Id="rId7" Type="http://schemas.openxmlformats.org/officeDocument/2006/relationships/slideLayout" Target="../slideLayouts/slideLayout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47.png"/><Relationship Id="rId5" Type="http://schemas.openxmlformats.org/officeDocument/2006/relationships/tags" Target="../tags/tag89.xml"/><Relationship Id="rId10" Type="http://schemas.openxmlformats.org/officeDocument/2006/relationships/image" Target="../media/image46.png"/><Relationship Id="rId4" Type="http://schemas.openxmlformats.org/officeDocument/2006/relationships/tags" Target="../tags/tag88.xml"/><Relationship Id="rId9" Type="http://schemas.openxmlformats.org/officeDocument/2006/relationships/hyperlink" Target="http://www.pournepasdormirdebout.com/ressources/" TargetMode="External"/></Relationships>
</file>

<file path=ppt/slides/_rels/slide2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8.png"/><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96.xml"/><Relationship Id="rId7" Type="http://schemas.openxmlformats.org/officeDocument/2006/relationships/slideLayout" Target="../slideLayouts/slideLayout4.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02.xml"/><Relationship Id="rId7" Type="http://schemas.openxmlformats.org/officeDocument/2006/relationships/notesSlide" Target="../notesSlides/notesSlide2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4.xml"/><Relationship Id="rId5" Type="http://schemas.openxmlformats.org/officeDocument/2006/relationships/tags" Target="../tags/tag104.xml"/><Relationship Id="rId4"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49.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108.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27.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6.png"/><Relationship Id="rId5" Type="http://schemas.openxmlformats.org/officeDocument/2006/relationships/tags" Target="../tags/tag8.xml"/><Relationship Id="rId10" Type="http://schemas.openxmlformats.org/officeDocument/2006/relationships/notesSlide" Target="../notesSlides/notesSlide3.xml"/><Relationship Id="rId4" Type="http://schemas.openxmlformats.org/officeDocument/2006/relationships/tags" Target="../tags/tag7.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notesSlide" Target="../notesSlides/notesSlide27.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4.xml"/><Relationship Id="rId5" Type="http://schemas.openxmlformats.org/officeDocument/2006/relationships/tags" Target="../tags/tag113.xml"/><Relationship Id="rId4" Type="http://schemas.openxmlformats.org/officeDocument/2006/relationships/tags" Target="../tags/tag112.xml"/></Relationships>
</file>

<file path=ppt/slides/_rels/slide31.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tags" Target="../tags/tag116.xml"/><Relationship Id="rId7" Type="http://schemas.openxmlformats.org/officeDocument/2006/relationships/hyperlink" Target="http://www.pournepasdormirdebout.com/" TargetMode="Externa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8.xml"/><Relationship Id="rId5" Type="http://schemas.openxmlformats.org/officeDocument/2006/relationships/slideLayout" Target="../slideLayouts/slideLayout5.xml"/><Relationship Id="rId4" Type="http://schemas.openxmlformats.org/officeDocument/2006/relationships/tags" Target="../tags/tag117.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microsoft.com/office/2007/relationships/hdphoto" Target="../media/hdphoto1.wdp"/><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8.png"/><Relationship Id="rId17" Type="http://schemas.microsoft.com/office/2007/relationships/hdphoto" Target="../media/hdphoto3.wdp"/><Relationship Id="rId2" Type="http://schemas.openxmlformats.org/officeDocument/2006/relationships/tags" Target="../tags/tag13.xml"/><Relationship Id="rId16" Type="http://schemas.openxmlformats.org/officeDocument/2006/relationships/image" Target="../media/image30.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notesSlide" Target="../notesSlides/notesSlide4.xml"/><Relationship Id="rId5" Type="http://schemas.openxmlformats.org/officeDocument/2006/relationships/tags" Target="../tags/tag16.xml"/><Relationship Id="rId15" Type="http://schemas.microsoft.com/office/2007/relationships/hdphoto" Target="../media/hdphoto2.wdp"/><Relationship Id="rId10" Type="http://schemas.openxmlformats.org/officeDocument/2006/relationships/slideLayout" Target="../slideLayouts/slideLayout4.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hyperlink" Target="http://www.pournepasdormirdebout.com" TargetMode="External"/><Relationship Id="rId3" Type="http://schemas.openxmlformats.org/officeDocument/2006/relationships/tags" Target="../tags/tag23.xml"/><Relationship Id="rId7" Type="http://schemas.openxmlformats.org/officeDocument/2006/relationships/notesSlide" Target="../notesSlides/notesSlide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4.xml"/><Relationship Id="rId5" Type="http://schemas.openxmlformats.org/officeDocument/2006/relationships/tags" Target="../tags/tag25.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1.jp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tags" Target="../tags/tag29.xml"/><Relationship Id="rId6" Type="http://schemas.microsoft.com/office/2007/relationships/hdphoto" Target="../media/hdphoto4.wdp"/><Relationship Id="rId5" Type="http://schemas.openxmlformats.org/officeDocument/2006/relationships/image" Target="../media/image3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1.jp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p:nvPr>
            <p:custDataLst>
              <p:tags r:id="rId1"/>
            </p:custDataLst>
          </p:nvPr>
        </p:nvSpPr>
        <p:spPr>
          <a:xfrm>
            <a:off x="5974813" y="3244334"/>
            <a:ext cx="2423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25" name="Google Shape;125;p1"/>
          <p:cNvSpPr/>
          <p:nvPr>
            <p:custDataLst>
              <p:tags r:id="rId2"/>
            </p:custDataLst>
          </p:nvPr>
        </p:nvSpPr>
        <p:spPr>
          <a:xfrm>
            <a:off x="5974813" y="3244334"/>
            <a:ext cx="2423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5c3c9cae48_0_30"/>
          <p:cNvSpPr txBox="1">
            <a:spLocks noGrp="1"/>
          </p:cNvSpPr>
          <p:nvPr>
            <p:ph type="body" idx="1"/>
            <p:custDataLst>
              <p:tags r:id="rId1"/>
            </p:custDataLst>
          </p:nvPr>
        </p:nvSpPr>
        <p:spPr>
          <a:xfrm>
            <a:off x="1360485" y="1034922"/>
            <a:ext cx="9447723" cy="1668497"/>
          </a:xfrm>
          <a:prstGeom prst="roundRect">
            <a:avLst/>
          </a:prstGeom>
          <a:noFill/>
          <a:ln w="28575" cap="flat" cmpd="sng">
            <a:solidFill>
              <a:schemeClr val="bg1">
                <a:lumMod val="75000"/>
              </a:schemeClr>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00000"/>
              </a:lnSpc>
              <a:spcBef>
                <a:spcPts val="0"/>
              </a:spcBef>
              <a:spcAft>
                <a:spcPts val="0"/>
              </a:spcAft>
              <a:buSzPts val="2800"/>
              <a:buNone/>
            </a:pPr>
            <a:r>
              <a:rPr lang="fr-FR" sz="2000" dirty="0">
                <a:solidFill>
                  <a:schemeClr val="dk1"/>
                </a:solidFill>
                <a:latin typeface="Raleway"/>
                <a:ea typeface="Raleway"/>
                <a:cs typeface="Raleway"/>
                <a:sym typeface="Raleway"/>
              </a:rPr>
              <a:t>Que vous vous leviez tôt ou tard, l’avenir vous appartient ! </a:t>
            </a:r>
            <a:endParaRPr sz="2000"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2800"/>
              <a:buNone/>
            </a:pPr>
            <a:r>
              <a:rPr lang="fr-FR" sz="2000" dirty="0">
                <a:solidFill>
                  <a:schemeClr val="dk1"/>
                </a:solidFill>
                <a:latin typeface="Raleway"/>
                <a:ea typeface="Raleway"/>
                <a:cs typeface="Raleway"/>
                <a:sym typeface="Raleway"/>
              </a:rPr>
              <a:t>L’important est de tenter de connaître et d’</a:t>
            </a:r>
            <a:r>
              <a:rPr lang="fr-FR" sz="2000" b="1" dirty="0">
                <a:solidFill>
                  <a:schemeClr val="dk1"/>
                </a:solidFill>
                <a:latin typeface="Raleway"/>
                <a:ea typeface="Raleway"/>
                <a:cs typeface="Raleway"/>
                <a:sym typeface="Raleway"/>
              </a:rPr>
              <a:t>écouter votre horloge biologique</a:t>
            </a:r>
            <a:r>
              <a:rPr lang="fr-FR" sz="2000" dirty="0">
                <a:solidFill>
                  <a:schemeClr val="dk1"/>
                </a:solidFill>
                <a:latin typeface="Raleway"/>
                <a:ea typeface="Raleway"/>
                <a:cs typeface="Raleway"/>
                <a:sym typeface="Raleway"/>
              </a:rPr>
              <a:t> </a:t>
            </a:r>
            <a:endParaRPr sz="2000"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2800"/>
              <a:buNone/>
            </a:pPr>
            <a:r>
              <a:rPr lang="fr-FR" sz="2000" dirty="0">
                <a:solidFill>
                  <a:schemeClr val="dk1"/>
                </a:solidFill>
                <a:latin typeface="Raleway"/>
                <a:ea typeface="Raleway"/>
                <a:cs typeface="Raleway"/>
                <a:sym typeface="Raleway"/>
              </a:rPr>
              <a:t>pour être au meilleur de votre forme et avoir l’avenir devant vous.</a:t>
            </a:r>
            <a:endParaRPr sz="2000"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2800"/>
              <a:buNone/>
            </a:pPr>
            <a:endParaRPr sz="2000"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2800"/>
              <a:buNone/>
            </a:pPr>
            <a:r>
              <a:rPr lang="fr-FR" sz="1200" b="1" dirty="0">
                <a:solidFill>
                  <a:schemeClr val="dk1"/>
                </a:solidFill>
                <a:latin typeface="Raleway"/>
                <a:ea typeface="Raleway"/>
                <a:cs typeface="Raleway"/>
                <a:sym typeface="Raleway"/>
              </a:rPr>
              <a:t> </a:t>
            </a:r>
            <a:endParaRPr sz="1200" b="1" dirty="0">
              <a:solidFill>
                <a:schemeClr val="dk1"/>
              </a:solidFill>
              <a:latin typeface="Raleway"/>
              <a:ea typeface="Raleway"/>
              <a:cs typeface="Raleway"/>
              <a:sym typeface="Raleway"/>
            </a:endParaRPr>
          </a:p>
        </p:txBody>
      </p:sp>
      <p:sp>
        <p:nvSpPr>
          <p:cNvPr id="206" name="Google Shape;206;g15c3c9cae48_0_30"/>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t>10</a:t>
            </a:fld>
            <a:endParaRPr/>
          </a:p>
        </p:txBody>
      </p:sp>
      <p:sp>
        <p:nvSpPr>
          <p:cNvPr id="208" name="Google Shape;208;g15c3c9cae48_0_30"/>
          <p:cNvSpPr txBox="1"/>
          <p:nvPr>
            <p:custDataLst>
              <p:tags r:id="rId3"/>
            </p:custDataLst>
          </p:nvPr>
        </p:nvSpPr>
        <p:spPr>
          <a:xfrm>
            <a:off x="2607900" y="392024"/>
            <a:ext cx="69762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fr-FR" sz="2200" b="1" i="0" u="none" strike="noStrike" cap="none" dirty="0">
                <a:solidFill>
                  <a:schemeClr val="dk1"/>
                </a:solidFill>
                <a:latin typeface="Raleway"/>
                <a:ea typeface="Raleway"/>
                <a:cs typeface="Raleway"/>
                <a:sym typeface="Raleway"/>
              </a:rPr>
              <a:t>RÉPONSE #2 :  </a:t>
            </a:r>
            <a:r>
              <a:rPr lang="fr-FR" sz="2200" b="1" i="0" u="none" strike="noStrike" cap="none" dirty="0">
                <a:solidFill>
                  <a:srgbClr val="2F5CEE"/>
                </a:solidFill>
                <a:latin typeface="Raleway"/>
                <a:ea typeface="Raleway"/>
                <a:cs typeface="Raleway"/>
                <a:sym typeface="Raleway"/>
              </a:rPr>
              <a:t>B. FAUX</a:t>
            </a:r>
            <a:endParaRPr sz="2200" b="0" i="0" u="none" strike="noStrike" cap="none" dirty="0">
              <a:solidFill>
                <a:srgbClr val="000000"/>
              </a:solidFill>
              <a:latin typeface="Arial"/>
              <a:ea typeface="Arial"/>
              <a:cs typeface="Arial"/>
              <a:sym typeface="Arial"/>
            </a:endParaRPr>
          </a:p>
        </p:txBody>
      </p:sp>
      <p:sp>
        <p:nvSpPr>
          <p:cNvPr id="210" name="Google Shape;210;g15c3c9cae48_0_30"/>
          <p:cNvSpPr txBox="1"/>
          <p:nvPr>
            <p:custDataLst>
              <p:tags r:id="rId4"/>
            </p:custDataLst>
          </p:nvPr>
        </p:nvSpPr>
        <p:spPr>
          <a:xfrm>
            <a:off x="1360484" y="4938307"/>
            <a:ext cx="9447723" cy="1123667"/>
          </a:xfrm>
          <a:prstGeom prst="roundRect">
            <a:avLst/>
          </a:prstGeom>
          <a:noFill/>
          <a:ln w="28575" cap="flat" cmpd="sng">
            <a:solidFill>
              <a:schemeClr val="bg1">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lang="fr-FR" sz="2000" b="1" i="0" u="none" strike="noStrike" cap="none" dirty="0">
              <a:solidFill>
                <a:srgbClr val="2F5CEE"/>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endParaRPr lang="fr-FR" sz="200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r>
              <a:rPr lang="fr-FR" sz="2000" i="0" u="none" strike="noStrike" cap="none" dirty="0">
                <a:solidFill>
                  <a:schemeClr val="tx1"/>
                </a:solidFill>
                <a:latin typeface="Raleway"/>
                <a:ea typeface="Raleway"/>
                <a:cs typeface="Raleway"/>
                <a:sym typeface="Raleway"/>
              </a:rPr>
              <a:t>Ceux qui sont de types du soir dans la salle, levez la main </a:t>
            </a:r>
            <a:endParaRPr sz="1400" i="0" u="none" strike="noStrike" cap="none" dirty="0">
              <a:solidFill>
                <a:schemeClr val="tx1"/>
              </a:solidFill>
              <a:latin typeface="Arial"/>
              <a:ea typeface="Arial"/>
              <a:cs typeface="Arial"/>
              <a:sym typeface="Arial"/>
            </a:endParaRPr>
          </a:p>
        </p:txBody>
      </p:sp>
      <p:sp>
        <p:nvSpPr>
          <p:cNvPr id="207" name="Google Shape;207;g15c3c9cae48_0_30"/>
          <p:cNvSpPr txBox="1"/>
          <p:nvPr>
            <p:custDataLst>
              <p:tags r:id="rId5"/>
            </p:custDataLst>
          </p:nvPr>
        </p:nvSpPr>
        <p:spPr>
          <a:xfrm>
            <a:off x="840750" y="2100451"/>
            <a:ext cx="10510500" cy="3524336"/>
          </a:xfrm>
          <a:prstGeom prst="roundRect">
            <a:avLst/>
          </a:prstGeom>
          <a:solidFill>
            <a:srgbClr val="C9DAF8"/>
          </a:solidFill>
          <a:ln w="38100" cap="flat" cmpd="sng">
            <a:solidFill>
              <a:schemeClr val="bg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fr-FR" sz="2100" b="1" i="0" u="none" strike="noStrike" cap="none" dirty="0">
                <a:solidFill>
                  <a:schemeClr val="tx1"/>
                </a:solidFill>
                <a:latin typeface="Raleway"/>
                <a:ea typeface="Raleway"/>
                <a:cs typeface="Raleway"/>
                <a:sym typeface="Raleway"/>
              </a:rPr>
              <a:t>Les 3 grandes familles de chronotypes : </a:t>
            </a:r>
            <a:endParaRPr sz="2100" b="1" i="0" u="none" strike="noStrike" cap="none" dirty="0">
              <a:solidFill>
                <a:schemeClr val="tx1"/>
              </a:solidFill>
              <a:latin typeface="Raleway"/>
              <a:ea typeface="Raleway"/>
              <a:cs typeface="Raleway"/>
              <a:sym typeface="Raleway"/>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Raleway"/>
              <a:ea typeface="Raleway"/>
              <a:cs typeface="Raleway"/>
              <a:sym typeface="Raleway"/>
            </a:endParaRPr>
          </a:p>
          <a:p>
            <a:pPr marL="457200" marR="102189" lvl="0" indent="-349250" algn="just" rtl="0">
              <a:lnSpc>
                <a:spcPct val="100000"/>
              </a:lnSpc>
              <a:spcBef>
                <a:spcPts val="0"/>
              </a:spcBef>
              <a:spcAft>
                <a:spcPts val="0"/>
              </a:spcAft>
              <a:buClr>
                <a:schemeClr val="dk1"/>
              </a:buClr>
              <a:buSzPts val="1900"/>
              <a:buFont typeface="Raleway"/>
              <a:buChar char="●"/>
            </a:pPr>
            <a:r>
              <a:rPr lang="fr-FR" sz="1800" b="1" i="0" u="none" strike="noStrike" cap="none" dirty="0">
                <a:solidFill>
                  <a:schemeClr val="dk1"/>
                </a:solidFill>
                <a:latin typeface="Raleway"/>
                <a:ea typeface="Raleway"/>
                <a:cs typeface="Raleway"/>
                <a:sym typeface="Raleway"/>
              </a:rPr>
              <a:t>Les types du matin :</a:t>
            </a:r>
            <a:r>
              <a:rPr lang="fr-FR" sz="1800" b="0" i="0" u="none" strike="noStrike" cap="none" dirty="0">
                <a:solidFill>
                  <a:schemeClr val="dk1"/>
                </a:solidFill>
                <a:latin typeface="Raleway"/>
                <a:ea typeface="Raleway"/>
                <a:cs typeface="Raleway"/>
                <a:sym typeface="Raleway"/>
              </a:rPr>
              <a:t> les lève-tôt, couche-tôt qui se sentent plus efficaces pour faire leurs activités en début de journée.</a:t>
            </a:r>
            <a:endParaRPr sz="1800" b="0" i="0" u="none" strike="noStrike" cap="none" dirty="0">
              <a:solidFill>
                <a:schemeClr val="dk1"/>
              </a:solidFill>
              <a:latin typeface="Raleway"/>
              <a:ea typeface="Raleway"/>
              <a:cs typeface="Raleway"/>
              <a:sym typeface="Raleway"/>
            </a:endParaRPr>
          </a:p>
          <a:p>
            <a:pPr marL="0" marR="102189" lvl="0" indent="0" algn="l" rtl="0">
              <a:lnSpc>
                <a:spcPct val="100000"/>
              </a:lnSpc>
              <a:spcBef>
                <a:spcPts val="0"/>
              </a:spcBef>
              <a:spcAft>
                <a:spcPts val="0"/>
              </a:spcAft>
              <a:buClr>
                <a:srgbClr val="000000"/>
              </a:buClr>
              <a:buSzPts val="1900"/>
              <a:buFont typeface="Arial"/>
              <a:buNone/>
            </a:pPr>
            <a:endParaRPr sz="1800" b="0" i="0" u="none" strike="noStrike" cap="none" dirty="0">
              <a:solidFill>
                <a:schemeClr val="dk1"/>
              </a:solidFill>
              <a:latin typeface="Raleway"/>
              <a:ea typeface="Raleway"/>
              <a:cs typeface="Raleway"/>
              <a:sym typeface="Raleway"/>
            </a:endParaRPr>
          </a:p>
          <a:p>
            <a:pPr marL="457200" marR="102189" lvl="0" indent="-349250" algn="just" rtl="0">
              <a:lnSpc>
                <a:spcPct val="100000"/>
              </a:lnSpc>
              <a:spcBef>
                <a:spcPts val="0"/>
              </a:spcBef>
              <a:spcAft>
                <a:spcPts val="0"/>
              </a:spcAft>
              <a:buClr>
                <a:schemeClr val="dk1"/>
              </a:buClr>
              <a:buSzPts val="1900"/>
              <a:buFont typeface="Raleway"/>
              <a:buChar char="●"/>
            </a:pPr>
            <a:r>
              <a:rPr lang="fr-FR" sz="1800" b="1" i="0" u="none" strike="noStrike" cap="none" dirty="0">
                <a:solidFill>
                  <a:schemeClr val="dk1"/>
                </a:solidFill>
                <a:latin typeface="Raleway"/>
                <a:ea typeface="Raleway"/>
                <a:cs typeface="Raleway"/>
                <a:sym typeface="Raleway"/>
              </a:rPr>
              <a:t>Les intermédiaires : </a:t>
            </a:r>
            <a:r>
              <a:rPr lang="fr-FR" sz="1800" b="0" i="0" u="none" strike="noStrike" cap="none" dirty="0">
                <a:solidFill>
                  <a:schemeClr val="dk1"/>
                </a:solidFill>
                <a:latin typeface="Raleway"/>
                <a:ea typeface="Raleway"/>
                <a:cs typeface="Raleway"/>
                <a:sym typeface="Raleway"/>
              </a:rPr>
              <a:t>les personnes qui</a:t>
            </a:r>
            <a:r>
              <a:rPr lang="fr-FR" sz="1800" b="1" i="0" u="none" strike="noStrike" cap="none" dirty="0">
                <a:solidFill>
                  <a:schemeClr val="dk1"/>
                </a:solidFill>
                <a:latin typeface="Raleway"/>
                <a:ea typeface="Raleway"/>
                <a:cs typeface="Raleway"/>
                <a:sym typeface="Raleway"/>
              </a:rPr>
              <a:t> </a:t>
            </a:r>
            <a:r>
              <a:rPr lang="fr-FR" sz="1800" b="0" i="0" u="none" strike="noStrike" cap="none" dirty="0">
                <a:solidFill>
                  <a:schemeClr val="dk1"/>
                </a:solidFill>
                <a:latin typeface="Raleway"/>
                <a:ea typeface="Raleway"/>
                <a:cs typeface="Raleway"/>
                <a:sym typeface="Raleway"/>
              </a:rPr>
              <a:t>se lèvent vers 7-8h sans réveille-matin et n’ont pas de préférence pour le moment de la journée où ils se sentent plus efficaces (la majorité d’entre nous)</a:t>
            </a:r>
            <a:r>
              <a:rPr lang="fr-FR" sz="1800" b="1" i="0" u="none" strike="noStrike" cap="none" dirty="0">
                <a:solidFill>
                  <a:schemeClr val="dk1"/>
                </a:solidFill>
                <a:latin typeface="Raleway"/>
                <a:ea typeface="Raleway"/>
                <a:cs typeface="Raleway"/>
                <a:sym typeface="Raleway"/>
              </a:rPr>
              <a:t> </a:t>
            </a:r>
            <a:r>
              <a:rPr lang="fr-FR" sz="1800" b="0" i="0" u="none" strike="noStrike" cap="none" dirty="0">
                <a:solidFill>
                  <a:schemeClr val="dk1"/>
                </a:solidFill>
                <a:latin typeface="Raleway"/>
                <a:ea typeface="Raleway"/>
                <a:cs typeface="Raleway"/>
                <a:sym typeface="Raleway"/>
              </a:rPr>
              <a:t>. </a:t>
            </a:r>
            <a:endParaRPr sz="1800" b="0" i="0" u="none" strike="noStrike" cap="none" dirty="0">
              <a:solidFill>
                <a:schemeClr val="dk1"/>
              </a:solidFill>
              <a:latin typeface="Raleway"/>
              <a:ea typeface="Raleway"/>
              <a:cs typeface="Raleway"/>
              <a:sym typeface="Raleway"/>
            </a:endParaRPr>
          </a:p>
          <a:p>
            <a:pPr marL="0" marR="102189" lvl="0" indent="0" algn="l" rtl="0">
              <a:lnSpc>
                <a:spcPct val="100000"/>
              </a:lnSpc>
              <a:spcBef>
                <a:spcPts val="0"/>
              </a:spcBef>
              <a:spcAft>
                <a:spcPts val="0"/>
              </a:spcAft>
              <a:buClr>
                <a:srgbClr val="000000"/>
              </a:buClr>
              <a:buSzPts val="1900"/>
              <a:buFont typeface="Arial"/>
              <a:buNone/>
            </a:pPr>
            <a:endParaRPr sz="1800" b="0" i="0" u="none" strike="noStrike" cap="none" dirty="0">
              <a:solidFill>
                <a:schemeClr val="dk1"/>
              </a:solidFill>
              <a:latin typeface="Raleway"/>
              <a:ea typeface="Raleway"/>
              <a:cs typeface="Raleway"/>
              <a:sym typeface="Raleway"/>
            </a:endParaRPr>
          </a:p>
          <a:p>
            <a:pPr marL="457200" marR="102189" lvl="0" indent="-349250" algn="just" rtl="0">
              <a:lnSpc>
                <a:spcPct val="100000"/>
              </a:lnSpc>
              <a:spcBef>
                <a:spcPts val="0"/>
              </a:spcBef>
              <a:spcAft>
                <a:spcPts val="0"/>
              </a:spcAft>
              <a:buClr>
                <a:schemeClr val="dk1"/>
              </a:buClr>
              <a:buSzPts val="1900"/>
              <a:buFont typeface="Raleway"/>
              <a:buChar char="●"/>
            </a:pPr>
            <a:r>
              <a:rPr lang="fr-FR" sz="1800" b="1" i="0" u="none" strike="noStrike" cap="none" dirty="0">
                <a:solidFill>
                  <a:schemeClr val="dk1"/>
                </a:solidFill>
                <a:latin typeface="Raleway"/>
                <a:ea typeface="Raleway"/>
                <a:cs typeface="Raleway"/>
                <a:sym typeface="Raleway"/>
              </a:rPr>
              <a:t>Les types du soir </a:t>
            </a:r>
            <a:r>
              <a:rPr lang="fr-FR" sz="1800" b="0" i="0" u="none" strike="noStrike" cap="none" dirty="0">
                <a:solidFill>
                  <a:schemeClr val="dk1"/>
                </a:solidFill>
                <a:latin typeface="Raleway"/>
                <a:ea typeface="Raleway"/>
                <a:cs typeface="Raleway"/>
                <a:sym typeface="Raleway"/>
              </a:rPr>
              <a:t>: les couche-tard, lève-tard qui sont au top de leur forme vers la fin de journée, voire en soirée. </a:t>
            </a:r>
            <a:endParaRPr sz="1800" b="0" i="0" u="none" strike="noStrike" cap="none" dirty="0">
              <a:solidFill>
                <a:srgbClr val="000000"/>
              </a:solidFill>
              <a:latin typeface="Arial"/>
              <a:ea typeface="Arial"/>
              <a:cs typeface="Arial"/>
              <a:sym typeface="Arial"/>
            </a:endParaRPr>
          </a:p>
        </p:txBody>
      </p:sp>
      <p:pic>
        <p:nvPicPr>
          <p:cNvPr id="5" name="Graphique 4" descr="Hand contour">
            <a:extLst>
              <a:ext uri="{FF2B5EF4-FFF2-40B4-BE49-F238E27FC236}">
                <a16:creationId xmlns:a16="http://schemas.microsoft.com/office/drawing/2014/main" id="{B6EB0830-ACEF-5CCC-11F6-21ADA855BE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65867" y="5606499"/>
            <a:ext cx="399586" cy="3995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5c3c9cae48_0_36"/>
          <p:cNvSpPr txBox="1">
            <a:spLocks noGrp="1"/>
          </p:cNvSpPr>
          <p:nvPr>
            <p:ph type="title"/>
            <p:custDataLst>
              <p:tags r:id="rId1"/>
            </p:custDataLst>
          </p:nvPr>
        </p:nvSpPr>
        <p:spPr>
          <a:xfrm>
            <a:off x="508950" y="476948"/>
            <a:ext cx="11174100" cy="54336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400"/>
              <a:buNone/>
            </a:pPr>
            <a:r>
              <a:rPr lang="fr-FR" sz="2200" b="1" dirty="0">
                <a:solidFill>
                  <a:schemeClr val="dk1"/>
                </a:solidFill>
                <a:latin typeface="Raleway"/>
                <a:ea typeface="Raleway"/>
                <a:cs typeface="Raleway"/>
                <a:sym typeface="Raleway"/>
              </a:rPr>
              <a:t>QUESTION #3 :</a:t>
            </a:r>
            <a:endParaRPr sz="22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4400"/>
              <a:buNone/>
            </a:pPr>
            <a:endParaRPr sz="22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200" b="1" dirty="0">
                <a:solidFill>
                  <a:schemeClr val="tx1"/>
                </a:solidFill>
                <a:latin typeface="Raleway"/>
                <a:ea typeface="Raleway"/>
                <a:cs typeface="Raleway"/>
                <a:sym typeface="Raleway"/>
              </a:rPr>
              <a:t>Tu as sûrement déjà vu </a:t>
            </a:r>
            <a:r>
              <a:rPr lang="fr-FR" sz="2200" b="1" dirty="0">
                <a:solidFill>
                  <a:srgbClr val="3F6AF0"/>
                </a:solidFill>
                <a:latin typeface="Raleway"/>
                <a:ea typeface="Raleway"/>
                <a:cs typeface="Raleway"/>
                <a:sym typeface="Raleway"/>
              </a:rPr>
              <a:t>un attrape-rêve (</a:t>
            </a:r>
            <a:r>
              <a:rPr lang="fr-FR" sz="2200" b="1" i="1" dirty="0">
                <a:solidFill>
                  <a:srgbClr val="3F6AF0"/>
                </a:solidFill>
                <a:latin typeface="Raleway"/>
                <a:ea typeface="Raleway"/>
                <a:cs typeface="Raleway"/>
                <a:sym typeface="Raleway"/>
              </a:rPr>
              <a:t>dream catcher</a:t>
            </a:r>
            <a:r>
              <a:rPr lang="fr-FR" sz="2200" b="1" dirty="0">
                <a:solidFill>
                  <a:srgbClr val="3F6AF0"/>
                </a:solidFill>
                <a:latin typeface="Raleway"/>
                <a:ea typeface="Raleway"/>
                <a:cs typeface="Raleway"/>
                <a:sym typeface="Raleway"/>
              </a:rPr>
              <a:t>) </a:t>
            </a:r>
            <a:r>
              <a:rPr lang="fr-FR" sz="2200" b="1" dirty="0">
                <a:solidFill>
                  <a:schemeClr val="tx1"/>
                </a:solidFill>
                <a:latin typeface="Raleway"/>
                <a:ea typeface="Raleway"/>
                <a:cs typeface="Raleway"/>
                <a:sym typeface="Raleway"/>
              </a:rPr>
              <a:t>qui, </a:t>
            </a:r>
            <a:endParaRPr sz="2200" b="1" dirty="0">
              <a:solidFill>
                <a:schemeClr val="tx1"/>
              </a:solidFill>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200" b="1" dirty="0">
                <a:solidFill>
                  <a:schemeClr val="tx1"/>
                </a:solidFill>
                <a:latin typeface="Raleway"/>
                <a:ea typeface="Raleway"/>
                <a:cs typeface="Raleway"/>
                <a:sym typeface="Raleway"/>
              </a:rPr>
              <a:t>selon des croyances, sert à protéger le sommeil des enfants. </a:t>
            </a:r>
            <a:endParaRPr sz="2200" b="1" dirty="0">
              <a:solidFill>
                <a:schemeClr val="tx1"/>
              </a:solidFill>
              <a:latin typeface="Raleway"/>
              <a:ea typeface="Raleway"/>
              <a:cs typeface="Raleway"/>
              <a:sym typeface="Raleway"/>
            </a:endParaRPr>
          </a:p>
          <a:p>
            <a:pPr marL="0" lvl="0" indent="0" algn="ctr" rtl="0">
              <a:lnSpc>
                <a:spcPct val="100000"/>
              </a:lnSpc>
              <a:spcBef>
                <a:spcPts val="0"/>
              </a:spcBef>
              <a:spcAft>
                <a:spcPts val="0"/>
              </a:spcAft>
              <a:buSzPts val="4400"/>
              <a:buNone/>
            </a:pPr>
            <a:endParaRPr sz="2200" b="1" dirty="0">
              <a:solidFill>
                <a:srgbClr val="2F5CEE"/>
              </a:solidFill>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200" b="1" dirty="0">
                <a:solidFill>
                  <a:schemeClr val="tx1"/>
                </a:solidFill>
                <a:latin typeface="Raleway"/>
                <a:ea typeface="Raleway"/>
                <a:cs typeface="Raleway"/>
                <a:sym typeface="Raleway"/>
              </a:rPr>
              <a:t>Voici des faits sur les rêves et les cauchemars. </a:t>
            </a:r>
            <a:endParaRPr sz="2200" b="1" dirty="0">
              <a:solidFill>
                <a:schemeClr val="tx1"/>
              </a:solidFill>
              <a:latin typeface="Raleway"/>
              <a:ea typeface="Raleway"/>
              <a:cs typeface="Raleway"/>
              <a:sym typeface="Raleway"/>
            </a:endParaRPr>
          </a:p>
          <a:p>
            <a:pPr marL="0" lvl="0" indent="0" algn="ctr" rtl="0">
              <a:lnSpc>
                <a:spcPct val="100000"/>
              </a:lnSpc>
              <a:spcBef>
                <a:spcPts val="0"/>
              </a:spcBef>
              <a:spcAft>
                <a:spcPts val="0"/>
              </a:spcAft>
              <a:buSzPts val="4400"/>
              <a:buNone/>
            </a:pPr>
            <a:endParaRPr sz="1500" b="1" dirty="0">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200" b="1" dirty="0">
                <a:solidFill>
                  <a:srgbClr val="2F5CEE"/>
                </a:solidFill>
                <a:latin typeface="Raleway"/>
                <a:ea typeface="Raleway"/>
                <a:cs typeface="Raleway"/>
                <a:sym typeface="Raleway"/>
              </a:rPr>
              <a:t>Quelle affirmation est </a:t>
            </a:r>
            <a:r>
              <a:rPr lang="fr-FR" sz="2200" b="1" dirty="0">
                <a:solidFill>
                  <a:srgbClr val="3F6AF0"/>
                </a:solidFill>
                <a:latin typeface="Raleway"/>
                <a:ea typeface="Raleway"/>
                <a:cs typeface="Raleway"/>
                <a:sym typeface="Raleway"/>
              </a:rPr>
              <a:t>fausse</a:t>
            </a:r>
            <a:r>
              <a:rPr lang="fr-FR" sz="2200" b="1" dirty="0">
                <a:solidFill>
                  <a:srgbClr val="2F5CEE"/>
                </a:solidFill>
                <a:latin typeface="Raleway"/>
                <a:ea typeface="Raleway"/>
                <a:cs typeface="Raleway"/>
                <a:sym typeface="Raleway"/>
              </a:rPr>
              <a:t> ?</a:t>
            </a:r>
            <a:endParaRPr sz="2200" b="1" dirty="0">
              <a:solidFill>
                <a:srgbClr val="2F5CEE"/>
              </a:solidFill>
              <a:latin typeface="Raleway"/>
              <a:ea typeface="Raleway"/>
              <a:cs typeface="Raleway"/>
              <a:sym typeface="Raleway"/>
            </a:endParaRPr>
          </a:p>
          <a:p>
            <a:pPr marL="0" lvl="0" indent="0" algn="ctr" rtl="0">
              <a:lnSpc>
                <a:spcPct val="100000"/>
              </a:lnSpc>
              <a:spcBef>
                <a:spcPts val="0"/>
              </a:spcBef>
              <a:spcAft>
                <a:spcPts val="0"/>
              </a:spcAft>
              <a:buSzPts val="4400"/>
              <a:buNone/>
            </a:pPr>
            <a:endParaRPr sz="1200" b="1" dirty="0">
              <a:latin typeface="Raleway"/>
              <a:ea typeface="Raleway"/>
              <a:cs typeface="Raleway"/>
              <a:sym typeface="Raleway"/>
            </a:endParaRPr>
          </a:p>
          <a:p>
            <a:pPr marL="0" lvl="0" indent="0" algn="just" rtl="0">
              <a:lnSpc>
                <a:spcPct val="100000"/>
              </a:lnSpc>
              <a:spcBef>
                <a:spcPts val="0"/>
              </a:spcBef>
              <a:spcAft>
                <a:spcPts val="0"/>
              </a:spcAft>
              <a:buClr>
                <a:schemeClr val="dk1"/>
              </a:buClr>
              <a:buSzPts val="1100"/>
              <a:buFont typeface="Arial"/>
              <a:buNone/>
            </a:pPr>
            <a:endParaRPr sz="1900" b="1" dirty="0">
              <a:solidFill>
                <a:schemeClr val="dk1"/>
              </a:solidFill>
              <a:latin typeface="Raleway"/>
              <a:ea typeface="Raleway"/>
              <a:cs typeface="Raleway"/>
              <a:sym typeface="Raleway"/>
            </a:endParaRPr>
          </a:p>
          <a:p>
            <a:pPr marL="914400" lvl="0" indent="-361950" algn="l" rtl="0">
              <a:lnSpc>
                <a:spcPct val="100000"/>
              </a:lnSpc>
              <a:spcBef>
                <a:spcPts val="0"/>
              </a:spcBef>
              <a:spcAft>
                <a:spcPts val="0"/>
              </a:spcAft>
              <a:buClr>
                <a:schemeClr val="dk1"/>
              </a:buClr>
              <a:buSzPts val="2100"/>
              <a:buFont typeface="Raleway"/>
              <a:buAutoNum type="alphaUcPeriod"/>
            </a:pPr>
            <a:r>
              <a:rPr lang="fr-FR" sz="2100" dirty="0">
                <a:solidFill>
                  <a:schemeClr val="dk1"/>
                </a:solidFill>
                <a:latin typeface="Raleway"/>
                <a:ea typeface="Raleway"/>
                <a:cs typeface="Raleway"/>
                <a:sym typeface="Raleway"/>
              </a:rPr>
              <a:t>Tout le monde rêve et a déjà fait au moins un cauchemar dans sa vie.</a:t>
            </a:r>
            <a:br>
              <a:rPr lang="fr-FR" sz="2100" dirty="0">
                <a:solidFill>
                  <a:schemeClr val="dk1"/>
                </a:solidFill>
                <a:latin typeface="Raleway"/>
                <a:ea typeface="Raleway"/>
                <a:cs typeface="Raleway"/>
                <a:sym typeface="Raleway"/>
              </a:rPr>
            </a:br>
            <a:endParaRPr sz="2100" dirty="0">
              <a:solidFill>
                <a:schemeClr val="dk1"/>
              </a:solidFill>
              <a:latin typeface="Raleway"/>
              <a:ea typeface="Raleway"/>
              <a:cs typeface="Raleway"/>
              <a:sym typeface="Raleway"/>
            </a:endParaRPr>
          </a:p>
          <a:p>
            <a:pPr marL="914400" lvl="0" indent="-361950" algn="l" rtl="0">
              <a:lnSpc>
                <a:spcPct val="100000"/>
              </a:lnSpc>
              <a:spcBef>
                <a:spcPts val="0"/>
              </a:spcBef>
              <a:spcAft>
                <a:spcPts val="0"/>
              </a:spcAft>
              <a:buClr>
                <a:schemeClr val="dk1"/>
              </a:buClr>
              <a:buSzPts val="2100"/>
              <a:buFont typeface="Raleway"/>
              <a:buAutoNum type="alphaUcPeriod"/>
            </a:pPr>
            <a:r>
              <a:rPr lang="fr-FR" sz="2100" dirty="0">
                <a:solidFill>
                  <a:schemeClr val="dk1"/>
                </a:solidFill>
                <a:latin typeface="Raleway"/>
                <a:ea typeface="Raleway"/>
                <a:cs typeface="Raleway"/>
                <a:sym typeface="Raleway"/>
              </a:rPr>
              <a:t>Environ le quart d’entre nous (25%) fait au moins un cauchemar par mois.</a:t>
            </a:r>
            <a:br>
              <a:rPr lang="fr-FR" sz="2100" dirty="0">
                <a:solidFill>
                  <a:schemeClr val="dk1"/>
                </a:solidFill>
                <a:latin typeface="Raleway"/>
                <a:ea typeface="Raleway"/>
                <a:cs typeface="Raleway"/>
                <a:sym typeface="Raleway"/>
              </a:rPr>
            </a:br>
            <a:endParaRPr sz="2100" dirty="0">
              <a:solidFill>
                <a:schemeClr val="dk1"/>
              </a:solidFill>
              <a:latin typeface="Raleway"/>
              <a:ea typeface="Raleway"/>
              <a:cs typeface="Raleway"/>
              <a:sym typeface="Raleway"/>
            </a:endParaRPr>
          </a:p>
          <a:p>
            <a:pPr marL="914400" lvl="0" indent="-361950" algn="l" rtl="0">
              <a:lnSpc>
                <a:spcPct val="100000"/>
              </a:lnSpc>
              <a:spcBef>
                <a:spcPts val="0"/>
              </a:spcBef>
              <a:spcAft>
                <a:spcPts val="0"/>
              </a:spcAft>
              <a:buClr>
                <a:schemeClr val="dk1"/>
              </a:buClr>
              <a:buSzPts val="2100"/>
              <a:buFont typeface="Raleway"/>
              <a:buAutoNum type="alphaUcPeriod"/>
            </a:pPr>
            <a:r>
              <a:rPr lang="fr-FR" sz="2100" dirty="0">
                <a:solidFill>
                  <a:schemeClr val="dk1"/>
                </a:solidFill>
                <a:latin typeface="Raleway"/>
                <a:ea typeface="Raleway"/>
                <a:cs typeface="Raleway"/>
                <a:sym typeface="Raleway"/>
              </a:rPr>
              <a:t>Les adultes font plus de cauchemars que les enfants. </a:t>
            </a:r>
            <a:br>
              <a:rPr lang="fr-FR" sz="2100" dirty="0">
                <a:solidFill>
                  <a:schemeClr val="dk1"/>
                </a:solidFill>
                <a:latin typeface="Raleway"/>
                <a:ea typeface="Raleway"/>
                <a:cs typeface="Raleway"/>
                <a:sym typeface="Raleway"/>
              </a:rPr>
            </a:br>
            <a:endParaRPr sz="2100" dirty="0">
              <a:solidFill>
                <a:schemeClr val="dk1"/>
              </a:solidFill>
              <a:latin typeface="Raleway"/>
              <a:ea typeface="Raleway"/>
              <a:cs typeface="Raleway"/>
              <a:sym typeface="Raleway"/>
            </a:endParaRPr>
          </a:p>
          <a:p>
            <a:pPr marL="914400" lvl="0" indent="-361950" algn="l" rtl="0">
              <a:lnSpc>
                <a:spcPct val="100000"/>
              </a:lnSpc>
              <a:spcBef>
                <a:spcPts val="0"/>
              </a:spcBef>
              <a:spcAft>
                <a:spcPts val="0"/>
              </a:spcAft>
              <a:buClr>
                <a:schemeClr val="dk1"/>
              </a:buClr>
              <a:buSzPts val="2100"/>
              <a:buFont typeface="Raleway"/>
              <a:buAutoNum type="alphaUcPeriod"/>
            </a:pPr>
            <a:r>
              <a:rPr lang="fr-FR" sz="2100" dirty="0">
                <a:solidFill>
                  <a:schemeClr val="dk1"/>
                </a:solidFill>
                <a:latin typeface="Raleway"/>
                <a:ea typeface="Raleway"/>
                <a:cs typeface="Raleway"/>
                <a:sym typeface="Raleway"/>
              </a:rPr>
              <a:t>Les cauchemars peuvent être un trouble du sommeil. </a:t>
            </a:r>
            <a:endParaRPr sz="2100" dirty="0">
              <a:solidFill>
                <a:schemeClr val="dk1"/>
              </a:solidFill>
              <a:latin typeface="Raleway"/>
              <a:ea typeface="Raleway"/>
              <a:cs typeface="Raleway"/>
              <a:sym typeface="Raleway"/>
            </a:endParaRPr>
          </a:p>
        </p:txBody>
      </p:sp>
      <p:sp>
        <p:nvSpPr>
          <p:cNvPr id="217" name="Google Shape;217;g15c3c9cae48_0_36"/>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latin typeface="Raleway"/>
                <a:ea typeface="Raleway"/>
                <a:cs typeface="Raleway"/>
                <a:sym typeface="Raleway"/>
              </a:rPr>
              <a:t>11</a:t>
            </a:fld>
            <a:endParaRPr>
              <a:latin typeface="Raleway"/>
              <a:ea typeface="Raleway"/>
              <a:cs typeface="Raleway"/>
              <a:sym typeface="Raleway"/>
            </a:endParaRPr>
          </a:p>
        </p:txBody>
      </p:sp>
      <p:pic>
        <p:nvPicPr>
          <p:cNvPr id="218" name="Google Shape;218;g15c3c9cae48_0_36"/>
          <p:cNvPicPr preferRelativeResize="0"/>
          <p:nvPr>
            <p:custDataLst>
              <p:tags r:id="rId3"/>
            </p:custDataLst>
          </p:nvPr>
        </p:nvPicPr>
        <p:blipFill rotWithShape="1">
          <a:blip r:embed="rId6">
            <a:clrChange>
              <a:clrFrom>
                <a:srgbClr val="FFFFFF"/>
              </a:clrFrom>
              <a:clrTo>
                <a:srgbClr val="FFFFFF">
                  <a:alpha val="0"/>
                </a:srgbClr>
              </a:clrTo>
            </a:clrChange>
            <a:alphaModFix/>
            <a:biLevel thresh="75000"/>
          </a:blip>
          <a:srcRect/>
          <a:stretch/>
        </p:blipFill>
        <p:spPr>
          <a:xfrm rot="268341">
            <a:off x="10456126" y="1648364"/>
            <a:ext cx="1279550" cy="23744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5c3c9cae48_0_43"/>
          <p:cNvSpPr txBox="1">
            <a:spLocks noGrp="1"/>
          </p:cNvSpPr>
          <p:nvPr>
            <p:ph type="body" idx="1"/>
            <p:custDataLst>
              <p:tags r:id="rId1"/>
            </p:custDataLst>
          </p:nvPr>
        </p:nvSpPr>
        <p:spPr>
          <a:xfrm>
            <a:off x="3571920" y="2461082"/>
            <a:ext cx="7781880" cy="1938952"/>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chemeClr val="dk1"/>
              </a:buClr>
              <a:buSzPts val="2800"/>
              <a:buChar char="•"/>
            </a:pPr>
            <a:r>
              <a:rPr lang="fr-FR" sz="2000" dirty="0">
                <a:solidFill>
                  <a:schemeClr val="dk1"/>
                </a:solidFill>
                <a:latin typeface="Raleway"/>
                <a:ea typeface="Raleway"/>
                <a:cs typeface="Raleway"/>
                <a:sym typeface="Raleway"/>
              </a:rPr>
              <a:t>C’est faux,</a:t>
            </a:r>
            <a:r>
              <a:rPr lang="fr-FR" sz="2000" dirty="0">
                <a:latin typeface="Raleway"/>
                <a:ea typeface="Raleway"/>
                <a:cs typeface="Raleway"/>
                <a:sym typeface="Raleway"/>
              </a:rPr>
              <a:t> </a:t>
            </a:r>
            <a:r>
              <a:rPr lang="fr-FR" sz="2000" dirty="0">
                <a:solidFill>
                  <a:schemeClr val="dk1"/>
                </a:solidFill>
                <a:latin typeface="Raleway"/>
                <a:ea typeface="Raleway"/>
                <a:cs typeface="Raleway"/>
                <a:sym typeface="Raleway"/>
              </a:rPr>
              <a:t>on fait </a:t>
            </a:r>
            <a:r>
              <a:rPr lang="fr-FR" sz="2000" b="1" dirty="0">
                <a:solidFill>
                  <a:schemeClr val="dk1"/>
                </a:solidFill>
                <a:latin typeface="Raleway"/>
                <a:ea typeface="Raleway"/>
                <a:cs typeface="Raleway"/>
                <a:sym typeface="Raleway"/>
              </a:rPr>
              <a:t>tous et toutes</a:t>
            </a:r>
            <a:r>
              <a:rPr lang="fr-FR" sz="2000" dirty="0">
                <a:solidFill>
                  <a:schemeClr val="dk1"/>
                </a:solidFill>
                <a:latin typeface="Raleway"/>
                <a:ea typeface="Raleway"/>
                <a:cs typeface="Raleway"/>
                <a:sym typeface="Raleway"/>
              </a:rPr>
              <a:t> de doux et de mauvais rêves, mais ce sont les enfants, et non les adultes, qui font plus de cauchemars. </a:t>
            </a:r>
            <a:endParaRPr sz="2000" dirty="0">
              <a:solidFill>
                <a:schemeClr val="dk1"/>
              </a:solidFill>
              <a:latin typeface="Raleway"/>
              <a:ea typeface="Raleway"/>
              <a:cs typeface="Raleway"/>
              <a:sym typeface="Raleway"/>
            </a:endParaRPr>
          </a:p>
          <a:p>
            <a:pPr marL="342900" lvl="0" indent="-165100" algn="l" rtl="0">
              <a:lnSpc>
                <a:spcPct val="100000"/>
              </a:lnSpc>
              <a:spcBef>
                <a:spcPts val="0"/>
              </a:spcBef>
              <a:spcAft>
                <a:spcPts val="0"/>
              </a:spcAft>
              <a:buClr>
                <a:srgbClr val="2F5CEE"/>
              </a:buClr>
              <a:buSzPts val="2800"/>
              <a:buNone/>
            </a:pPr>
            <a:endParaRPr sz="2000" dirty="0">
              <a:solidFill>
                <a:schemeClr val="dk1"/>
              </a:solidFill>
              <a:latin typeface="Raleway"/>
              <a:ea typeface="Raleway"/>
              <a:cs typeface="Raleway"/>
              <a:sym typeface="Raleway"/>
            </a:endParaRPr>
          </a:p>
          <a:p>
            <a:pPr marL="342900" lvl="0" indent="-342900" algn="l" rtl="0">
              <a:lnSpc>
                <a:spcPct val="100000"/>
              </a:lnSpc>
              <a:spcBef>
                <a:spcPts val="0"/>
              </a:spcBef>
              <a:spcAft>
                <a:spcPts val="0"/>
              </a:spcAft>
              <a:buClr>
                <a:schemeClr val="dk1"/>
              </a:buClr>
              <a:buSzPts val="2800"/>
              <a:buChar char="•"/>
            </a:pPr>
            <a:r>
              <a:rPr lang="fr-FR" sz="2000" dirty="0">
                <a:solidFill>
                  <a:schemeClr val="dk1"/>
                </a:solidFill>
                <a:latin typeface="Raleway"/>
                <a:ea typeface="Raleway"/>
                <a:cs typeface="Raleway"/>
                <a:sym typeface="Raleway"/>
              </a:rPr>
              <a:t>Ados et adultes en font aussi et ils peuvent être en lien avec leur </a:t>
            </a:r>
            <a:r>
              <a:rPr lang="fr-FR" sz="2000" b="1" dirty="0">
                <a:solidFill>
                  <a:schemeClr val="dk1"/>
                </a:solidFill>
                <a:latin typeface="Raleway"/>
                <a:ea typeface="Raleway"/>
                <a:cs typeface="Raleway"/>
                <a:sym typeface="Raleway"/>
              </a:rPr>
              <a:t>niveau de stress et d’anxiété.</a:t>
            </a:r>
            <a:endParaRPr sz="2000" b="1" dirty="0">
              <a:solidFill>
                <a:schemeClr val="dk1"/>
              </a:solidFill>
              <a:latin typeface="Raleway"/>
              <a:ea typeface="Raleway"/>
              <a:cs typeface="Raleway"/>
              <a:sym typeface="Raleway"/>
            </a:endParaRPr>
          </a:p>
        </p:txBody>
      </p:sp>
      <p:sp>
        <p:nvSpPr>
          <p:cNvPr id="225" name="Google Shape;225;g15c3c9cae48_0_43"/>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latin typeface="Raleway"/>
                <a:ea typeface="Raleway"/>
                <a:cs typeface="Raleway"/>
                <a:sym typeface="Raleway"/>
              </a:rPr>
              <a:t>12</a:t>
            </a:fld>
            <a:endParaRPr>
              <a:latin typeface="Raleway"/>
              <a:ea typeface="Raleway"/>
              <a:cs typeface="Raleway"/>
              <a:sym typeface="Raleway"/>
            </a:endParaRPr>
          </a:p>
        </p:txBody>
      </p:sp>
      <p:pic>
        <p:nvPicPr>
          <p:cNvPr id="226" name="Google Shape;226;g15c3c9cae48_0_43"/>
          <p:cNvPicPr preferRelativeResize="0"/>
          <p:nvPr>
            <p:custDataLst>
              <p:tags r:id="rId3"/>
            </p:custDataLst>
          </p:nvPr>
        </p:nvPicPr>
        <p:blipFill rotWithShape="1">
          <a:blip r:embed="rId7">
            <a:alphaModFix/>
          </a:blip>
          <a:srcRect t="-2848"/>
          <a:stretch/>
        </p:blipFill>
        <p:spPr>
          <a:xfrm>
            <a:off x="1081935" y="2461082"/>
            <a:ext cx="1961501" cy="2031900"/>
          </a:xfrm>
          <a:prstGeom prst="rect">
            <a:avLst/>
          </a:prstGeom>
          <a:noFill/>
          <a:ln>
            <a:noFill/>
          </a:ln>
        </p:spPr>
      </p:pic>
      <p:sp>
        <p:nvSpPr>
          <p:cNvPr id="227" name="Google Shape;227;g15c3c9cae48_0_43"/>
          <p:cNvSpPr txBox="1"/>
          <p:nvPr>
            <p:custDataLst>
              <p:tags r:id="rId4"/>
            </p:custDataLst>
          </p:nvPr>
        </p:nvSpPr>
        <p:spPr>
          <a:xfrm>
            <a:off x="0" y="1528006"/>
            <a:ext cx="121920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dirty="0">
                <a:solidFill>
                  <a:schemeClr val="dk1"/>
                </a:solidFill>
                <a:latin typeface="Raleway"/>
                <a:ea typeface="Raleway"/>
                <a:cs typeface="Raleway"/>
                <a:sym typeface="Raleway"/>
              </a:rPr>
              <a:t>RÉPONSE #3 :  </a:t>
            </a:r>
            <a:r>
              <a:rPr lang="fr-FR" sz="2200" b="1" i="0" u="none" strike="noStrike" cap="none" dirty="0">
                <a:solidFill>
                  <a:srgbClr val="2F5CEE"/>
                </a:solidFill>
                <a:latin typeface="Raleway"/>
                <a:ea typeface="Raleway"/>
                <a:cs typeface="Raleway"/>
                <a:sym typeface="Raleway"/>
              </a:rPr>
              <a:t>C. LES ADULTES FONT PLUS DE CAUCHEMARS QUE LES ENFANTS. </a:t>
            </a:r>
            <a:endParaRPr sz="2200" b="1" i="0" u="none" strike="noStrike" cap="none" dirty="0">
              <a:solidFill>
                <a:srgbClr val="2F5CEE"/>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g15c3c9cae48_0_43"/>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latin typeface="Raleway"/>
                <a:ea typeface="Raleway"/>
                <a:cs typeface="Raleway"/>
                <a:sym typeface="Raleway"/>
              </a:rPr>
              <a:t>13</a:t>
            </a:fld>
            <a:endParaRPr>
              <a:latin typeface="Raleway"/>
              <a:ea typeface="Raleway"/>
              <a:cs typeface="Raleway"/>
              <a:sym typeface="Raleway"/>
            </a:endParaRPr>
          </a:p>
        </p:txBody>
      </p:sp>
      <p:sp>
        <p:nvSpPr>
          <p:cNvPr id="228" name="Google Shape;228;g15c3c9cae48_0_43"/>
          <p:cNvSpPr txBox="1"/>
          <p:nvPr>
            <p:custDataLst>
              <p:tags r:id="rId2"/>
            </p:custDataLst>
          </p:nvPr>
        </p:nvSpPr>
        <p:spPr>
          <a:xfrm>
            <a:off x="933168" y="2402941"/>
            <a:ext cx="10325664" cy="3416290"/>
          </a:xfrm>
          <a:prstGeom prst="rect">
            <a:avLst/>
          </a:prstGeom>
          <a:noFill/>
          <a:ln>
            <a:noFill/>
          </a:ln>
        </p:spPr>
        <p:txBody>
          <a:bodyPr spcFirstLastPara="1" wrap="square" lIns="91425" tIns="91425" rIns="91425" bIns="91425" anchor="t" anchorCtr="0">
            <a:spAutoFit/>
          </a:bodyPr>
          <a:lstStyle/>
          <a:p>
            <a:pPr marL="444500" marR="0" lvl="0" indent="-342900" algn="l" rtl="0">
              <a:lnSpc>
                <a:spcPct val="100000"/>
              </a:lnSpc>
              <a:spcBef>
                <a:spcPts val="0"/>
              </a:spcBef>
              <a:spcAft>
                <a:spcPts val="0"/>
              </a:spcAft>
              <a:buClr>
                <a:schemeClr val="dk1"/>
              </a:buClr>
              <a:buSzPts val="2000"/>
              <a:buFont typeface="Arial"/>
              <a:buChar char="•"/>
            </a:pPr>
            <a:r>
              <a:rPr lang="fr-FR" sz="2000" b="0" i="0" u="none" strike="noStrike" cap="none" dirty="0">
                <a:solidFill>
                  <a:schemeClr val="dk1"/>
                </a:solidFill>
                <a:latin typeface="Raleway"/>
                <a:ea typeface="Raleway"/>
                <a:cs typeface="Raleway"/>
                <a:sym typeface="Raleway"/>
              </a:rPr>
              <a:t>La majorité des personnes fait </a:t>
            </a:r>
            <a:r>
              <a:rPr lang="fr-FR" sz="2000" b="1" i="0" u="none" strike="noStrike" cap="none" dirty="0">
                <a:solidFill>
                  <a:schemeClr val="dk1"/>
                </a:solidFill>
                <a:latin typeface="Raleway"/>
                <a:ea typeface="Raleway"/>
                <a:cs typeface="Raleway"/>
                <a:sym typeface="Raleway"/>
              </a:rPr>
              <a:t>au moins un cauchemar par an.</a:t>
            </a:r>
            <a:endParaRPr sz="2000" b="1" i="0" u="none" strike="noStrike" cap="none" dirty="0">
              <a:solidFill>
                <a:schemeClr val="dk1"/>
              </a:solidFill>
              <a:latin typeface="Raleway"/>
              <a:ea typeface="Raleway"/>
              <a:cs typeface="Raleway"/>
              <a:sym typeface="Raleway"/>
            </a:endParaRPr>
          </a:p>
          <a:p>
            <a:pPr marL="800100" marR="0" lvl="0" indent="-21590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Raleway"/>
              <a:ea typeface="Raleway"/>
              <a:cs typeface="Raleway"/>
              <a:sym typeface="Raleway"/>
            </a:endParaRPr>
          </a:p>
          <a:p>
            <a:pPr marL="444500" marR="0" lvl="0" indent="-342900" algn="just" rtl="0">
              <a:lnSpc>
                <a:spcPct val="100000"/>
              </a:lnSpc>
              <a:spcBef>
                <a:spcPts val="0"/>
              </a:spcBef>
              <a:spcAft>
                <a:spcPts val="0"/>
              </a:spcAft>
              <a:buClr>
                <a:schemeClr val="dk1"/>
              </a:buClr>
              <a:buSzPts val="2000"/>
              <a:buFont typeface="Arial"/>
              <a:buChar char="•"/>
            </a:pPr>
            <a:r>
              <a:rPr lang="fr-FR" sz="2000" b="0" i="0" u="none" strike="noStrike" cap="none" dirty="0">
                <a:solidFill>
                  <a:schemeClr val="dk1"/>
                </a:solidFill>
                <a:latin typeface="Raleway"/>
                <a:ea typeface="Raleway"/>
                <a:cs typeface="Raleway"/>
                <a:sym typeface="Raleway"/>
              </a:rPr>
              <a:t>Certaines personnes en font </a:t>
            </a:r>
            <a:r>
              <a:rPr lang="fr-FR" sz="2000" b="1" i="0" u="none" strike="noStrike" cap="none" dirty="0">
                <a:solidFill>
                  <a:schemeClr val="dk1"/>
                </a:solidFill>
                <a:latin typeface="Raleway"/>
                <a:ea typeface="Raleway"/>
                <a:cs typeface="Raleway"/>
                <a:sym typeface="Raleway"/>
              </a:rPr>
              <a:t>toutes les nuits</a:t>
            </a:r>
            <a:r>
              <a:rPr lang="fr-FR" sz="2000" b="0" i="0" u="none" strike="noStrike" cap="none" dirty="0">
                <a:solidFill>
                  <a:schemeClr val="dk1"/>
                </a:solidFill>
                <a:latin typeface="Raleway"/>
                <a:ea typeface="Raleway"/>
                <a:cs typeface="Raleway"/>
                <a:sym typeface="Raleway"/>
              </a:rPr>
              <a:t>. Selon la fréquence et la souffrance associées, les cauchemars peuvent être considérés comme un trouble du sommeil. Environ </a:t>
            </a:r>
            <a:r>
              <a:rPr lang="fr-FR" sz="2000" dirty="0">
                <a:solidFill>
                  <a:schemeClr val="dk1"/>
                </a:solidFill>
                <a:latin typeface="Raleway"/>
                <a:ea typeface="Raleway"/>
                <a:cs typeface="Raleway"/>
                <a:sym typeface="Raleway"/>
              </a:rPr>
              <a:t>6% des personnes souffrent de ce trouble du sommeil</a:t>
            </a:r>
            <a:r>
              <a:rPr lang="fr-FR" sz="2000" b="1" dirty="0">
                <a:solidFill>
                  <a:schemeClr val="dk1"/>
                </a:solidFill>
                <a:latin typeface="Raleway"/>
                <a:ea typeface="Raleway"/>
                <a:cs typeface="Raleway"/>
                <a:sym typeface="Raleway"/>
              </a:rPr>
              <a:t>, </a:t>
            </a:r>
            <a:r>
              <a:rPr lang="fr-FR" sz="2000" dirty="0">
                <a:solidFill>
                  <a:schemeClr val="dk1"/>
                </a:solidFill>
                <a:latin typeface="Raleway"/>
                <a:ea typeface="Raleway"/>
                <a:cs typeface="Raleway"/>
                <a:sym typeface="Raleway"/>
              </a:rPr>
              <a:t>soit environ 2 personnes dans une classe de 30 ! </a:t>
            </a:r>
            <a:endParaRPr sz="2000" dirty="0"/>
          </a:p>
          <a:p>
            <a:pPr marL="457200" lvl="0" indent="0" algn="just" rtl="0">
              <a:spcBef>
                <a:spcPts val="0"/>
              </a:spcBef>
              <a:spcAft>
                <a:spcPts val="0"/>
              </a:spcAft>
              <a:buNone/>
            </a:pPr>
            <a:endParaRPr sz="2000" dirty="0">
              <a:solidFill>
                <a:schemeClr val="dk1"/>
              </a:solidFill>
              <a:latin typeface="Raleway"/>
              <a:ea typeface="Raleway"/>
              <a:cs typeface="Raleway"/>
              <a:sym typeface="Raleway"/>
            </a:endParaRPr>
          </a:p>
          <a:p>
            <a:pPr marL="88900" lvl="0" algn="just" rtl="0">
              <a:spcBef>
                <a:spcPts val="0"/>
              </a:spcBef>
              <a:spcAft>
                <a:spcPts val="0"/>
              </a:spcAft>
              <a:buSzPts val="2200"/>
            </a:pPr>
            <a:endParaRPr lang="fr-FR" sz="2000" dirty="0">
              <a:solidFill>
                <a:schemeClr val="dk1"/>
              </a:solidFill>
              <a:latin typeface="Raleway"/>
              <a:ea typeface="Raleway"/>
              <a:cs typeface="Raleway"/>
              <a:sym typeface="Raleway"/>
            </a:endParaRPr>
          </a:p>
          <a:p>
            <a:pPr marL="88900" lvl="0" algn="just" rtl="0">
              <a:spcBef>
                <a:spcPts val="0"/>
              </a:spcBef>
              <a:spcAft>
                <a:spcPts val="0"/>
              </a:spcAft>
              <a:buSzPts val="2200"/>
            </a:pPr>
            <a:r>
              <a:rPr lang="fr-FR" sz="2000" dirty="0">
                <a:solidFill>
                  <a:schemeClr val="dk1"/>
                </a:solidFill>
                <a:latin typeface="Raleway"/>
                <a:ea typeface="Raleway"/>
                <a:cs typeface="Raleway"/>
                <a:sym typeface="Raleway"/>
              </a:rPr>
              <a:t>Lorsque les cauchemars entraînent une détresse, il est important d’en parler.</a:t>
            </a:r>
            <a:r>
              <a:rPr lang="fr-FR" sz="2000" b="1" dirty="0">
                <a:solidFill>
                  <a:schemeClr val="dk1"/>
                </a:solidFill>
                <a:latin typeface="Raleway"/>
                <a:ea typeface="Raleway"/>
                <a:cs typeface="Raleway"/>
                <a:sym typeface="Raleway"/>
              </a:rPr>
              <a:t> </a:t>
            </a:r>
            <a:r>
              <a:rPr lang="fr-FR" sz="2000" dirty="0">
                <a:solidFill>
                  <a:schemeClr val="dk1"/>
                </a:solidFill>
                <a:latin typeface="Raleway"/>
                <a:ea typeface="Raleway"/>
                <a:cs typeface="Raleway"/>
                <a:sym typeface="Raleway"/>
              </a:rPr>
              <a:t>Il y a des solutions à votre portée et vous n’êtes pas obligé(e)s de vivre avec ça.</a:t>
            </a:r>
            <a:endParaRPr sz="2000" dirty="0"/>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Raleway"/>
              <a:ea typeface="Raleway"/>
              <a:cs typeface="Raleway"/>
              <a:sym typeface="Raleway"/>
            </a:endParaRPr>
          </a:p>
        </p:txBody>
      </p:sp>
      <p:pic>
        <p:nvPicPr>
          <p:cNvPr id="7" name="Image 6">
            <a:extLst>
              <a:ext uri="{FF2B5EF4-FFF2-40B4-BE49-F238E27FC236}">
                <a16:creationId xmlns:a16="http://schemas.microsoft.com/office/drawing/2014/main" id="{C2982FAA-8675-4816-06FF-CED86C902EE7}"/>
              </a:ext>
            </a:extLst>
          </p:cNvPr>
          <p:cNvPicPr>
            <a:picLocks noChangeAspect="1"/>
          </p:cNvPicPr>
          <p:nvPr/>
        </p:nvPicPr>
        <p:blipFill>
          <a:blip r:embed="rId6">
            <a:clrChange>
              <a:clrFrom>
                <a:srgbClr val="FDFCFC"/>
              </a:clrFrom>
              <a:clrTo>
                <a:srgbClr val="FDFCFC">
                  <a:alpha val="0"/>
                </a:srgbClr>
              </a:clrTo>
            </a:clrChange>
          </a:blip>
          <a:stretch>
            <a:fillRect/>
          </a:stretch>
        </p:blipFill>
        <p:spPr>
          <a:xfrm>
            <a:off x="128016" y="4770219"/>
            <a:ext cx="1091227" cy="939284"/>
          </a:xfrm>
          <a:prstGeom prst="rect">
            <a:avLst/>
          </a:prstGeom>
        </p:spPr>
      </p:pic>
      <p:sp>
        <p:nvSpPr>
          <p:cNvPr id="8" name="Google Shape;227;g15c3c9cae48_0_43">
            <a:extLst>
              <a:ext uri="{FF2B5EF4-FFF2-40B4-BE49-F238E27FC236}">
                <a16:creationId xmlns:a16="http://schemas.microsoft.com/office/drawing/2014/main" id="{7991BB11-5731-F783-D40C-50232C2F4C27}"/>
              </a:ext>
            </a:extLst>
          </p:cNvPr>
          <p:cNvSpPr txBox="1"/>
          <p:nvPr>
            <p:custDataLst>
              <p:tags r:id="rId3"/>
            </p:custDataLst>
          </p:nvPr>
        </p:nvSpPr>
        <p:spPr>
          <a:xfrm>
            <a:off x="0" y="1528006"/>
            <a:ext cx="121920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fr-FR" sz="2200" b="1" i="0" u="none" strike="noStrike" cap="none" dirty="0">
                <a:solidFill>
                  <a:schemeClr val="dk1"/>
                </a:solidFill>
                <a:latin typeface="Raleway"/>
                <a:ea typeface="Raleway"/>
                <a:cs typeface="Raleway"/>
                <a:sym typeface="Raleway"/>
              </a:rPr>
              <a:t>RÉPONSE #3 :  </a:t>
            </a:r>
            <a:r>
              <a:rPr lang="fr-FR" sz="2200" b="1" i="0" u="none" strike="noStrike" cap="none" dirty="0">
                <a:solidFill>
                  <a:srgbClr val="2F5CEE"/>
                </a:solidFill>
                <a:latin typeface="Raleway"/>
                <a:ea typeface="Raleway"/>
                <a:cs typeface="Raleway"/>
                <a:sym typeface="Raleway"/>
              </a:rPr>
              <a:t>C. LES ADULTES FONT PLUS DE CAUCHEMARS QUE LES ENFANTS. </a:t>
            </a:r>
            <a:endParaRPr sz="2200" b="1" i="0" u="none" strike="noStrike" cap="none" dirty="0">
              <a:solidFill>
                <a:srgbClr val="2F5CEE"/>
              </a:solidFill>
              <a:latin typeface="Raleway"/>
              <a:ea typeface="Raleway"/>
              <a:cs typeface="Raleway"/>
              <a:sym typeface="Raleway"/>
            </a:endParaRPr>
          </a:p>
        </p:txBody>
      </p:sp>
    </p:spTree>
    <p:extLst>
      <p:ext uri="{BB962C8B-B14F-4D97-AF65-F5344CB8AC3E}">
        <p14:creationId xmlns:p14="http://schemas.microsoft.com/office/powerpoint/2010/main" val="259843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5ba17d219c_0_474"/>
          <p:cNvSpPr txBox="1">
            <a:spLocks noGrp="1"/>
          </p:cNvSpPr>
          <p:nvPr>
            <p:ph type="title"/>
            <p:custDataLst>
              <p:tags r:id="rId1"/>
            </p:custDataLst>
          </p:nvPr>
        </p:nvSpPr>
        <p:spPr>
          <a:xfrm>
            <a:off x="809700" y="629732"/>
            <a:ext cx="10572600" cy="5437602"/>
          </a:xfrm>
          <a:prstGeom prst="rect">
            <a:avLst/>
          </a:prstGeom>
          <a:noFill/>
          <a:ln>
            <a:noFill/>
          </a:ln>
        </p:spPr>
        <p:txBody>
          <a:bodyPr spcFirstLastPara="1" wrap="square" lIns="91425" tIns="45700" rIns="91425" bIns="45700" anchor="ctr" anchorCtr="0">
            <a:spAutoFit/>
          </a:bodyPr>
          <a:lstStyle/>
          <a:p>
            <a:pPr marL="0" lvl="0" indent="0" algn="ctr" rtl="0">
              <a:lnSpc>
                <a:spcPct val="115000"/>
              </a:lnSpc>
              <a:spcBef>
                <a:spcPts val="0"/>
              </a:spcBef>
              <a:spcAft>
                <a:spcPts val="0"/>
              </a:spcAft>
              <a:buSzPts val="4400"/>
              <a:buNone/>
            </a:pPr>
            <a:r>
              <a:rPr lang="fr-FR" sz="2100" b="1" dirty="0">
                <a:solidFill>
                  <a:schemeClr val="dk1"/>
                </a:solidFill>
                <a:latin typeface="Raleway"/>
                <a:ea typeface="Raleway"/>
                <a:cs typeface="Raleway"/>
                <a:sym typeface="Raleway"/>
              </a:rPr>
              <a:t>QUESTION #4 :</a:t>
            </a:r>
            <a:endParaRPr sz="2100" b="1" dirty="0">
              <a:solidFill>
                <a:schemeClr val="dk1"/>
              </a:solidFill>
              <a:latin typeface="Raleway"/>
              <a:ea typeface="Raleway"/>
              <a:cs typeface="Raleway"/>
              <a:sym typeface="Raleway"/>
            </a:endParaRPr>
          </a:p>
          <a:p>
            <a:pPr marL="0" lvl="0" indent="0" algn="ctr" rtl="0">
              <a:lnSpc>
                <a:spcPct val="115000"/>
              </a:lnSpc>
              <a:spcBef>
                <a:spcPts val="0"/>
              </a:spcBef>
              <a:spcAft>
                <a:spcPts val="0"/>
              </a:spcAft>
              <a:buSzPts val="4400"/>
              <a:buNone/>
            </a:pPr>
            <a:endParaRPr sz="8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200" b="1" dirty="0">
                <a:solidFill>
                  <a:srgbClr val="2F5CEE"/>
                </a:solidFill>
                <a:latin typeface="Raleway"/>
                <a:ea typeface="Raleway"/>
                <a:cs typeface="Raleway"/>
                <a:sym typeface="Raleway"/>
              </a:rPr>
              <a:t>Quand est-il important de parler de votre sommeil </a:t>
            </a:r>
            <a:endParaRPr sz="2200" b="1" dirty="0">
              <a:solidFill>
                <a:srgbClr val="2F5CEE"/>
              </a:solidFill>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200" b="1" dirty="0">
                <a:solidFill>
                  <a:srgbClr val="2F5CEE"/>
                </a:solidFill>
                <a:latin typeface="Raleway"/>
                <a:ea typeface="Raleway"/>
                <a:cs typeface="Raleway"/>
                <a:sym typeface="Raleway"/>
              </a:rPr>
              <a:t>avec quelqu’un de confiance ou avec un(e) professionnel(le) de la santé ?</a:t>
            </a:r>
            <a:endParaRPr sz="2200" b="1" dirty="0">
              <a:solidFill>
                <a:srgbClr val="2F5CEE"/>
              </a:solidFill>
              <a:latin typeface="Raleway"/>
              <a:ea typeface="Raleway"/>
              <a:cs typeface="Raleway"/>
              <a:sym typeface="Raleway"/>
            </a:endParaRPr>
          </a:p>
          <a:p>
            <a:pPr marL="0" lvl="0" indent="0" algn="l" rtl="0">
              <a:lnSpc>
                <a:spcPct val="100000"/>
              </a:lnSpc>
              <a:spcBef>
                <a:spcPts val="0"/>
              </a:spcBef>
              <a:spcAft>
                <a:spcPts val="0"/>
              </a:spcAft>
              <a:buSzPts val="4400"/>
              <a:buNone/>
            </a:pPr>
            <a:endParaRPr sz="1800" b="1" dirty="0">
              <a:solidFill>
                <a:schemeClr val="dk1"/>
              </a:solidFill>
              <a:latin typeface="Raleway"/>
              <a:ea typeface="Raleway"/>
              <a:cs typeface="Raleway"/>
              <a:sym typeface="Raleway"/>
            </a:endParaRPr>
          </a:p>
          <a:p>
            <a:pPr marL="457200" lvl="0" indent="-361950" algn="l" rtl="0">
              <a:lnSpc>
                <a:spcPct val="100000"/>
              </a:lnSpc>
              <a:spcBef>
                <a:spcPts val="0"/>
              </a:spcBef>
              <a:spcAft>
                <a:spcPts val="0"/>
              </a:spcAft>
              <a:buClr>
                <a:schemeClr val="dk1"/>
              </a:buClr>
              <a:buSzPts val="2100"/>
              <a:buFont typeface="Raleway"/>
              <a:buAutoNum type="alphaUcPeriod"/>
            </a:pPr>
            <a:r>
              <a:rPr lang="fr-FR" sz="1800" dirty="0">
                <a:solidFill>
                  <a:schemeClr val="dk1"/>
                </a:solidFill>
                <a:latin typeface="Raleway"/>
                <a:ea typeface="Raleway"/>
                <a:cs typeface="Raleway"/>
                <a:sym typeface="Raleway"/>
              </a:rPr>
              <a:t>Si vous vous réveillez la nuit autant de fois que le mot « covid-19 » a été dit dans les dernières années.</a:t>
            </a:r>
            <a:br>
              <a:rPr lang="fr-FR" sz="1800" dirty="0">
                <a:solidFill>
                  <a:schemeClr val="dk1"/>
                </a:solidFill>
                <a:latin typeface="Raleway"/>
                <a:ea typeface="Raleway"/>
                <a:cs typeface="Raleway"/>
                <a:sym typeface="Raleway"/>
              </a:rPr>
            </a:br>
            <a:endParaRPr sz="1800" dirty="0">
              <a:solidFill>
                <a:schemeClr val="dk1"/>
              </a:solidFill>
              <a:latin typeface="Raleway"/>
              <a:ea typeface="Raleway"/>
              <a:cs typeface="Raleway"/>
              <a:sym typeface="Raleway"/>
            </a:endParaRPr>
          </a:p>
          <a:p>
            <a:pPr marL="457200" lvl="0" indent="-361950" algn="l" rtl="0">
              <a:lnSpc>
                <a:spcPct val="100000"/>
              </a:lnSpc>
              <a:spcBef>
                <a:spcPts val="0"/>
              </a:spcBef>
              <a:spcAft>
                <a:spcPts val="0"/>
              </a:spcAft>
              <a:buClr>
                <a:schemeClr val="dk1"/>
              </a:buClr>
              <a:buSzPts val="2100"/>
              <a:buFont typeface="Raleway"/>
              <a:buAutoNum type="alphaUcPeriod"/>
            </a:pPr>
            <a:r>
              <a:rPr lang="fr-FR" sz="1800" dirty="0">
                <a:solidFill>
                  <a:schemeClr val="dk1"/>
                </a:solidFill>
                <a:latin typeface="Raleway"/>
                <a:ea typeface="Raleway"/>
                <a:cs typeface="Raleway"/>
                <a:sym typeface="Raleway"/>
              </a:rPr>
              <a:t>S’il vous faut plus d’une heure pour vous endormir en essayant pour de vrai, lumières éteintes et tête sur l’oreiller.</a:t>
            </a:r>
            <a:br>
              <a:rPr lang="fr-FR" sz="1800" dirty="0">
                <a:solidFill>
                  <a:schemeClr val="dk1"/>
                </a:solidFill>
                <a:latin typeface="Raleway"/>
                <a:ea typeface="Raleway"/>
                <a:cs typeface="Raleway"/>
                <a:sym typeface="Raleway"/>
              </a:rPr>
            </a:br>
            <a:endParaRPr sz="1800" dirty="0">
              <a:solidFill>
                <a:schemeClr val="dk1"/>
              </a:solidFill>
              <a:latin typeface="Raleway"/>
              <a:ea typeface="Raleway"/>
              <a:cs typeface="Raleway"/>
              <a:sym typeface="Raleway"/>
            </a:endParaRPr>
          </a:p>
          <a:p>
            <a:pPr marL="457200" lvl="0" indent="-361950" algn="l" rtl="0">
              <a:lnSpc>
                <a:spcPct val="100000"/>
              </a:lnSpc>
              <a:spcBef>
                <a:spcPts val="0"/>
              </a:spcBef>
              <a:spcAft>
                <a:spcPts val="0"/>
              </a:spcAft>
              <a:buClr>
                <a:schemeClr val="dk1"/>
              </a:buClr>
              <a:buSzPts val="2100"/>
              <a:buFont typeface="Raleway"/>
              <a:buAutoNum type="alphaUcPeriod"/>
            </a:pPr>
            <a:r>
              <a:rPr lang="fr-FR" sz="1800" dirty="0">
                <a:solidFill>
                  <a:schemeClr val="dk1"/>
                </a:solidFill>
                <a:latin typeface="Raleway"/>
                <a:ea typeface="Raleway"/>
                <a:cs typeface="Raleway"/>
                <a:sym typeface="Raleway"/>
              </a:rPr>
              <a:t>Si l’on vous dit que vous ronflez tellement que les murs tremblent.</a:t>
            </a:r>
            <a:br>
              <a:rPr lang="fr-FR" sz="1800" dirty="0">
                <a:solidFill>
                  <a:schemeClr val="dk1"/>
                </a:solidFill>
                <a:latin typeface="Raleway"/>
                <a:ea typeface="Raleway"/>
                <a:cs typeface="Raleway"/>
                <a:sym typeface="Raleway"/>
              </a:rPr>
            </a:br>
            <a:endParaRPr sz="1800" dirty="0">
              <a:solidFill>
                <a:schemeClr val="dk1"/>
              </a:solidFill>
              <a:latin typeface="Raleway"/>
              <a:ea typeface="Raleway"/>
              <a:cs typeface="Raleway"/>
              <a:sym typeface="Raleway"/>
            </a:endParaRPr>
          </a:p>
          <a:p>
            <a:pPr marL="457200" lvl="0" indent="-361950" algn="l" rtl="0">
              <a:lnSpc>
                <a:spcPct val="100000"/>
              </a:lnSpc>
              <a:spcBef>
                <a:spcPts val="0"/>
              </a:spcBef>
              <a:spcAft>
                <a:spcPts val="0"/>
              </a:spcAft>
              <a:buClr>
                <a:schemeClr val="dk1"/>
              </a:buClr>
              <a:buSzPts val="2100"/>
              <a:buFont typeface="Raleway"/>
              <a:buAutoNum type="alphaUcPeriod"/>
            </a:pPr>
            <a:r>
              <a:rPr lang="fr-FR" sz="1800" dirty="0">
                <a:solidFill>
                  <a:schemeClr val="dk1"/>
                </a:solidFill>
                <a:latin typeface="Raleway"/>
                <a:ea typeface="Raleway"/>
                <a:cs typeface="Raleway"/>
                <a:sym typeface="Raleway"/>
              </a:rPr>
              <a:t>Si la pensée d'aller vous coucher vous génère un stress. </a:t>
            </a:r>
            <a:br>
              <a:rPr lang="fr-FR" sz="1800" dirty="0">
                <a:solidFill>
                  <a:schemeClr val="dk1"/>
                </a:solidFill>
                <a:latin typeface="Raleway"/>
                <a:ea typeface="Raleway"/>
                <a:cs typeface="Raleway"/>
                <a:sym typeface="Raleway"/>
              </a:rPr>
            </a:br>
            <a:endParaRPr sz="1800" dirty="0">
              <a:solidFill>
                <a:schemeClr val="dk1"/>
              </a:solidFill>
              <a:latin typeface="Raleway"/>
              <a:ea typeface="Raleway"/>
              <a:cs typeface="Raleway"/>
              <a:sym typeface="Raleway"/>
            </a:endParaRPr>
          </a:p>
          <a:p>
            <a:pPr marL="457200" lvl="0" indent="-361950" algn="l" rtl="0">
              <a:lnSpc>
                <a:spcPct val="100000"/>
              </a:lnSpc>
              <a:spcBef>
                <a:spcPts val="0"/>
              </a:spcBef>
              <a:spcAft>
                <a:spcPts val="0"/>
              </a:spcAft>
              <a:buClr>
                <a:schemeClr val="dk1"/>
              </a:buClr>
              <a:buSzPts val="2100"/>
              <a:buFont typeface="Raleway"/>
              <a:buAutoNum type="alphaUcPeriod"/>
            </a:pPr>
            <a:r>
              <a:rPr lang="fr-FR" sz="1800" dirty="0">
                <a:solidFill>
                  <a:schemeClr val="dk1"/>
                </a:solidFill>
                <a:latin typeface="Raleway"/>
                <a:ea typeface="Raleway"/>
                <a:cs typeface="Raleway"/>
                <a:sym typeface="Raleway"/>
              </a:rPr>
              <a:t>Si le jour vous avez  autant d’énergie qu’un escargot ou que vous cognez des clous en classe - cela s’appelle de la somnolence et ce n’est pas de la paresse, c’est un drapeau rouge. </a:t>
            </a:r>
            <a:br>
              <a:rPr lang="fr-FR" sz="1800" dirty="0">
                <a:solidFill>
                  <a:schemeClr val="dk1"/>
                </a:solidFill>
                <a:latin typeface="Raleway"/>
                <a:ea typeface="Raleway"/>
                <a:cs typeface="Raleway"/>
                <a:sym typeface="Raleway"/>
              </a:rPr>
            </a:br>
            <a:endParaRPr sz="1800" dirty="0">
              <a:solidFill>
                <a:schemeClr val="dk1"/>
              </a:solidFill>
              <a:latin typeface="Raleway"/>
              <a:ea typeface="Raleway"/>
              <a:cs typeface="Raleway"/>
              <a:sym typeface="Raleway"/>
            </a:endParaRPr>
          </a:p>
          <a:p>
            <a:pPr marL="457200" lvl="0" indent="-361950" algn="l" rtl="0">
              <a:lnSpc>
                <a:spcPct val="100000"/>
              </a:lnSpc>
              <a:spcBef>
                <a:spcPts val="0"/>
              </a:spcBef>
              <a:spcAft>
                <a:spcPts val="0"/>
              </a:spcAft>
              <a:buClr>
                <a:schemeClr val="dk1"/>
              </a:buClr>
              <a:buSzPts val="2100"/>
              <a:buFont typeface="Raleway"/>
              <a:buAutoNum type="alphaUcPeriod"/>
            </a:pPr>
            <a:r>
              <a:rPr lang="fr-FR" sz="1800" dirty="0">
                <a:solidFill>
                  <a:schemeClr val="dk1"/>
                </a:solidFill>
                <a:latin typeface="Raleway"/>
                <a:ea typeface="Raleway"/>
                <a:cs typeface="Raleway"/>
                <a:sym typeface="Raleway"/>
              </a:rPr>
              <a:t>Toutes ces réponses.</a:t>
            </a:r>
            <a:endParaRPr sz="1800" b="1" dirty="0">
              <a:latin typeface="Raleway"/>
              <a:ea typeface="Raleway"/>
              <a:cs typeface="Raleway"/>
              <a:sym typeface="Raleway"/>
            </a:endParaRPr>
          </a:p>
        </p:txBody>
      </p:sp>
      <p:sp>
        <p:nvSpPr>
          <p:cNvPr id="235" name="Google Shape;235;g25ba17d219c_0_474"/>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5ba17d219c_0_480"/>
          <p:cNvSpPr txBox="1">
            <a:spLocks noGrp="1"/>
          </p:cNvSpPr>
          <p:nvPr>
            <p:ph type="body" idx="1"/>
            <p:custDataLst>
              <p:tags r:id="rId1"/>
            </p:custDataLst>
          </p:nvPr>
        </p:nvSpPr>
        <p:spPr>
          <a:xfrm>
            <a:off x="1840968" y="729855"/>
            <a:ext cx="8656170" cy="1985118"/>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SzPts val="2800"/>
              <a:buNone/>
            </a:pPr>
            <a:r>
              <a:rPr lang="fr-FR" sz="2200" b="1" dirty="0">
                <a:solidFill>
                  <a:schemeClr val="dk1"/>
                </a:solidFill>
                <a:latin typeface="Raleway"/>
                <a:ea typeface="Raleway"/>
                <a:cs typeface="Raleway"/>
                <a:sym typeface="Raleway"/>
              </a:rPr>
              <a:t>RÉPONSE #4 :  </a:t>
            </a:r>
            <a:r>
              <a:rPr lang="fr-FR" sz="2200" b="1" dirty="0">
                <a:latin typeface="Raleway"/>
                <a:ea typeface="Raleway"/>
                <a:cs typeface="Raleway"/>
                <a:sym typeface="Raleway"/>
              </a:rPr>
              <a:t>F</a:t>
            </a:r>
            <a:r>
              <a:rPr lang="fr-FR" sz="2200" b="1" dirty="0">
                <a:solidFill>
                  <a:srgbClr val="2F5CEE"/>
                </a:solidFill>
                <a:latin typeface="Raleway"/>
                <a:ea typeface="Raleway"/>
                <a:cs typeface="Raleway"/>
                <a:sym typeface="Raleway"/>
              </a:rPr>
              <a:t>. </a:t>
            </a:r>
            <a:r>
              <a:rPr lang="fr-FR" sz="2200" b="1" dirty="0">
                <a:latin typeface="Raleway"/>
                <a:ea typeface="Raleway"/>
                <a:cs typeface="Raleway"/>
                <a:sym typeface="Raleway"/>
              </a:rPr>
              <a:t>TOUTES CES RÉPONSES</a:t>
            </a:r>
            <a:r>
              <a:rPr lang="fr-FR" sz="2200" b="1" dirty="0">
                <a:solidFill>
                  <a:srgbClr val="2F5CEE"/>
                </a:solidFill>
                <a:latin typeface="Raleway"/>
                <a:ea typeface="Raleway"/>
                <a:cs typeface="Raleway"/>
                <a:sym typeface="Raleway"/>
              </a:rPr>
              <a:t> </a:t>
            </a:r>
            <a:endParaRPr sz="2200" dirty="0">
              <a:latin typeface="Raleway"/>
              <a:ea typeface="Raleway"/>
              <a:cs typeface="Raleway"/>
              <a:sym typeface="Raleway"/>
            </a:endParaRPr>
          </a:p>
          <a:p>
            <a:pPr marL="0" lvl="0" indent="0" algn="l" rtl="0">
              <a:lnSpc>
                <a:spcPct val="100000"/>
              </a:lnSpc>
              <a:spcBef>
                <a:spcPts val="0"/>
              </a:spcBef>
              <a:spcAft>
                <a:spcPts val="0"/>
              </a:spcAft>
              <a:buSzPts val="2800"/>
              <a:buNone/>
            </a:pPr>
            <a:endParaRPr sz="2100" dirty="0">
              <a:latin typeface="Raleway"/>
              <a:ea typeface="Raleway"/>
              <a:cs typeface="Raleway"/>
              <a:sym typeface="Raleway"/>
            </a:endParaRPr>
          </a:p>
          <a:p>
            <a:pPr marL="0" lvl="0" indent="0" algn="just" rtl="0">
              <a:lnSpc>
                <a:spcPct val="100000"/>
              </a:lnSpc>
              <a:spcBef>
                <a:spcPts val="0"/>
              </a:spcBef>
              <a:spcAft>
                <a:spcPts val="0"/>
              </a:spcAft>
              <a:buClr>
                <a:schemeClr val="dk1"/>
              </a:buClr>
              <a:buSzPts val="1100"/>
              <a:buFont typeface="Arial"/>
              <a:buNone/>
            </a:pPr>
            <a:r>
              <a:rPr lang="fr-FR" sz="2000" dirty="0">
                <a:solidFill>
                  <a:schemeClr val="dk1"/>
                </a:solidFill>
                <a:latin typeface="Raleway"/>
                <a:ea typeface="Raleway"/>
                <a:cs typeface="Raleway"/>
                <a:sym typeface="Raleway"/>
              </a:rPr>
              <a:t>Si vos problèmes de sommeil vous  préoccupent et vous empêchent d’être vous-mêmes,  n’hésitez pas à en parler à un(e) professionnel(le) de la santé  (médecin, psychologue, infirmier(ère), etc.).</a:t>
            </a:r>
            <a:endParaRPr sz="2000" dirty="0">
              <a:solidFill>
                <a:schemeClr val="dk1"/>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sz="2000" dirty="0">
              <a:solidFill>
                <a:schemeClr val="dk1"/>
              </a:solidFill>
              <a:latin typeface="Raleway"/>
              <a:ea typeface="Raleway"/>
              <a:cs typeface="Raleway"/>
              <a:sym typeface="Raleway"/>
            </a:endParaRPr>
          </a:p>
        </p:txBody>
      </p:sp>
      <p:sp>
        <p:nvSpPr>
          <p:cNvPr id="242" name="Google Shape;242;g25ba17d219c_0_480"/>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15</a:t>
            </a:fld>
            <a:endParaRPr/>
          </a:p>
        </p:txBody>
      </p:sp>
      <p:sp>
        <p:nvSpPr>
          <p:cNvPr id="245" name="Google Shape;245;g25ba17d219c_0_480"/>
          <p:cNvSpPr txBox="1"/>
          <p:nvPr>
            <p:custDataLst>
              <p:tags r:id="rId3"/>
            </p:custDataLst>
          </p:nvPr>
        </p:nvSpPr>
        <p:spPr>
          <a:xfrm>
            <a:off x="2377938" y="2640604"/>
            <a:ext cx="7436100" cy="2247390"/>
          </a:xfrm>
          <a:prstGeom prst="roundRect">
            <a:avLst/>
          </a:prstGeom>
          <a:solidFill>
            <a:srgbClr val="C9DBF8"/>
          </a:solidFill>
          <a:ln>
            <a:solidFill>
              <a:schemeClr val="bg1"/>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Raleway"/>
                <a:ea typeface="Raleway"/>
                <a:cs typeface="Raleway"/>
                <a:sym typeface="Raleway"/>
              </a:rPr>
              <a:t>Le fait d’en parler peut vous aider </a:t>
            </a:r>
            <a:r>
              <a:rPr lang="fr-FR" sz="2000" b="1" i="0" u="none" strike="noStrike" cap="none" dirty="0">
                <a:solidFill>
                  <a:schemeClr val="dk1"/>
                </a:solidFill>
                <a:latin typeface="Raleway"/>
                <a:ea typeface="Raleway"/>
                <a:cs typeface="Raleway"/>
                <a:sym typeface="Raleway"/>
              </a:rPr>
              <a:t>à trouver la cause</a:t>
            </a:r>
            <a:r>
              <a:rPr lang="fr-FR" sz="2000" b="0" i="0" u="none" strike="noStrike" cap="none" dirty="0">
                <a:solidFill>
                  <a:schemeClr val="dk1"/>
                </a:solidFill>
                <a:latin typeface="Raleway"/>
                <a:ea typeface="Raleway"/>
                <a:cs typeface="Raleway"/>
                <a:sym typeface="Raleway"/>
              </a:rPr>
              <a:t> </a:t>
            </a:r>
            <a:endParaRPr sz="2000" b="0"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Raleway"/>
                <a:ea typeface="Raleway"/>
                <a:cs typeface="Raleway"/>
                <a:sym typeface="Raleway"/>
              </a:rPr>
              <a:t>de vos problèmes de sommeil</a:t>
            </a:r>
            <a:r>
              <a:rPr lang="fr-FR" sz="2000" dirty="0">
                <a:solidFill>
                  <a:schemeClr val="dk1"/>
                </a:solidFill>
                <a:latin typeface="Raleway"/>
                <a:ea typeface="Raleway"/>
                <a:cs typeface="Raleway"/>
                <a:sym typeface="Raleway"/>
              </a:rPr>
              <a:t> </a:t>
            </a:r>
            <a:r>
              <a:rPr lang="fr-FR" sz="2000" b="0" i="0" u="none" strike="noStrike" cap="none" dirty="0">
                <a:solidFill>
                  <a:schemeClr val="dk1"/>
                </a:solidFill>
                <a:latin typeface="Raleway"/>
                <a:ea typeface="Raleway"/>
                <a:cs typeface="Raleway"/>
                <a:sym typeface="Raleway"/>
              </a:rPr>
              <a:t>et à trouver des </a:t>
            </a:r>
            <a:r>
              <a:rPr lang="fr-FR" sz="2000" b="1" i="0" u="none" strike="noStrike" cap="none" dirty="0">
                <a:solidFill>
                  <a:schemeClr val="dk1"/>
                </a:solidFill>
                <a:latin typeface="Raleway"/>
                <a:ea typeface="Raleway"/>
                <a:cs typeface="Raleway"/>
                <a:sym typeface="Raleway"/>
              </a:rPr>
              <a:t>solutions adaptées pour vous. </a:t>
            </a:r>
            <a:endParaRPr sz="2000" b="1"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Raleway"/>
                <a:ea typeface="Raleway"/>
                <a:cs typeface="Raleway"/>
                <a:sym typeface="Raleway"/>
              </a:rPr>
              <a:t>Parions que le « couche toi donc plus tôt » ne fera pas partie des conseils magiques que vous recevrez.</a:t>
            </a:r>
            <a:r>
              <a:rPr lang="fr-FR" sz="1900" b="0" i="0" u="none" strike="noStrike" cap="none" dirty="0">
                <a:solidFill>
                  <a:schemeClr val="dk1"/>
                </a:solidFill>
                <a:latin typeface="Raleway"/>
                <a:ea typeface="Raleway"/>
                <a:cs typeface="Raleway"/>
                <a:sym typeface="Raleway"/>
              </a:rPr>
              <a:t> </a:t>
            </a:r>
            <a:endParaRPr sz="1400" b="0" i="0" u="none" strike="noStrike" cap="none" dirty="0">
              <a:solidFill>
                <a:schemeClr val="dk1"/>
              </a:solidFill>
              <a:latin typeface="Arial"/>
              <a:ea typeface="Arial"/>
              <a:cs typeface="Arial"/>
              <a:sym typeface="Arial"/>
            </a:endParaRPr>
          </a:p>
        </p:txBody>
      </p:sp>
      <p:sp>
        <p:nvSpPr>
          <p:cNvPr id="3" name="Google Shape;241;g25ba17d219c_0_480">
            <a:extLst>
              <a:ext uri="{FF2B5EF4-FFF2-40B4-BE49-F238E27FC236}">
                <a16:creationId xmlns:a16="http://schemas.microsoft.com/office/drawing/2014/main" id="{F20BF78C-22C5-BD0E-4693-7B0B112FD258}"/>
              </a:ext>
            </a:extLst>
          </p:cNvPr>
          <p:cNvSpPr txBox="1">
            <a:spLocks/>
          </p:cNvSpPr>
          <p:nvPr>
            <p:custDataLst>
              <p:tags r:id="rId4"/>
            </p:custDataLst>
          </p:nvPr>
        </p:nvSpPr>
        <p:spPr>
          <a:xfrm>
            <a:off x="1247132" y="4972972"/>
            <a:ext cx="9843841" cy="100023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F5CEE"/>
              </a:buClr>
              <a:buSzPts val="2800"/>
              <a:buFont typeface="Arial"/>
              <a:buChar char="•"/>
              <a:defRPr sz="2800" b="0" i="0" u="none" strike="noStrike" cap="none">
                <a:solidFill>
                  <a:srgbClr val="2F5CEE"/>
                </a:solidFill>
                <a:latin typeface="Arial"/>
                <a:ea typeface="Arial"/>
                <a:cs typeface="Arial"/>
                <a:sym typeface="Arial"/>
              </a:defRPr>
            </a:lvl1pPr>
            <a:lvl2pPr marL="914400" marR="0" lvl="1" indent="-381000" algn="l" rtl="0">
              <a:lnSpc>
                <a:spcPct val="90000"/>
              </a:lnSpc>
              <a:spcBef>
                <a:spcPts val="500"/>
              </a:spcBef>
              <a:spcAft>
                <a:spcPts val="0"/>
              </a:spcAft>
              <a:buClr>
                <a:srgbClr val="2F5CEE"/>
              </a:buClr>
              <a:buSzPts val="2400"/>
              <a:buFont typeface="Arial"/>
              <a:buChar char="•"/>
              <a:defRPr sz="2400" b="0" i="0" u="none" strike="noStrike" cap="none">
                <a:solidFill>
                  <a:srgbClr val="2F5CEE"/>
                </a:solidFill>
                <a:latin typeface="Arial"/>
                <a:ea typeface="Arial"/>
                <a:cs typeface="Arial"/>
                <a:sym typeface="Arial"/>
              </a:defRPr>
            </a:lvl2pPr>
            <a:lvl3pPr marL="1371600" marR="0" lvl="2" indent="-355600" algn="l" rtl="0">
              <a:lnSpc>
                <a:spcPct val="90000"/>
              </a:lnSpc>
              <a:spcBef>
                <a:spcPts val="500"/>
              </a:spcBef>
              <a:spcAft>
                <a:spcPts val="0"/>
              </a:spcAft>
              <a:buClr>
                <a:srgbClr val="2F5CEE"/>
              </a:buClr>
              <a:buSzPts val="2000"/>
              <a:buFont typeface="Arial"/>
              <a:buChar char="•"/>
              <a:defRPr sz="2000" b="0" i="0" u="none" strike="noStrike" cap="none">
                <a:solidFill>
                  <a:srgbClr val="2F5CEE"/>
                </a:solidFill>
                <a:latin typeface="Arial"/>
                <a:ea typeface="Arial"/>
                <a:cs typeface="Arial"/>
                <a:sym typeface="Arial"/>
              </a:defRPr>
            </a:lvl3pPr>
            <a:lvl4pPr marL="1828800" marR="0" lvl="3" indent="-342900" algn="l" rtl="0">
              <a:lnSpc>
                <a:spcPct val="90000"/>
              </a:lnSpc>
              <a:spcBef>
                <a:spcPts val="500"/>
              </a:spcBef>
              <a:spcAft>
                <a:spcPts val="0"/>
              </a:spcAft>
              <a:buClr>
                <a:srgbClr val="2F5CEE"/>
              </a:buClr>
              <a:buSzPts val="1800"/>
              <a:buFont typeface="Arial"/>
              <a:buChar char="•"/>
              <a:defRPr sz="1800" b="0" i="0" u="none" strike="noStrike" cap="none">
                <a:solidFill>
                  <a:srgbClr val="2F5CEE"/>
                </a:solidFill>
                <a:latin typeface="Arial"/>
                <a:ea typeface="Arial"/>
                <a:cs typeface="Arial"/>
                <a:sym typeface="Arial"/>
              </a:defRPr>
            </a:lvl4pPr>
            <a:lvl5pPr marL="2286000" marR="0" lvl="4" indent="-342900" algn="l" rtl="0">
              <a:lnSpc>
                <a:spcPct val="90000"/>
              </a:lnSpc>
              <a:spcBef>
                <a:spcPts val="500"/>
              </a:spcBef>
              <a:spcAft>
                <a:spcPts val="0"/>
              </a:spcAft>
              <a:buClr>
                <a:srgbClr val="2F5CEE"/>
              </a:buClr>
              <a:buSzPts val="1800"/>
              <a:buFont typeface="Arial"/>
              <a:buChar char="•"/>
              <a:defRPr sz="1800" b="0" i="0" u="none" strike="noStrike" cap="none">
                <a:solidFill>
                  <a:srgbClr val="2F5CEE"/>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chemeClr val="dk1"/>
              </a:buClr>
              <a:buSzPts val="1100"/>
              <a:buFont typeface="Arial"/>
              <a:buNone/>
            </a:pPr>
            <a:endParaRPr lang="fr-FR" sz="2000" dirty="0">
              <a:solidFill>
                <a:schemeClr val="dk1"/>
              </a:solidFill>
              <a:latin typeface="Raleway"/>
              <a:ea typeface="Raleway"/>
              <a:cs typeface="Raleway"/>
              <a:sym typeface="Raleway"/>
            </a:endParaRPr>
          </a:p>
          <a:p>
            <a:pPr marL="0" indent="0" algn="ctr">
              <a:lnSpc>
                <a:spcPct val="100000"/>
              </a:lnSpc>
              <a:spcBef>
                <a:spcPts val="0"/>
              </a:spcBef>
              <a:buClr>
                <a:schemeClr val="dk1"/>
              </a:buClr>
              <a:buSzPts val="1100"/>
              <a:buFont typeface="Arial"/>
              <a:buNone/>
            </a:pPr>
            <a:r>
              <a:rPr lang="fr-FR" sz="1900" dirty="0">
                <a:solidFill>
                  <a:schemeClr val="dk1"/>
                </a:solidFill>
                <a:latin typeface="Raleway"/>
                <a:ea typeface="Raleway"/>
                <a:cs typeface="Raleway"/>
                <a:sym typeface="Raleway"/>
              </a:rPr>
              <a:t>Vous pouvez aussi vous connecter à la plateforme </a:t>
            </a:r>
            <a:r>
              <a:rPr lang="fr-FR" sz="1900" u="sng" dirty="0">
                <a:solidFill>
                  <a:schemeClr val="hlink"/>
                </a:solidFill>
                <a:latin typeface="Raleway"/>
                <a:ea typeface="Raleway"/>
                <a:cs typeface="Raleway"/>
                <a:sym typeface="Raleway"/>
                <a:hlinkClick r:id="rId9"/>
              </a:rPr>
              <a:t>www.pournepasdormirdebout.com</a:t>
            </a:r>
            <a:r>
              <a:rPr lang="fr-FR" sz="1900" dirty="0">
                <a:solidFill>
                  <a:schemeClr val="dk1"/>
                </a:solidFill>
                <a:latin typeface="Raleway"/>
                <a:ea typeface="Raleway"/>
                <a:cs typeface="Raleway"/>
                <a:sym typeface="Raleway"/>
              </a:rPr>
              <a:t>  et poser vos questions de manière anonyme. </a:t>
            </a:r>
            <a:r>
              <a:rPr lang="fr-FR" sz="2000" dirty="0">
                <a:solidFill>
                  <a:schemeClr val="dk1"/>
                </a:solidFill>
                <a:latin typeface="Raleway"/>
                <a:ea typeface="Raleway"/>
                <a:cs typeface="Raleway"/>
                <a:sym typeface="Raleway"/>
              </a:rPr>
              <a:t> </a:t>
            </a:r>
            <a:endParaRPr lang="fr-FR" sz="2000" dirty="0">
              <a:latin typeface="Raleway"/>
              <a:ea typeface="Raleway"/>
              <a:cs typeface="Raleway"/>
              <a:sym typeface="Raleway"/>
            </a:endParaRPr>
          </a:p>
        </p:txBody>
      </p:sp>
      <p:sp>
        <p:nvSpPr>
          <p:cNvPr id="244" name="Google Shape;244;g25ba17d219c_0_480"/>
          <p:cNvSpPr/>
          <p:nvPr>
            <p:custDataLst>
              <p:tags r:id="rId5"/>
            </p:custDataLst>
          </p:nvPr>
        </p:nvSpPr>
        <p:spPr>
          <a:xfrm rot="21258081">
            <a:off x="291185" y="3411195"/>
            <a:ext cx="2293200" cy="1103400"/>
          </a:xfrm>
          <a:prstGeom prst="wedgeRoundRectCallout">
            <a:avLst>
              <a:gd name="adj1" fmla="val -11263"/>
              <a:gd name="adj2" fmla="val 64157"/>
              <a:gd name="adj3" fmla="val 16667"/>
            </a:avLst>
          </a:prstGeom>
          <a:solidFill>
            <a:schemeClr val="lt2"/>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fr-FR" sz="1800" b="0" i="0" u="none" strike="noStrike" cap="none" dirty="0">
                <a:solidFill>
                  <a:srgbClr val="3F3F3F"/>
                </a:solidFill>
                <a:latin typeface="Raleway"/>
                <a:ea typeface="Raleway"/>
                <a:cs typeface="Raleway"/>
                <a:sym typeface="Raleway"/>
              </a:rPr>
              <a:t>Somnolence ?</a:t>
            </a:r>
            <a:endParaRPr sz="1800" b="0" i="0" u="none" strike="noStrike" cap="none" dirty="0">
              <a:solidFill>
                <a:srgbClr val="3F3F3F"/>
              </a:solidFill>
              <a:latin typeface="Raleway"/>
              <a:ea typeface="Raleway"/>
              <a:cs typeface="Raleway"/>
              <a:sym typeface="Raleway"/>
            </a:endParaRPr>
          </a:p>
          <a:p>
            <a:pPr lvl="0" algn="ctr">
              <a:buSzPts val="1800"/>
            </a:pPr>
            <a:r>
              <a:rPr lang="fr-FR" sz="1800" dirty="0">
                <a:solidFill>
                  <a:srgbClr val="3F3F3F"/>
                </a:solidFill>
                <a:latin typeface="Raleway"/>
                <a:ea typeface="Raleway"/>
                <a:cs typeface="Raleway"/>
                <a:sym typeface="Raleway"/>
              </a:rPr>
              <a:t>Somnambulisme ? Cauchemars </a:t>
            </a:r>
            <a:r>
              <a:rPr lang="fr-FR" sz="1800" b="0" i="0" u="none" strike="noStrike" cap="none" dirty="0">
                <a:solidFill>
                  <a:srgbClr val="3F3F3F"/>
                </a:solidFill>
                <a:latin typeface="Raleway"/>
                <a:ea typeface="Raleway"/>
                <a:cs typeface="Raleway"/>
                <a:sym typeface="Raleway"/>
              </a:rPr>
              <a:t>? </a:t>
            </a:r>
            <a:endParaRPr sz="1200" b="0" i="0" u="none" strike="noStrike" cap="none" dirty="0">
              <a:solidFill>
                <a:srgbClr val="3F3F3F"/>
              </a:solidFill>
              <a:latin typeface="Arial"/>
              <a:ea typeface="Arial"/>
              <a:cs typeface="Arial"/>
              <a:sym typeface="Arial"/>
            </a:endParaRPr>
          </a:p>
        </p:txBody>
      </p:sp>
      <p:sp>
        <p:nvSpPr>
          <p:cNvPr id="243" name="Google Shape;243;g25ba17d219c_0_480"/>
          <p:cNvSpPr/>
          <p:nvPr>
            <p:custDataLst>
              <p:tags r:id="rId6"/>
            </p:custDataLst>
          </p:nvPr>
        </p:nvSpPr>
        <p:spPr>
          <a:xfrm rot="563744">
            <a:off x="9643742" y="2752907"/>
            <a:ext cx="1948333" cy="985500"/>
          </a:xfrm>
          <a:prstGeom prst="wedgeRoundRectCallout">
            <a:avLst>
              <a:gd name="adj1" fmla="val 2984"/>
              <a:gd name="adj2" fmla="val 68067"/>
              <a:gd name="adj3" fmla="val 16667"/>
            </a:avLst>
          </a:prstGeom>
          <a:solidFill>
            <a:schemeClr val="lt2"/>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fr-FR" sz="1800" b="0" i="0" u="none" strike="noStrike" cap="none" dirty="0">
                <a:solidFill>
                  <a:schemeClr val="dk1"/>
                </a:solidFill>
                <a:latin typeface="Raleway"/>
                <a:ea typeface="Raleway"/>
                <a:cs typeface="Raleway"/>
                <a:sym typeface="Raleway"/>
              </a:rPr>
              <a:t>Stress ? Anxiété ? </a:t>
            </a:r>
          </a:p>
          <a:p>
            <a:pPr lvl="0" algn="ctr">
              <a:buClr>
                <a:schemeClr val="dk1"/>
              </a:buClr>
              <a:buSzPts val="1100"/>
            </a:pPr>
            <a:r>
              <a:rPr lang="fr-FR" sz="1800" dirty="0">
                <a:solidFill>
                  <a:schemeClr val="dk1"/>
                </a:solidFill>
                <a:latin typeface="Raleway"/>
                <a:ea typeface="Raleway"/>
                <a:cs typeface="Raleway"/>
                <a:sym typeface="Raleway"/>
              </a:rPr>
              <a:t>Insomnie ? </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Rectangle 1">
            <a:extLst>
              <a:ext uri="{FF2B5EF4-FFF2-40B4-BE49-F238E27FC236}">
                <a16:creationId xmlns:a16="http://schemas.microsoft.com/office/drawing/2014/main" id="{7CA83C62-8DD9-588A-50A7-B078E4EB6517}"/>
              </a:ext>
            </a:extLst>
          </p:cNvPr>
          <p:cNvSpPr/>
          <p:nvPr/>
        </p:nvSpPr>
        <p:spPr>
          <a:xfrm>
            <a:off x="9393382" y="5922818"/>
            <a:ext cx="1143000" cy="6160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Google Shape;251;g25ba17d219c_0_486"/>
          <p:cNvSpPr txBox="1">
            <a:spLocks noGrp="1"/>
          </p:cNvSpPr>
          <p:nvPr>
            <p:ph type="title"/>
            <p:custDataLst>
              <p:tags r:id="rId1"/>
            </p:custDataLst>
          </p:nvPr>
        </p:nvSpPr>
        <p:spPr>
          <a:xfrm>
            <a:off x="812850" y="136550"/>
            <a:ext cx="10566300" cy="6052386"/>
          </a:xfrm>
          <a:prstGeom prst="rect">
            <a:avLst/>
          </a:prstGeom>
          <a:noFill/>
          <a:ln>
            <a:noFill/>
          </a:ln>
        </p:spPr>
        <p:txBody>
          <a:bodyPr spcFirstLastPara="1" wrap="square" lIns="91425" tIns="45700" rIns="91425" bIns="45700" anchor="ctr" anchorCtr="0">
            <a:spAutoFit/>
          </a:bodyPr>
          <a:lstStyle/>
          <a:p>
            <a:pPr marL="0" lvl="0" indent="0" algn="ctr" rtl="0">
              <a:lnSpc>
                <a:spcPct val="115000"/>
              </a:lnSpc>
              <a:spcBef>
                <a:spcPts val="0"/>
              </a:spcBef>
              <a:spcAft>
                <a:spcPts val="0"/>
              </a:spcAft>
              <a:buSzPts val="4400"/>
              <a:buNone/>
            </a:pPr>
            <a:r>
              <a:rPr lang="fr-FR" sz="2100" b="1" dirty="0">
                <a:solidFill>
                  <a:schemeClr val="dk1"/>
                </a:solidFill>
                <a:latin typeface="Raleway"/>
                <a:ea typeface="Raleway"/>
                <a:cs typeface="Raleway"/>
                <a:sym typeface="Raleway"/>
              </a:rPr>
              <a:t>QUESTION #5 :</a:t>
            </a:r>
            <a:br>
              <a:rPr lang="fr-FR" sz="2100" b="1" dirty="0">
                <a:solidFill>
                  <a:schemeClr val="dk1"/>
                </a:solidFill>
                <a:latin typeface="Raleway"/>
                <a:ea typeface="Raleway"/>
                <a:cs typeface="Raleway"/>
                <a:sym typeface="Raleway"/>
              </a:rPr>
            </a:br>
            <a:endParaRPr sz="21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Clr>
                <a:schemeClr val="dk1"/>
              </a:buClr>
              <a:buSzPts val="1100"/>
              <a:buFont typeface="Arial"/>
              <a:buNone/>
            </a:pPr>
            <a:r>
              <a:rPr lang="fr-FR" sz="2200" b="1" dirty="0">
                <a:solidFill>
                  <a:schemeClr val="dk1"/>
                </a:solidFill>
                <a:latin typeface="Raleway"/>
                <a:ea typeface="Raleway"/>
                <a:cs typeface="Raleway"/>
                <a:sym typeface="Raleway"/>
              </a:rPr>
              <a:t>C’est maintenant bien connu, les écrans peuvent nuire à la qualité du sommeil. </a:t>
            </a:r>
            <a:br>
              <a:rPr lang="fr-FR" sz="2200" b="1" dirty="0">
                <a:solidFill>
                  <a:schemeClr val="dk1"/>
                </a:solidFill>
                <a:latin typeface="Raleway"/>
                <a:ea typeface="Raleway"/>
                <a:cs typeface="Raleway"/>
                <a:sym typeface="Raleway"/>
              </a:rPr>
            </a:br>
            <a:r>
              <a:rPr lang="fr-FR" sz="2200" b="1" dirty="0">
                <a:solidFill>
                  <a:srgbClr val="3F6AF0"/>
                </a:solidFill>
                <a:latin typeface="Raleway"/>
                <a:ea typeface="Raleway"/>
                <a:cs typeface="Raleway"/>
                <a:sym typeface="Raleway"/>
              </a:rPr>
              <a:t>Quelle affirmation parmi les suivantes est vraie ? </a:t>
            </a:r>
            <a:endParaRPr sz="2200" b="1" dirty="0">
              <a:solidFill>
                <a:srgbClr val="3F6AF0"/>
              </a:solidFill>
              <a:latin typeface="Raleway"/>
              <a:ea typeface="Raleway"/>
              <a:cs typeface="Raleway"/>
              <a:sym typeface="Raleway"/>
            </a:endParaRPr>
          </a:p>
          <a:p>
            <a:pPr marL="0" lvl="0" indent="0" algn="l" rtl="0">
              <a:lnSpc>
                <a:spcPct val="100000"/>
              </a:lnSpc>
              <a:spcBef>
                <a:spcPts val="0"/>
              </a:spcBef>
              <a:spcAft>
                <a:spcPts val="0"/>
              </a:spcAft>
              <a:buClr>
                <a:schemeClr val="dk1"/>
              </a:buClr>
              <a:buSzPts val="1100"/>
              <a:buFont typeface="Arial"/>
              <a:buNone/>
            </a:pPr>
            <a:endParaRPr sz="2100" b="1" dirty="0">
              <a:solidFill>
                <a:schemeClr val="dk1"/>
              </a:solidFill>
              <a:latin typeface="Raleway"/>
              <a:ea typeface="Raleway"/>
              <a:cs typeface="Raleway"/>
              <a:sym typeface="Raleway"/>
            </a:endParaRPr>
          </a:p>
          <a:p>
            <a:pPr marL="95250" lvl="0" algn="l" rtl="0">
              <a:lnSpc>
                <a:spcPct val="100000"/>
              </a:lnSpc>
              <a:spcBef>
                <a:spcPts val="0"/>
              </a:spcBef>
              <a:spcAft>
                <a:spcPts val="0"/>
              </a:spcAft>
              <a:buClr>
                <a:schemeClr val="dk1"/>
              </a:buClr>
              <a:buSzPts val="2100"/>
            </a:pPr>
            <a:r>
              <a:rPr lang="fr-FR" sz="2100" dirty="0">
                <a:solidFill>
                  <a:schemeClr val="dk1"/>
                </a:solidFill>
                <a:latin typeface="Raleway"/>
                <a:ea typeface="Raleway"/>
                <a:cs typeface="Raleway"/>
                <a:sym typeface="Raleway"/>
              </a:rPr>
              <a:t>A. Qu’elle soit bleue ou jaune, la lumière produite par les écrans vous empêchera de dormir au même titre que le pire film d’horreur ou qu’une lampe de poche braquée en pleine figure.</a:t>
            </a:r>
            <a:br>
              <a:rPr lang="fr-FR" sz="2100" dirty="0">
                <a:solidFill>
                  <a:schemeClr val="dk1"/>
                </a:solidFill>
                <a:latin typeface="Raleway"/>
                <a:ea typeface="Raleway"/>
                <a:cs typeface="Raleway"/>
                <a:sym typeface="Raleway"/>
              </a:rPr>
            </a:br>
            <a:br>
              <a:rPr lang="fr-FR" sz="2100" dirty="0">
                <a:solidFill>
                  <a:schemeClr val="dk1"/>
                </a:solidFill>
                <a:latin typeface="Raleway"/>
                <a:ea typeface="Raleway"/>
                <a:cs typeface="Raleway"/>
                <a:sym typeface="Raleway"/>
              </a:rPr>
            </a:br>
            <a:r>
              <a:rPr lang="fr-FR" sz="2100" dirty="0">
                <a:solidFill>
                  <a:schemeClr val="dk1"/>
                </a:solidFill>
                <a:latin typeface="Raleway"/>
                <a:ea typeface="Raleway"/>
                <a:cs typeface="Raleway"/>
                <a:sym typeface="Raleway"/>
              </a:rPr>
              <a:t>B. Le « mode nuit », offert par les systèmes, n’offre rien de médicalement reconnu pour limiter l’impact sur le sommeil et appartient aux stratégies de marketing tout comme les </a:t>
            </a:r>
            <a:r>
              <a:rPr lang="fr-FR" sz="2100" i="1" dirty="0">
                <a:solidFill>
                  <a:schemeClr val="dk1"/>
                </a:solidFill>
                <a:latin typeface="Raleway"/>
                <a:ea typeface="Raleway"/>
                <a:cs typeface="Raleway"/>
                <a:sym typeface="Raleway"/>
              </a:rPr>
              <a:t>« fake news </a:t>
            </a:r>
            <a:r>
              <a:rPr lang="fr-FR" sz="2100" dirty="0">
                <a:solidFill>
                  <a:schemeClr val="dk1"/>
                </a:solidFill>
                <a:latin typeface="Raleway"/>
                <a:ea typeface="Raleway"/>
                <a:cs typeface="Raleway"/>
                <a:sym typeface="Raleway"/>
              </a:rPr>
              <a:t>» qui ne sont pas des nouvelles fiables.  </a:t>
            </a:r>
            <a:br>
              <a:rPr lang="fr-FR" sz="2100" dirty="0">
                <a:solidFill>
                  <a:schemeClr val="dk1"/>
                </a:solidFill>
                <a:latin typeface="Raleway"/>
                <a:ea typeface="Raleway"/>
                <a:cs typeface="Raleway"/>
                <a:sym typeface="Raleway"/>
              </a:rPr>
            </a:br>
            <a:br>
              <a:rPr lang="fr-FR" sz="2100" dirty="0">
                <a:solidFill>
                  <a:schemeClr val="dk1"/>
                </a:solidFill>
                <a:latin typeface="Raleway"/>
                <a:ea typeface="Raleway"/>
                <a:cs typeface="Raleway"/>
                <a:sym typeface="Raleway"/>
              </a:rPr>
            </a:br>
            <a:r>
              <a:rPr lang="fr-FR" sz="2100" dirty="0">
                <a:solidFill>
                  <a:schemeClr val="dk1"/>
                </a:solidFill>
                <a:latin typeface="Raleway"/>
                <a:ea typeface="Raleway"/>
                <a:cs typeface="Raleway"/>
                <a:sym typeface="Raleway"/>
              </a:rPr>
              <a:t>C. </a:t>
            </a:r>
            <a:r>
              <a:rPr lang="fr-FR" sz="2100" i="1" dirty="0">
                <a:solidFill>
                  <a:schemeClr val="dk1"/>
                </a:solidFill>
                <a:latin typeface="Raleway"/>
                <a:ea typeface="Raleway"/>
                <a:cs typeface="Raleway"/>
                <a:sym typeface="Raleway"/>
              </a:rPr>
              <a:t>« </a:t>
            </a:r>
            <a:r>
              <a:rPr lang="en-CA" sz="2100" i="1" dirty="0">
                <a:solidFill>
                  <a:schemeClr val="dk1"/>
                </a:solidFill>
                <a:latin typeface="Raleway"/>
                <a:ea typeface="Raleway"/>
                <a:cs typeface="Raleway"/>
                <a:sym typeface="Raleway"/>
              </a:rPr>
              <a:t>Doomscroller</a:t>
            </a:r>
            <a:r>
              <a:rPr lang="fr-FR" sz="2100" i="1" dirty="0">
                <a:solidFill>
                  <a:schemeClr val="dk1"/>
                </a:solidFill>
                <a:latin typeface="Raleway"/>
                <a:ea typeface="Raleway"/>
                <a:cs typeface="Raleway"/>
                <a:sym typeface="Raleway"/>
              </a:rPr>
              <a:t> </a:t>
            </a:r>
            <a:r>
              <a:rPr lang="fr-FR" sz="2100" dirty="0">
                <a:solidFill>
                  <a:schemeClr val="dk1"/>
                </a:solidFill>
                <a:latin typeface="Raleway"/>
                <a:ea typeface="Raleway"/>
                <a:cs typeface="Raleway"/>
                <a:sym typeface="Raleway"/>
              </a:rPr>
              <a:t>» ou faire défiler ton </a:t>
            </a:r>
            <a:r>
              <a:rPr lang="fr-FR" sz="2100" i="1" dirty="0">
                <a:solidFill>
                  <a:schemeClr val="dk1"/>
                </a:solidFill>
                <a:latin typeface="Raleway"/>
                <a:ea typeface="Raleway"/>
                <a:cs typeface="Raleway"/>
                <a:sym typeface="Raleway"/>
              </a:rPr>
              <a:t>« feed » </a:t>
            </a:r>
            <a:r>
              <a:rPr lang="fr-FR" sz="2100" dirty="0">
                <a:solidFill>
                  <a:schemeClr val="dk1"/>
                </a:solidFill>
                <a:latin typeface="Raleway"/>
                <a:ea typeface="Raleway"/>
                <a:cs typeface="Raleway"/>
                <a:sym typeface="Raleway"/>
              </a:rPr>
              <a:t>TikTok ou Instagram ne te fera jamais autant rêver qu’une bonne nuit de sommeil.</a:t>
            </a:r>
            <a:br>
              <a:rPr lang="fr-FR" sz="2100" dirty="0">
                <a:solidFill>
                  <a:schemeClr val="dk1"/>
                </a:solidFill>
                <a:latin typeface="Raleway"/>
                <a:ea typeface="Raleway"/>
                <a:cs typeface="Raleway"/>
                <a:sym typeface="Raleway"/>
              </a:rPr>
            </a:br>
            <a:br>
              <a:rPr lang="fr-FR" sz="2100" dirty="0">
                <a:solidFill>
                  <a:schemeClr val="dk1"/>
                </a:solidFill>
                <a:latin typeface="Raleway"/>
                <a:ea typeface="Raleway"/>
                <a:cs typeface="Raleway"/>
                <a:sym typeface="Raleway"/>
              </a:rPr>
            </a:br>
            <a:r>
              <a:rPr lang="fr-FR" sz="2100" dirty="0">
                <a:solidFill>
                  <a:schemeClr val="dk1"/>
                </a:solidFill>
                <a:latin typeface="Raleway"/>
                <a:ea typeface="Raleway"/>
                <a:cs typeface="Raleway"/>
                <a:sym typeface="Raleway"/>
              </a:rPr>
              <a:t>D. Toutes ces réponses.</a:t>
            </a:r>
            <a:endParaRPr sz="2100" b="1" dirty="0">
              <a:solidFill>
                <a:schemeClr val="dk1"/>
              </a:solidFill>
              <a:latin typeface="Raleway"/>
              <a:ea typeface="Raleway"/>
              <a:cs typeface="Raleway"/>
              <a:sym typeface="Raleway"/>
            </a:endParaRPr>
          </a:p>
        </p:txBody>
      </p:sp>
      <p:sp>
        <p:nvSpPr>
          <p:cNvPr id="252" name="Google Shape;252;g25ba17d219c_0_486"/>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16</a:t>
            </a:fld>
            <a:endParaRPr/>
          </a:p>
        </p:txBody>
      </p:sp>
      <p:pic>
        <p:nvPicPr>
          <p:cNvPr id="253" name="Google Shape;253;g25ba17d219c_0_486"/>
          <p:cNvPicPr preferRelativeResize="0"/>
          <p:nvPr>
            <p:custDataLst>
              <p:tags r:id="rId3"/>
            </p:custDataLst>
          </p:nvPr>
        </p:nvPicPr>
        <p:blipFill rotWithShape="1">
          <a:blip r:embed="rId6">
            <a:clrChange>
              <a:clrFrom>
                <a:srgbClr val="FFFFFF"/>
              </a:clrFrom>
              <a:clrTo>
                <a:srgbClr val="FFFFFF">
                  <a:alpha val="0"/>
                </a:srgbClr>
              </a:clrTo>
            </a:clrChange>
            <a:alphaModFix/>
          </a:blip>
          <a:srcRect t="66914" r="50993"/>
          <a:stretch/>
        </p:blipFill>
        <p:spPr>
          <a:xfrm>
            <a:off x="8610600" y="5339515"/>
            <a:ext cx="2441791" cy="15825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56FD461-E305-DF44-248D-311FF57C4C62}"/>
              </a:ext>
            </a:extLst>
          </p:cNvPr>
          <p:cNvSpPr/>
          <p:nvPr/>
        </p:nvSpPr>
        <p:spPr>
          <a:xfrm>
            <a:off x="172529" y="2311879"/>
            <a:ext cx="11818188" cy="3666764"/>
          </a:xfrm>
          <a:prstGeom prst="roundRect">
            <a:avLst/>
          </a:prstGeom>
          <a:solidFill>
            <a:srgbClr val="C9DBF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9" name="Google Shape;259;g25ba17d219c_0_493"/>
          <p:cNvSpPr txBox="1">
            <a:spLocks noGrp="1"/>
          </p:cNvSpPr>
          <p:nvPr>
            <p:ph type="body" idx="1"/>
            <p:custDataLst>
              <p:tags r:id="rId1"/>
            </p:custDataLst>
          </p:nvPr>
        </p:nvSpPr>
        <p:spPr>
          <a:xfrm>
            <a:off x="327150" y="512375"/>
            <a:ext cx="11537700" cy="53301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800"/>
              <a:buNone/>
            </a:pPr>
            <a:r>
              <a:rPr lang="fr-FR" sz="2000" b="1" dirty="0">
                <a:solidFill>
                  <a:schemeClr val="dk1"/>
                </a:solidFill>
                <a:latin typeface="Raleway"/>
                <a:ea typeface="Raleway"/>
                <a:cs typeface="Raleway"/>
                <a:sym typeface="Raleway"/>
              </a:rPr>
              <a:t>RÉPONSE #5 :  </a:t>
            </a:r>
            <a:r>
              <a:rPr lang="fr-FR" sz="2000" b="1" dirty="0">
                <a:solidFill>
                  <a:srgbClr val="2F5CEE"/>
                </a:solidFill>
                <a:latin typeface="Raleway"/>
                <a:ea typeface="Raleway"/>
                <a:cs typeface="Raleway"/>
                <a:sym typeface="Raleway"/>
              </a:rPr>
              <a:t>D. </a:t>
            </a:r>
            <a:r>
              <a:rPr lang="fr-FR" sz="2000" b="1" dirty="0">
                <a:latin typeface="Raleway"/>
                <a:ea typeface="Raleway"/>
                <a:cs typeface="Raleway"/>
                <a:sym typeface="Raleway"/>
              </a:rPr>
              <a:t>TOUTES CES RÉPONSES</a:t>
            </a:r>
            <a:endParaRPr sz="2100" dirty="0">
              <a:solidFill>
                <a:schemeClr val="dk1"/>
              </a:solidFill>
              <a:latin typeface="Raleway"/>
              <a:ea typeface="Raleway"/>
              <a:cs typeface="Raleway"/>
              <a:sym typeface="Raleway"/>
            </a:endParaRPr>
          </a:p>
          <a:p>
            <a:pPr marL="0" lvl="0" indent="0" algn="l" rtl="0">
              <a:lnSpc>
                <a:spcPct val="100000"/>
              </a:lnSpc>
              <a:spcBef>
                <a:spcPts val="0"/>
              </a:spcBef>
              <a:spcAft>
                <a:spcPts val="0"/>
              </a:spcAft>
              <a:buSzPts val="1100"/>
              <a:buNone/>
            </a:pPr>
            <a:endParaRPr sz="2500"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1100"/>
              <a:buNone/>
            </a:pPr>
            <a:r>
              <a:rPr lang="fr-FR" sz="2100" dirty="0">
                <a:solidFill>
                  <a:schemeClr val="dk1"/>
                </a:solidFill>
                <a:latin typeface="Raleway"/>
                <a:ea typeface="Raleway"/>
                <a:cs typeface="Raleway"/>
                <a:sym typeface="Raleway"/>
              </a:rPr>
              <a:t>Les écrans sont à bannir de votre routine du sommeil et de votre lit autant qu’un stroboscope dans votre chambre !  Il est conseillé de </a:t>
            </a:r>
            <a:r>
              <a:rPr lang="fr-FR" sz="2100" b="1" dirty="0">
                <a:solidFill>
                  <a:schemeClr val="dk1"/>
                </a:solidFill>
                <a:latin typeface="Raleway"/>
                <a:ea typeface="Raleway"/>
                <a:cs typeface="Raleway"/>
                <a:sym typeface="Raleway"/>
              </a:rPr>
              <a:t>se</a:t>
            </a:r>
            <a:r>
              <a:rPr lang="fr-FR" sz="2100" dirty="0">
                <a:solidFill>
                  <a:schemeClr val="dk1"/>
                </a:solidFill>
                <a:latin typeface="Raleway"/>
                <a:ea typeface="Raleway"/>
                <a:cs typeface="Raleway"/>
                <a:sym typeface="Raleway"/>
              </a:rPr>
              <a:t> </a:t>
            </a:r>
            <a:r>
              <a:rPr lang="fr-FR" sz="2100" b="1" dirty="0">
                <a:solidFill>
                  <a:schemeClr val="dk1"/>
                </a:solidFill>
                <a:latin typeface="Raleway"/>
                <a:ea typeface="Raleway"/>
                <a:cs typeface="Raleway"/>
                <a:sym typeface="Raleway"/>
              </a:rPr>
              <a:t>déconnecter au moins une heure avant de dormir </a:t>
            </a:r>
            <a:r>
              <a:rPr lang="fr-FR" sz="2100" dirty="0">
                <a:solidFill>
                  <a:schemeClr val="dk1"/>
                </a:solidFill>
                <a:latin typeface="Raleway"/>
                <a:ea typeface="Raleway"/>
                <a:cs typeface="Raleway"/>
                <a:sym typeface="Raleway"/>
              </a:rPr>
              <a:t>pour se recharger. </a:t>
            </a:r>
            <a:endParaRPr sz="2100" dirty="0">
              <a:solidFill>
                <a:schemeClr val="dk1"/>
              </a:solidFill>
              <a:latin typeface="Raleway"/>
              <a:ea typeface="Raleway"/>
              <a:cs typeface="Raleway"/>
              <a:sym typeface="Raleway"/>
            </a:endParaRPr>
          </a:p>
          <a:p>
            <a:pPr marL="0" lvl="0" indent="0" algn="l" rtl="0">
              <a:lnSpc>
                <a:spcPct val="100000"/>
              </a:lnSpc>
              <a:spcBef>
                <a:spcPts val="0"/>
              </a:spcBef>
              <a:spcAft>
                <a:spcPts val="0"/>
              </a:spcAft>
              <a:buSzPts val="1100"/>
              <a:buNone/>
            </a:pPr>
            <a:endParaRPr sz="1900"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1100"/>
              <a:buNone/>
            </a:pPr>
            <a:r>
              <a:rPr lang="fr-FR" sz="2500" b="1" dirty="0">
                <a:solidFill>
                  <a:schemeClr val="tx1"/>
                </a:solidFill>
                <a:latin typeface="Raleway"/>
                <a:ea typeface="Raleway"/>
                <a:cs typeface="Raleway"/>
                <a:sym typeface="Raleway"/>
              </a:rPr>
              <a:t>Pourquoi ? </a:t>
            </a:r>
            <a:endParaRPr sz="1300" b="1"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SzPts val="1100"/>
              <a:buNone/>
            </a:pPr>
            <a:r>
              <a:rPr lang="fr-FR" sz="2100" dirty="0">
                <a:solidFill>
                  <a:schemeClr val="dk1"/>
                </a:solidFill>
                <a:latin typeface="Raleway"/>
                <a:ea typeface="Raleway"/>
                <a:cs typeface="Raleway"/>
                <a:sym typeface="Raleway"/>
              </a:rPr>
              <a:t>1-  Le soir et la nuit, la lumière de votre l’écran vous </a:t>
            </a:r>
            <a:r>
              <a:rPr lang="fr-FR" sz="2100" b="1" dirty="0">
                <a:solidFill>
                  <a:schemeClr val="dk1"/>
                </a:solidFill>
                <a:latin typeface="Raleway"/>
                <a:ea typeface="Raleway"/>
                <a:cs typeface="Raleway"/>
                <a:sym typeface="Raleway"/>
              </a:rPr>
              <a:t>empêche de sécréter suffisamment d’hormones du sommeil </a:t>
            </a:r>
            <a:r>
              <a:rPr lang="fr-FR" sz="2100" dirty="0">
                <a:solidFill>
                  <a:schemeClr val="dk1"/>
                </a:solidFill>
                <a:latin typeface="Raleway"/>
                <a:ea typeface="Raleway"/>
                <a:cs typeface="Raleway"/>
                <a:sym typeface="Raleway"/>
              </a:rPr>
              <a:t>(la fameuse mélatonine qui aime le noir). </a:t>
            </a:r>
            <a:endParaRPr sz="2100"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SzPts val="1100"/>
              <a:buNone/>
            </a:pPr>
            <a:endParaRPr sz="1500"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Clr>
                <a:schemeClr val="dk1"/>
              </a:buClr>
              <a:buSzPts val="1100"/>
              <a:buFont typeface="Arial"/>
              <a:buNone/>
            </a:pPr>
            <a:r>
              <a:rPr lang="fr-FR" sz="2100" dirty="0">
                <a:solidFill>
                  <a:schemeClr val="dk1"/>
                </a:solidFill>
                <a:latin typeface="Raleway"/>
                <a:ea typeface="Raleway"/>
                <a:cs typeface="Raleway"/>
                <a:sym typeface="Raleway"/>
              </a:rPr>
              <a:t>2-  Non seulement votre écran fait office de lampe de poche en pleine figure, mais ce que vous regardez sur ces écrans </a:t>
            </a:r>
            <a:r>
              <a:rPr lang="fr-FR" sz="2100" b="1" dirty="0">
                <a:solidFill>
                  <a:schemeClr val="dk1"/>
                </a:solidFill>
                <a:latin typeface="Raleway"/>
                <a:ea typeface="Raleway"/>
                <a:cs typeface="Raleway"/>
                <a:sym typeface="Raleway"/>
              </a:rPr>
              <a:t>stimule votre cerveau</a:t>
            </a:r>
            <a:r>
              <a:rPr lang="fr-FR" sz="2100" dirty="0">
                <a:solidFill>
                  <a:schemeClr val="dk1"/>
                </a:solidFill>
                <a:latin typeface="Raleway"/>
                <a:ea typeface="Raleway"/>
                <a:cs typeface="Raleway"/>
                <a:sym typeface="Raleway"/>
              </a:rPr>
              <a:t> en vous faisant vivre des émotions qui vous gardent éveillé(e)s. </a:t>
            </a:r>
            <a:endParaRPr sz="2100"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Clr>
                <a:schemeClr val="dk1"/>
              </a:buClr>
              <a:buSzPts val="1100"/>
              <a:buFont typeface="Arial"/>
              <a:buNone/>
            </a:pPr>
            <a:endParaRPr sz="1500"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Clr>
                <a:schemeClr val="dk1"/>
              </a:buClr>
              <a:buSzPts val="1100"/>
              <a:buFont typeface="Arial"/>
              <a:buNone/>
            </a:pPr>
            <a:r>
              <a:rPr lang="fr-FR" sz="2100" dirty="0">
                <a:solidFill>
                  <a:schemeClr val="dk1"/>
                </a:solidFill>
                <a:latin typeface="Raleway"/>
                <a:ea typeface="Raleway"/>
                <a:cs typeface="Raleway"/>
                <a:sym typeface="Raleway"/>
              </a:rPr>
              <a:t>3-  Certains contenus ou jeux sont conçus exprès pour vous garder connecté(e) et vous faire </a:t>
            </a:r>
            <a:r>
              <a:rPr lang="fr-FR" sz="2100" b="1" dirty="0">
                <a:solidFill>
                  <a:schemeClr val="dk1"/>
                </a:solidFill>
                <a:latin typeface="Raleway"/>
                <a:ea typeface="Raleway"/>
                <a:cs typeface="Raleway"/>
                <a:sym typeface="Raleway"/>
              </a:rPr>
              <a:t>perdre la notion du temps qui passe</a:t>
            </a:r>
            <a:r>
              <a:rPr lang="fr-FR" sz="2100" dirty="0">
                <a:solidFill>
                  <a:schemeClr val="dk1"/>
                </a:solidFill>
                <a:latin typeface="Raleway"/>
                <a:ea typeface="Raleway"/>
                <a:cs typeface="Raleway"/>
                <a:sym typeface="Raleway"/>
              </a:rPr>
              <a:t>.  On évite ce type de divertissement le soir avant de se coucher pour ne pas rater le train du sommeil. </a:t>
            </a:r>
            <a:endParaRPr sz="2100" dirty="0">
              <a:solidFill>
                <a:schemeClr val="dk1"/>
              </a:solidFill>
              <a:latin typeface="Raleway"/>
              <a:ea typeface="Raleway"/>
              <a:cs typeface="Raleway"/>
              <a:sym typeface="Raleway"/>
            </a:endParaRPr>
          </a:p>
        </p:txBody>
      </p:sp>
      <p:sp>
        <p:nvSpPr>
          <p:cNvPr id="260" name="Google Shape;260;g25ba17d219c_0_493"/>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5ba17d219c_0_499"/>
          <p:cNvSpPr txBox="1">
            <a:spLocks noGrp="1"/>
          </p:cNvSpPr>
          <p:nvPr>
            <p:ph type="title"/>
            <p:custDataLst>
              <p:tags r:id="rId1"/>
            </p:custDataLst>
          </p:nvPr>
        </p:nvSpPr>
        <p:spPr>
          <a:xfrm>
            <a:off x="1906361" y="887659"/>
            <a:ext cx="8379277" cy="3939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400"/>
              <a:buNone/>
            </a:pPr>
            <a:r>
              <a:rPr lang="fr-FR" sz="2100" b="1" dirty="0">
                <a:solidFill>
                  <a:schemeClr val="dk1"/>
                </a:solidFill>
                <a:latin typeface="Raleway"/>
                <a:ea typeface="Raleway"/>
                <a:cs typeface="Raleway"/>
                <a:sym typeface="Raleway"/>
              </a:rPr>
              <a:t>QUESTION #6 :</a:t>
            </a:r>
            <a:endParaRPr sz="21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4400"/>
              <a:buNone/>
            </a:pPr>
            <a:endParaRPr sz="15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1100"/>
              <a:buNone/>
            </a:pPr>
            <a:r>
              <a:rPr lang="fr-FR" sz="2200" b="1" dirty="0">
                <a:solidFill>
                  <a:schemeClr val="tx1"/>
                </a:solidFill>
                <a:latin typeface="Raleway"/>
                <a:ea typeface="Raleway"/>
                <a:cs typeface="Raleway"/>
                <a:sym typeface="Raleway"/>
              </a:rPr>
              <a:t>La nuit, </a:t>
            </a:r>
            <a:r>
              <a:rPr lang="fr-FR" sz="2200" b="1" dirty="0">
                <a:solidFill>
                  <a:srgbClr val="2F5CEE"/>
                </a:solidFill>
                <a:latin typeface="Raleway"/>
                <a:ea typeface="Raleway"/>
                <a:cs typeface="Raleway"/>
                <a:sym typeface="Raleway"/>
              </a:rPr>
              <a:t>vous devez éviter de passer trop de temps éveillé(e)s et all</a:t>
            </a:r>
            <a:r>
              <a:rPr lang="fr-FR" sz="2200" b="1" dirty="0">
                <a:latin typeface="Raleway"/>
                <a:ea typeface="Raleway"/>
                <a:cs typeface="Raleway"/>
                <a:sym typeface="Raleway"/>
              </a:rPr>
              <a:t>ongé(e)s</a:t>
            </a:r>
            <a:r>
              <a:rPr lang="fr-FR" sz="2200" b="1" dirty="0">
                <a:solidFill>
                  <a:srgbClr val="2F5CEE"/>
                </a:solidFill>
                <a:latin typeface="Raleway"/>
                <a:ea typeface="Raleway"/>
                <a:cs typeface="Raleway"/>
                <a:sym typeface="Raleway"/>
              </a:rPr>
              <a:t> dans votre lit, </a:t>
            </a:r>
            <a:r>
              <a:rPr lang="fr-FR" sz="2200" b="1" dirty="0">
                <a:solidFill>
                  <a:schemeClr val="tx1"/>
                </a:solidFill>
                <a:latin typeface="Raleway"/>
                <a:ea typeface="Raleway"/>
                <a:cs typeface="Raleway"/>
                <a:sym typeface="Raleway"/>
              </a:rPr>
              <a:t>en cherchant ou en attendant votre sommeil,</a:t>
            </a:r>
            <a:r>
              <a:rPr lang="fr-FR" sz="2200" b="1" dirty="0">
                <a:solidFill>
                  <a:srgbClr val="2F5CEE"/>
                </a:solidFill>
                <a:latin typeface="Raleway"/>
                <a:ea typeface="Raleway"/>
                <a:cs typeface="Raleway"/>
                <a:sym typeface="Raleway"/>
              </a:rPr>
              <a:t> </a:t>
            </a:r>
            <a:r>
              <a:rPr lang="fr-FR" sz="2200" b="1" dirty="0">
                <a:solidFill>
                  <a:schemeClr val="tx1"/>
                </a:solidFill>
                <a:latin typeface="Raleway"/>
                <a:ea typeface="Raleway"/>
                <a:cs typeface="Raleway"/>
                <a:sym typeface="Raleway"/>
              </a:rPr>
              <a:t>que ce soit en tenant votre cell à la main ou en faisant la boulette de burger à tourner et vous retourner. </a:t>
            </a:r>
            <a:endParaRPr sz="2100" b="1" dirty="0">
              <a:solidFill>
                <a:schemeClr val="tx1"/>
              </a:solidFill>
              <a:latin typeface="Raleway"/>
              <a:ea typeface="Raleway"/>
              <a:cs typeface="Raleway"/>
              <a:sym typeface="Raleway"/>
            </a:endParaRPr>
          </a:p>
          <a:p>
            <a:pPr marL="0" lvl="0" indent="0" algn="ctr" rtl="0">
              <a:lnSpc>
                <a:spcPct val="100000"/>
              </a:lnSpc>
              <a:spcBef>
                <a:spcPts val="0"/>
              </a:spcBef>
              <a:spcAft>
                <a:spcPts val="0"/>
              </a:spcAft>
              <a:buSzPts val="4400"/>
              <a:buNone/>
            </a:pPr>
            <a:endParaRPr sz="21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4400"/>
              <a:buNone/>
            </a:pPr>
            <a:br>
              <a:rPr lang="fr-CA" sz="2100" b="1" dirty="0">
                <a:solidFill>
                  <a:schemeClr val="dk1"/>
                </a:solidFill>
                <a:latin typeface="Raleway"/>
                <a:ea typeface="Raleway"/>
                <a:cs typeface="Raleway"/>
                <a:sym typeface="Raleway"/>
              </a:rPr>
            </a:br>
            <a:endParaRPr sz="2100" b="1" dirty="0">
              <a:solidFill>
                <a:schemeClr val="dk1"/>
              </a:solidFill>
              <a:latin typeface="Raleway"/>
              <a:ea typeface="Raleway"/>
              <a:cs typeface="Raleway"/>
              <a:sym typeface="Raleway"/>
            </a:endParaRPr>
          </a:p>
          <a:p>
            <a:pPr marL="905249" lvl="0" indent="-457200" algn="ctr" rtl="0">
              <a:lnSpc>
                <a:spcPct val="100000"/>
              </a:lnSpc>
              <a:spcBef>
                <a:spcPts val="0"/>
              </a:spcBef>
              <a:spcAft>
                <a:spcPts val="0"/>
              </a:spcAft>
              <a:buClr>
                <a:schemeClr val="dk1"/>
              </a:buClr>
              <a:buSzPts val="2100"/>
              <a:buFont typeface="Raleway"/>
              <a:buAutoNum type="alphaUcPeriod"/>
            </a:pPr>
            <a:r>
              <a:rPr lang="fr-FR" sz="2100" dirty="0">
                <a:solidFill>
                  <a:schemeClr val="dk1"/>
                </a:solidFill>
                <a:latin typeface="Raleway"/>
                <a:ea typeface="Raleway"/>
                <a:cs typeface="Raleway"/>
                <a:sym typeface="Raleway"/>
              </a:rPr>
              <a:t>Vrai</a:t>
            </a:r>
            <a:br>
              <a:rPr lang="fr-FR" sz="2100" dirty="0">
                <a:solidFill>
                  <a:schemeClr val="dk1"/>
                </a:solidFill>
                <a:latin typeface="Raleway"/>
                <a:ea typeface="Raleway"/>
                <a:cs typeface="Raleway"/>
                <a:sym typeface="Raleway"/>
              </a:rPr>
            </a:br>
            <a:endParaRPr sz="2100" dirty="0">
              <a:solidFill>
                <a:schemeClr val="dk1"/>
              </a:solidFill>
              <a:latin typeface="Raleway"/>
              <a:ea typeface="Raleway"/>
              <a:cs typeface="Raleway"/>
              <a:sym typeface="Raleway"/>
            </a:endParaRPr>
          </a:p>
          <a:p>
            <a:pPr marL="905249" lvl="0" indent="-457200" algn="ctr" rtl="0">
              <a:lnSpc>
                <a:spcPct val="100000"/>
              </a:lnSpc>
              <a:spcBef>
                <a:spcPts val="0"/>
              </a:spcBef>
              <a:spcAft>
                <a:spcPts val="0"/>
              </a:spcAft>
              <a:buClr>
                <a:schemeClr val="dk1"/>
              </a:buClr>
              <a:buSzPts val="2100"/>
              <a:buFont typeface="Raleway"/>
              <a:buAutoNum type="alphaUcPeriod"/>
            </a:pPr>
            <a:r>
              <a:rPr lang="fr-FR" sz="2100" dirty="0">
                <a:solidFill>
                  <a:schemeClr val="dk1"/>
                </a:solidFill>
                <a:latin typeface="Raleway"/>
                <a:ea typeface="Raleway"/>
                <a:cs typeface="Raleway"/>
                <a:sym typeface="Raleway"/>
              </a:rPr>
              <a:t>Faux</a:t>
            </a:r>
            <a:endParaRPr dirty="0">
              <a:latin typeface="Raleway"/>
              <a:ea typeface="Raleway"/>
              <a:cs typeface="Raleway"/>
              <a:sym typeface="Raleway"/>
            </a:endParaRPr>
          </a:p>
        </p:txBody>
      </p:sp>
      <p:sp>
        <p:nvSpPr>
          <p:cNvPr id="267" name="Google Shape;267;g25ba17d219c_0_499"/>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18</a:t>
            </a:fld>
            <a:endParaRPr/>
          </a:p>
        </p:txBody>
      </p:sp>
      <p:pic>
        <p:nvPicPr>
          <p:cNvPr id="268" name="Google Shape;268;g25ba17d219c_0_499"/>
          <p:cNvPicPr preferRelativeResize="0"/>
          <p:nvPr>
            <p:custDataLst>
              <p:tags r:id="rId3"/>
            </p:custDataLst>
          </p:nvPr>
        </p:nvPicPr>
        <p:blipFill rotWithShape="1">
          <a:blip r:embed="rId6">
            <a:alphaModFix/>
          </a:blip>
          <a:srcRect t="69555" r="66972"/>
          <a:stretch/>
        </p:blipFill>
        <p:spPr>
          <a:xfrm>
            <a:off x="3044720" y="3052630"/>
            <a:ext cx="2148076" cy="19800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0BC74F7-69F2-6E46-BD84-3FB437A1A15B}"/>
              </a:ext>
            </a:extLst>
          </p:cNvPr>
          <p:cNvSpPr/>
          <p:nvPr/>
        </p:nvSpPr>
        <p:spPr>
          <a:xfrm>
            <a:off x="845388" y="2149839"/>
            <a:ext cx="10328694" cy="3718275"/>
          </a:xfrm>
          <a:prstGeom prst="roundRect">
            <a:avLst/>
          </a:prstGeom>
          <a:solidFill>
            <a:srgbClr val="C9DBF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Google Shape;274;g25ba17d219c_0_506"/>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19</a:t>
            </a:fld>
            <a:endParaRPr/>
          </a:p>
        </p:txBody>
      </p:sp>
      <p:sp>
        <p:nvSpPr>
          <p:cNvPr id="275" name="Google Shape;275;g25ba17d219c_0_506"/>
          <p:cNvSpPr txBox="1"/>
          <p:nvPr>
            <p:custDataLst>
              <p:tags r:id="rId2"/>
            </p:custDataLst>
          </p:nvPr>
        </p:nvSpPr>
        <p:spPr>
          <a:xfrm>
            <a:off x="708450" y="312275"/>
            <a:ext cx="1077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fr-FR" sz="2200" b="1" i="0" u="none" strike="noStrike" cap="none">
                <a:solidFill>
                  <a:schemeClr val="dk1"/>
                </a:solidFill>
                <a:latin typeface="Raleway"/>
                <a:ea typeface="Raleway"/>
                <a:cs typeface="Raleway"/>
                <a:sym typeface="Raleway"/>
              </a:rPr>
              <a:t>RÉPONSE #6 :</a:t>
            </a:r>
            <a:r>
              <a:rPr lang="fr-FR" sz="2200" b="1" i="0" u="none" strike="noStrike" cap="none">
                <a:solidFill>
                  <a:srgbClr val="2F5CEE"/>
                </a:solidFill>
                <a:latin typeface="Raleway"/>
                <a:ea typeface="Raleway"/>
                <a:cs typeface="Raleway"/>
                <a:sym typeface="Raleway"/>
              </a:rPr>
              <a:t>  A. VRAI</a:t>
            </a:r>
            <a:endParaRPr sz="2200" b="0" i="0" u="none" strike="noStrike" cap="none">
              <a:solidFill>
                <a:srgbClr val="000000"/>
              </a:solidFill>
              <a:latin typeface="Arial"/>
              <a:ea typeface="Arial"/>
              <a:cs typeface="Arial"/>
              <a:sym typeface="Arial"/>
            </a:endParaRPr>
          </a:p>
        </p:txBody>
      </p:sp>
      <p:sp>
        <p:nvSpPr>
          <p:cNvPr id="276" name="Google Shape;276;g25ba17d219c_0_506"/>
          <p:cNvSpPr txBox="1"/>
          <p:nvPr>
            <p:custDataLst>
              <p:tags r:id="rId3"/>
            </p:custDataLst>
          </p:nvPr>
        </p:nvSpPr>
        <p:spPr>
          <a:xfrm>
            <a:off x="1017918" y="989886"/>
            <a:ext cx="10335882" cy="487822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fr-FR" sz="2100" b="0" i="0" u="none" strike="noStrike" cap="none" dirty="0">
                <a:solidFill>
                  <a:schemeClr val="dk1"/>
                </a:solidFill>
                <a:latin typeface="Raleway"/>
                <a:ea typeface="Raleway"/>
                <a:cs typeface="Raleway"/>
                <a:sym typeface="Raleway"/>
              </a:rPr>
              <a:t>Si vous n’arrivez pas à trouver le sommeil </a:t>
            </a:r>
            <a:endParaRPr sz="2100" b="0"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chemeClr val="dk1"/>
              </a:buClr>
              <a:buSzPts val="1100"/>
              <a:buFont typeface="Arial"/>
              <a:buNone/>
            </a:pPr>
            <a:r>
              <a:rPr lang="fr-FR" sz="2100" b="1" i="0" u="none" strike="noStrike" cap="none" dirty="0">
                <a:solidFill>
                  <a:schemeClr val="dk1"/>
                </a:solidFill>
                <a:latin typeface="Raleway"/>
                <a:ea typeface="Raleway"/>
                <a:cs typeface="Raleway"/>
                <a:sym typeface="Raleway"/>
              </a:rPr>
              <a:t>après 20 à 30 minutes, n’hésitez pas à sortir de votre lit </a:t>
            </a:r>
            <a:endParaRPr sz="2100" b="1"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chemeClr val="dk1"/>
              </a:buClr>
              <a:buSzPts val="1100"/>
              <a:buFont typeface="Arial"/>
              <a:buNone/>
            </a:pPr>
            <a:r>
              <a:rPr lang="fr-FR" sz="2100" b="0" i="0" u="none" strike="noStrike" cap="none" dirty="0">
                <a:solidFill>
                  <a:schemeClr val="dk1"/>
                </a:solidFill>
                <a:latin typeface="Raleway"/>
                <a:ea typeface="Raleway"/>
                <a:cs typeface="Raleway"/>
                <a:sym typeface="Raleway"/>
              </a:rPr>
              <a:t>au lieu de stresser et de ruminer dans votre lit. </a:t>
            </a:r>
          </a:p>
          <a:p>
            <a:pPr marL="0" marR="0" lvl="0" indent="0" algn="l" rtl="0">
              <a:lnSpc>
                <a:spcPct val="100000"/>
              </a:lnSpc>
              <a:spcBef>
                <a:spcPts val="0"/>
              </a:spcBef>
              <a:spcAft>
                <a:spcPts val="0"/>
              </a:spcAft>
              <a:buClr>
                <a:schemeClr val="dk1"/>
              </a:buClr>
              <a:buSzPts val="1100"/>
              <a:buFont typeface="Arial"/>
              <a:buNone/>
            </a:pPr>
            <a:endParaRPr sz="1700" b="0"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300"/>
              <a:buFont typeface="Arial"/>
              <a:buNone/>
            </a:pPr>
            <a:r>
              <a:rPr lang="fr-FR" sz="2300" b="1" i="0" u="none" strike="noStrike" cap="none" dirty="0">
                <a:solidFill>
                  <a:schemeClr val="tx1"/>
                </a:solidFill>
                <a:latin typeface="Raleway"/>
                <a:ea typeface="Raleway"/>
                <a:cs typeface="Raleway"/>
                <a:sym typeface="Raleway"/>
              </a:rPr>
              <a:t>Que faire alors pour trouver le sommeil ? </a:t>
            </a:r>
            <a:endParaRPr sz="2300" b="1" i="0" u="none" strike="noStrike" cap="none" dirty="0">
              <a:solidFill>
                <a:schemeClr val="tx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500"/>
              <a:buFont typeface="Arial"/>
              <a:buNone/>
            </a:pPr>
            <a:endParaRPr sz="1500" i="0" u="none" strike="noStrike" cap="none" dirty="0">
              <a:solidFill>
                <a:srgbClr val="86C4A7"/>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100"/>
              <a:buFont typeface="Arial"/>
              <a:buNone/>
            </a:pPr>
            <a:r>
              <a:rPr lang="fr-FR" sz="2100" b="0" i="0" u="none" strike="noStrike" cap="none" dirty="0">
                <a:solidFill>
                  <a:schemeClr val="dk1"/>
                </a:solidFill>
                <a:latin typeface="Raleway"/>
                <a:ea typeface="Raleway"/>
                <a:cs typeface="Raleway"/>
                <a:sym typeface="Raleway"/>
              </a:rPr>
              <a:t>C’est une bonne idée de </a:t>
            </a:r>
            <a:r>
              <a:rPr lang="fr-FR" sz="2100" b="1" i="0" u="none" strike="noStrike" cap="none" dirty="0">
                <a:solidFill>
                  <a:schemeClr val="dk1"/>
                </a:solidFill>
                <a:latin typeface="Raleway"/>
                <a:ea typeface="Raleway"/>
                <a:cs typeface="Raleway"/>
                <a:sym typeface="Raleway"/>
              </a:rPr>
              <a:t>sortir de votre lit </a:t>
            </a:r>
            <a:r>
              <a:rPr lang="fr-FR" sz="2100" b="0" i="0" u="none" strike="noStrike" cap="none" dirty="0">
                <a:solidFill>
                  <a:schemeClr val="dk1"/>
                </a:solidFill>
                <a:latin typeface="Raleway"/>
                <a:ea typeface="Raleway"/>
                <a:cs typeface="Raleway"/>
                <a:sym typeface="Raleway"/>
              </a:rPr>
              <a:t>pour essayer de faire un « </a:t>
            </a:r>
            <a:r>
              <a:rPr lang="fr-FR" sz="2100" b="0" i="1" u="none" strike="noStrike" cap="none" dirty="0">
                <a:solidFill>
                  <a:schemeClr val="dk1"/>
                </a:solidFill>
                <a:latin typeface="Raleway"/>
                <a:ea typeface="Raleway"/>
                <a:cs typeface="Raleway"/>
                <a:sym typeface="Raleway"/>
              </a:rPr>
              <a:t>reset</a:t>
            </a:r>
            <a:r>
              <a:rPr lang="fr-FR" sz="2100" b="0" i="0" u="none" strike="noStrike" cap="none" dirty="0">
                <a:solidFill>
                  <a:schemeClr val="dk1"/>
                </a:solidFill>
                <a:latin typeface="Raleway"/>
                <a:ea typeface="Raleway"/>
                <a:cs typeface="Raleway"/>
                <a:sym typeface="Raleway"/>
              </a:rPr>
              <a:t> » à votre cerveau pour le remettre en mode sommeil. </a:t>
            </a: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endParaRPr sz="8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100"/>
              <a:buFont typeface="Arial"/>
              <a:buNone/>
            </a:pPr>
            <a:r>
              <a:rPr lang="fr-FR" sz="2100" b="1" i="0" u="none" strike="noStrike" cap="none" dirty="0">
                <a:solidFill>
                  <a:schemeClr val="dk1"/>
                </a:solidFill>
                <a:latin typeface="Raleway"/>
                <a:ea typeface="Raleway"/>
                <a:cs typeface="Raleway"/>
                <a:sym typeface="Raleway"/>
              </a:rPr>
              <a:t>Par exemple, vous pouvez faire :</a:t>
            </a:r>
            <a:endParaRPr sz="2100" b="1" i="0" u="none" strike="noStrike" cap="none" dirty="0">
              <a:solidFill>
                <a:schemeClr val="dk1"/>
              </a:solidFill>
              <a:latin typeface="Raleway"/>
              <a:ea typeface="Raleway"/>
              <a:cs typeface="Raleway"/>
              <a:sym typeface="Raleway"/>
            </a:endParaRPr>
          </a:p>
          <a:p>
            <a:pPr marL="457200" marR="0" lvl="0" indent="-323850" algn="l" rtl="0">
              <a:lnSpc>
                <a:spcPct val="100000"/>
              </a:lnSpc>
              <a:spcBef>
                <a:spcPts val="0"/>
              </a:spcBef>
              <a:spcAft>
                <a:spcPts val="0"/>
              </a:spcAft>
              <a:buClr>
                <a:schemeClr val="dk1"/>
              </a:buClr>
              <a:buSzPts val="1500"/>
              <a:buFont typeface="Raleway"/>
              <a:buChar char="●"/>
            </a:pPr>
            <a:r>
              <a:rPr lang="fr-FR" sz="1900" b="0" i="0" u="none" strike="noStrike" cap="none" dirty="0">
                <a:solidFill>
                  <a:schemeClr val="dk1"/>
                </a:solidFill>
                <a:latin typeface="Raleway"/>
                <a:ea typeface="Raleway"/>
                <a:cs typeface="Raleway"/>
                <a:sym typeface="Raleway"/>
              </a:rPr>
              <a:t>De la relaxation ;</a:t>
            </a:r>
            <a:endParaRPr sz="1900" b="0" i="0" u="none" strike="noStrike" cap="none" dirty="0">
              <a:solidFill>
                <a:schemeClr val="dk1"/>
              </a:solidFill>
              <a:latin typeface="Raleway"/>
              <a:ea typeface="Raleway"/>
              <a:cs typeface="Raleway"/>
              <a:sym typeface="Raleway"/>
            </a:endParaRPr>
          </a:p>
          <a:p>
            <a:pPr marL="457200" marR="0" lvl="0" indent="-323850" algn="l" rtl="0">
              <a:lnSpc>
                <a:spcPct val="100000"/>
              </a:lnSpc>
              <a:spcBef>
                <a:spcPts val="0"/>
              </a:spcBef>
              <a:spcAft>
                <a:spcPts val="0"/>
              </a:spcAft>
              <a:buClr>
                <a:schemeClr val="dk1"/>
              </a:buClr>
              <a:buSzPts val="1500"/>
              <a:buFont typeface="Raleway"/>
              <a:buChar char="●"/>
            </a:pPr>
            <a:r>
              <a:rPr lang="fr-FR" sz="1900" b="0" i="0" u="none" strike="noStrike" cap="none" dirty="0">
                <a:solidFill>
                  <a:schemeClr val="dk1"/>
                </a:solidFill>
                <a:latin typeface="Raleway"/>
                <a:ea typeface="Raleway"/>
                <a:cs typeface="Raleway"/>
                <a:sym typeface="Raleway"/>
              </a:rPr>
              <a:t>Une activité calme comme lire un livre, faire du tricot ; </a:t>
            </a:r>
            <a:endParaRPr sz="1900" b="0" i="0" u="none" strike="noStrike" cap="none" dirty="0">
              <a:solidFill>
                <a:schemeClr val="dk1"/>
              </a:solidFill>
              <a:latin typeface="Raleway"/>
              <a:ea typeface="Raleway"/>
              <a:cs typeface="Raleway"/>
              <a:sym typeface="Raleway"/>
            </a:endParaRPr>
          </a:p>
          <a:p>
            <a:pPr marL="457200" marR="0" lvl="0" indent="-323850" algn="l" rtl="0">
              <a:lnSpc>
                <a:spcPct val="100000"/>
              </a:lnSpc>
              <a:spcBef>
                <a:spcPts val="0"/>
              </a:spcBef>
              <a:spcAft>
                <a:spcPts val="0"/>
              </a:spcAft>
              <a:buClr>
                <a:schemeClr val="dk1"/>
              </a:buClr>
              <a:buSzPts val="1500"/>
              <a:buFont typeface="Raleway"/>
              <a:buChar char="●"/>
            </a:pPr>
            <a:r>
              <a:rPr lang="fr-FR" sz="1900" b="0" i="0" u="none" strike="noStrike" cap="none" dirty="0">
                <a:solidFill>
                  <a:schemeClr val="dk1"/>
                </a:solidFill>
                <a:latin typeface="Raleway"/>
                <a:ea typeface="Raleway"/>
                <a:cs typeface="Raleway"/>
                <a:sym typeface="Raleway"/>
              </a:rPr>
              <a:t>Des mandalas, du dessin, de l’écriture pour vous vider la tête sur papier ;</a:t>
            </a:r>
            <a:endParaRPr sz="1900" b="0" i="0" u="none" strike="noStrike" cap="none" dirty="0">
              <a:solidFill>
                <a:schemeClr val="dk1"/>
              </a:solidFill>
              <a:latin typeface="Raleway"/>
              <a:ea typeface="Raleway"/>
              <a:cs typeface="Raleway"/>
              <a:sym typeface="Raleway"/>
            </a:endParaRPr>
          </a:p>
          <a:p>
            <a:pPr marL="457200" marR="0" lvl="0" indent="-323850" algn="l" rtl="0">
              <a:lnSpc>
                <a:spcPct val="100000"/>
              </a:lnSpc>
              <a:spcBef>
                <a:spcPts val="0"/>
              </a:spcBef>
              <a:spcAft>
                <a:spcPts val="0"/>
              </a:spcAft>
              <a:buClr>
                <a:schemeClr val="dk1"/>
              </a:buClr>
              <a:buSzPts val="1500"/>
              <a:buFont typeface="Raleway"/>
              <a:buChar char="●"/>
            </a:pPr>
            <a:r>
              <a:rPr lang="fr-FR" sz="1900" b="0" i="0" u="none" strike="noStrike" cap="none" dirty="0">
                <a:solidFill>
                  <a:schemeClr val="dk1"/>
                </a:solidFill>
                <a:latin typeface="Raleway"/>
                <a:ea typeface="Raleway"/>
                <a:cs typeface="Raleway"/>
                <a:sym typeface="Raleway"/>
              </a:rPr>
              <a:t>Un truc ennuyant ou routinier, compter les moutons, la vaisselle ;</a:t>
            </a:r>
            <a:endParaRPr sz="1900" b="0" i="0" u="none" strike="noStrike" cap="none" dirty="0">
              <a:solidFill>
                <a:schemeClr val="dk1"/>
              </a:solidFill>
              <a:latin typeface="Raleway"/>
              <a:ea typeface="Raleway"/>
              <a:cs typeface="Raleway"/>
              <a:sym typeface="Raleway"/>
            </a:endParaRPr>
          </a:p>
          <a:p>
            <a:pPr marL="457200" marR="0" lvl="0" indent="-323850" algn="l" rtl="0">
              <a:lnSpc>
                <a:spcPct val="100000"/>
              </a:lnSpc>
              <a:spcBef>
                <a:spcPts val="0"/>
              </a:spcBef>
              <a:spcAft>
                <a:spcPts val="0"/>
              </a:spcAft>
              <a:buClr>
                <a:schemeClr val="dk1"/>
              </a:buClr>
              <a:buSzPts val="1500"/>
              <a:buFont typeface="Raleway"/>
              <a:buChar char="●"/>
            </a:pPr>
            <a:r>
              <a:rPr lang="fr-FR" sz="1900" b="0" i="0" u="none" strike="noStrike" cap="none" dirty="0">
                <a:solidFill>
                  <a:schemeClr val="dk1"/>
                </a:solidFill>
                <a:latin typeface="Raleway"/>
                <a:ea typeface="Raleway"/>
                <a:cs typeface="Raleway"/>
                <a:sym typeface="Raleway"/>
              </a:rPr>
              <a:t>L’écoute d’un podcast abrutissant, etc.</a:t>
            </a:r>
            <a:endParaRPr sz="1900" b="0" i="0" u="none" strike="noStrike" cap="none" dirty="0">
              <a:solidFill>
                <a:srgbClr val="000000"/>
              </a:solidFill>
              <a:latin typeface="Raleway"/>
              <a:ea typeface="Raleway"/>
              <a:cs typeface="Raleway"/>
              <a:sym typeface="Raleway"/>
            </a:endParaRPr>
          </a:p>
        </p:txBody>
      </p:sp>
      <p:sp>
        <p:nvSpPr>
          <p:cNvPr id="279" name="Google Shape;279;g25ba17d219c_0_506"/>
          <p:cNvSpPr/>
          <p:nvPr>
            <p:custDataLst>
              <p:tags r:id="rId4"/>
            </p:custDataLst>
          </p:nvPr>
        </p:nvSpPr>
        <p:spPr>
          <a:xfrm>
            <a:off x="9353898" y="5241095"/>
            <a:ext cx="2355023" cy="796800"/>
          </a:xfrm>
          <a:prstGeom prst="wedgeRoundRectCallout">
            <a:avLst>
              <a:gd name="adj1" fmla="val -49096"/>
              <a:gd name="adj2" fmla="val 25691"/>
              <a:gd name="adj3" fmla="val 16667"/>
            </a:avLst>
          </a:prstGeom>
          <a:solidFill>
            <a:schemeClr val="bg1">
              <a:lumMod val="85000"/>
            </a:schemeClr>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100" b="0" i="0" u="none" strike="noStrike" cap="none" dirty="0">
                <a:solidFill>
                  <a:schemeClr val="tx1"/>
                </a:solidFill>
                <a:latin typeface="Raleway" pitchFamily="2" charset="77"/>
                <a:sym typeface="Arial"/>
              </a:rPr>
              <a:t>Avez-vous d’autres idées ? </a:t>
            </a:r>
            <a:endParaRPr sz="2100" b="0" i="0" u="none" strike="noStrike" cap="none" dirty="0">
              <a:solidFill>
                <a:schemeClr val="tx1"/>
              </a:solidFill>
              <a:latin typeface="Raleway" pitchFamily="2" charset="77"/>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p:nvPr>
            <p:custDataLst>
              <p:tags r:id="rId1"/>
            </p:custDataLst>
          </p:nvPr>
        </p:nvSpPr>
        <p:spPr>
          <a:xfrm>
            <a:off x="1835099" y="3429000"/>
            <a:ext cx="8521800" cy="1370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F5CEE"/>
              </a:buClr>
              <a:buSzPts val="4400"/>
              <a:buFont typeface="Raleway"/>
              <a:buNone/>
            </a:pPr>
            <a:r>
              <a:rPr lang="fr-FR" sz="4400" b="1" i="0" u="none" strike="noStrike" cap="none" dirty="0">
                <a:solidFill>
                  <a:srgbClr val="2F5CEE"/>
                </a:solidFill>
                <a:latin typeface="Raleway"/>
                <a:ea typeface="Raleway"/>
                <a:cs typeface="Raleway"/>
                <a:sym typeface="Raleway"/>
              </a:rPr>
              <a:t>LE SOMMEIL, ÇA RECHARGE !</a:t>
            </a:r>
            <a:endParaRPr sz="1400" b="0" i="0" u="none" strike="noStrike" cap="none" dirty="0">
              <a:solidFill>
                <a:srgbClr val="000000"/>
              </a:solidFill>
              <a:latin typeface="Arial"/>
              <a:ea typeface="Arial"/>
              <a:cs typeface="Arial"/>
              <a:sym typeface="Arial"/>
            </a:endParaRPr>
          </a:p>
        </p:txBody>
      </p:sp>
      <p:sp>
        <p:nvSpPr>
          <p:cNvPr id="4" name="Rectangle : coins arrondis 3">
            <a:extLst>
              <a:ext uri="{FF2B5EF4-FFF2-40B4-BE49-F238E27FC236}">
                <a16:creationId xmlns:a16="http://schemas.microsoft.com/office/drawing/2014/main" id="{DC653C39-D8CD-D7C9-6364-3D2A41DCA439}"/>
              </a:ext>
            </a:extLst>
          </p:cNvPr>
          <p:cNvSpPr/>
          <p:nvPr/>
        </p:nvSpPr>
        <p:spPr>
          <a:xfrm>
            <a:off x="5245768" y="5101390"/>
            <a:ext cx="1684421" cy="82777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80A1443-3FE5-EF10-0650-66651BDF889A}"/>
              </a:ext>
            </a:extLst>
          </p:cNvPr>
          <p:cNvPicPr>
            <a:picLocks noChangeAspect="1"/>
          </p:cNvPicPr>
          <p:nvPr/>
        </p:nvPicPr>
        <p:blipFill>
          <a:blip r:embed="rId4">
            <a:clrChange>
              <a:clrFrom>
                <a:srgbClr val="FCFCFC"/>
              </a:clrFrom>
              <a:clrTo>
                <a:srgbClr val="FCFCFC">
                  <a:alpha val="0"/>
                </a:srgbClr>
              </a:clrTo>
            </a:clrChange>
          </a:blip>
          <a:stretch>
            <a:fillRect/>
          </a:stretch>
        </p:blipFill>
        <p:spPr>
          <a:xfrm>
            <a:off x="5022021" y="4946700"/>
            <a:ext cx="2147957" cy="1149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5ba17d219c_0_506"/>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20</a:t>
            </a:fld>
            <a:endParaRPr/>
          </a:p>
        </p:txBody>
      </p:sp>
      <p:sp>
        <p:nvSpPr>
          <p:cNvPr id="275" name="Google Shape;275;g25ba17d219c_0_506"/>
          <p:cNvSpPr txBox="1"/>
          <p:nvPr>
            <p:custDataLst>
              <p:tags r:id="rId2"/>
            </p:custDataLst>
          </p:nvPr>
        </p:nvSpPr>
        <p:spPr>
          <a:xfrm>
            <a:off x="708450" y="312275"/>
            <a:ext cx="1077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fr-FR" sz="2200" b="1" i="0" u="none" strike="noStrike" cap="none">
                <a:solidFill>
                  <a:schemeClr val="dk1"/>
                </a:solidFill>
                <a:latin typeface="Raleway"/>
                <a:ea typeface="Raleway"/>
                <a:cs typeface="Raleway"/>
                <a:sym typeface="Raleway"/>
              </a:rPr>
              <a:t>RÉPONSE #6 :</a:t>
            </a:r>
            <a:r>
              <a:rPr lang="fr-FR" sz="2200" b="1" i="0" u="none" strike="noStrike" cap="none">
                <a:solidFill>
                  <a:srgbClr val="2F5CEE"/>
                </a:solidFill>
                <a:latin typeface="Raleway"/>
                <a:ea typeface="Raleway"/>
                <a:cs typeface="Raleway"/>
                <a:sym typeface="Raleway"/>
              </a:rPr>
              <a:t>  A. VRAI</a:t>
            </a:r>
            <a:endParaRPr sz="2200" b="0" i="0" u="none" strike="noStrike" cap="none">
              <a:solidFill>
                <a:srgbClr val="000000"/>
              </a:solidFill>
              <a:latin typeface="Arial"/>
              <a:ea typeface="Arial"/>
              <a:cs typeface="Arial"/>
              <a:sym typeface="Arial"/>
            </a:endParaRPr>
          </a:p>
        </p:txBody>
      </p:sp>
      <p:sp>
        <p:nvSpPr>
          <p:cNvPr id="276" name="Google Shape;276;g25ba17d219c_0_506"/>
          <p:cNvSpPr txBox="1"/>
          <p:nvPr>
            <p:custDataLst>
              <p:tags r:id="rId3"/>
            </p:custDataLst>
          </p:nvPr>
        </p:nvSpPr>
        <p:spPr>
          <a:xfrm>
            <a:off x="2208475" y="818222"/>
            <a:ext cx="7947578" cy="216979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endParaRPr lang="fr-CA" sz="17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lang="fr-CA" sz="1700"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lang="fr-CA" sz="1700"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1100"/>
              <a:buFont typeface="Arial"/>
              <a:buNone/>
            </a:pPr>
            <a:endParaRPr sz="1700" b="0"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300"/>
              <a:buFont typeface="Arial"/>
              <a:buNone/>
            </a:pPr>
            <a:endParaRPr lang="fr-FR" sz="2300" b="1" i="0" u="none" strike="noStrike" cap="none" dirty="0">
              <a:solidFill>
                <a:srgbClr val="2F5CEE"/>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300"/>
              <a:buFont typeface="Arial"/>
              <a:buNone/>
            </a:pPr>
            <a:r>
              <a:rPr lang="fr-FR" sz="2300" b="1" i="0" u="none" strike="noStrike" cap="none" dirty="0">
                <a:solidFill>
                  <a:schemeClr val="tx1"/>
                </a:solidFill>
                <a:latin typeface="Raleway"/>
                <a:ea typeface="Raleway"/>
                <a:cs typeface="Raleway"/>
                <a:sym typeface="Raleway"/>
              </a:rPr>
              <a:t>Que faire alors pour trouver le sommeil ? </a:t>
            </a:r>
            <a:endParaRPr sz="2300" b="1" i="0" u="none" strike="noStrike" cap="none" dirty="0">
              <a:solidFill>
                <a:schemeClr val="tx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86C4A7"/>
              </a:solidFill>
              <a:latin typeface="Raleway"/>
              <a:ea typeface="Raleway"/>
              <a:cs typeface="Raleway"/>
              <a:sym typeface="Raleway"/>
            </a:endParaRPr>
          </a:p>
        </p:txBody>
      </p:sp>
      <p:sp>
        <p:nvSpPr>
          <p:cNvPr id="277" name="Google Shape;277;g25ba17d219c_0_506"/>
          <p:cNvSpPr txBox="1"/>
          <p:nvPr>
            <p:custDataLst>
              <p:tags r:id="rId4"/>
            </p:custDataLst>
          </p:nvPr>
        </p:nvSpPr>
        <p:spPr>
          <a:xfrm>
            <a:off x="6445602" y="2878224"/>
            <a:ext cx="5320600" cy="2268000"/>
          </a:xfrm>
          <a:prstGeom prst="roundRect">
            <a:avLst/>
          </a:prstGeom>
          <a:solidFill>
            <a:schemeClr val="bg1">
              <a:lumMod val="85000"/>
            </a:schemeClr>
          </a:solidFill>
          <a:ln w="38100" cap="flat" cmpd="sng">
            <a:solidFill>
              <a:schemeClr val="bg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i="0" u="none" strike="noStrike" cap="none" dirty="0">
                <a:solidFill>
                  <a:schemeClr val="tx1"/>
                </a:solidFill>
                <a:latin typeface="Raleway"/>
                <a:ea typeface="Raleway"/>
                <a:cs typeface="Raleway"/>
                <a:sym typeface="Raleway"/>
              </a:rPr>
              <a:t>L'important est d'éviter de vous exposer à trop de lumière </a:t>
            </a:r>
            <a:endParaRPr sz="200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dirty="0">
                <a:solidFill>
                  <a:schemeClr val="tx1"/>
                </a:solidFill>
                <a:latin typeface="Raleway"/>
                <a:ea typeface="Raleway"/>
                <a:cs typeface="Raleway"/>
                <a:sym typeface="Raleway"/>
              </a:rPr>
              <a:t>=</a:t>
            </a:r>
            <a:r>
              <a:rPr lang="fr-FR" sz="2000" b="0" i="0" u="none" strike="noStrike" cap="none" dirty="0">
                <a:solidFill>
                  <a:schemeClr val="tx1"/>
                </a:solidFill>
                <a:latin typeface="Raleway"/>
                <a:ea typeface="Raleway"/>
                <a:cs typeface="Raleway"/>
                <a:sym typeface="Raleway"/>
              </a:rPr>
              <a:t> </a:t>
            </a:r>
            <a:endParaRPr sz="20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dirty="0">
                <a:solidFill>
                  <a:schemeClr val="tx1"/>
                </a:solidFill>
                <a:latin typeface="Raleway"/>
                <a:ea typeface="Raleway"/>
                <a:cs typeface="Raleway"/>
                <a:sym typeface="Raleway"/>
              </a:rPr>
              <a:t>pas d’écran devant les yeux ou de grosses lumières allumées chez vous. </a:t>
            </a:r>
            <a:endParaRPr sz="2000" b="0" i="0" u="none" strike="noStrike" cap="none" dirty="0">
              <a:solidFill>
                <a:schemeClr val="tx1"/>
              </a:solidFill>
              <a:latin typeface="Raleway"/>
              <a:ea typeface="Raleway"/>
              <a:cs typeface="Raleway"/>
              <a:sym typeface="Raleway"/>
            </a:endParaRPr>
          </a:p>
        </p:txBody>
      </p:sp>
      <p:sp>
        <p:nvSpPr>
          <p:cNvPr id="278" name="Google Shape;278;g25ba17d219c_0_506"/>
          <p:cNvSpPr txBox="1"/>
          <p:nvPr>
            <p:custDataLst>
              <p:tags r:id="rId5"/>
            </p:custDataLst>
          </p:nvPr>
        </p:nvSpPr>
        <p:spPr>
          <a:xfrm>
            <a:off x="425798" y="2881808"/>
            <a:ext cx="5320600" cy="2264416"/>
          </a:xfrm>
          <a:prstGeom prst="roundRect">
            <a:avLst/>
          </a:prstGeom>
          <a:solidFill>
            <a:schemeClr val="bg1">
              <a:lumMod val="85000"/>
            </a:schemeClr>
          </a:solidFill>
          <a:ln w="28575" cap="flat" cmpd="sng">
            <a:solidFill>
              <a:schemeClr val="bg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dirty="0">
                <a:solidFill>
                  <a:schemeClr val="tx1"/>
                </a:solidFill>
                <a:latin typeface="Raleway"/>
                <a:ea typeface="Raleway"/>
                <a:cs typeface="Raleway"/>
                <a:sym typeface="Raleway"/>
              </a:rPr>
              <a:t>Vous devez absolument éviter de trop vous stimuler.  </a:t>
            </a:r>
          </a:p>
          <a:p>
            <a:pPr marL="0" marR="0" lvl="0" indent="0" algn="ctr" rtl="0">
              <a:lnSpc>
                <a:spcPct val="100000"/>
              </a:lnSpc>
              <a:spcBef>
                <a:spcPts val="0"/>
              </a:spcBef>
              <a:spcAft>
                <a:spcPts val="0"/>
              </a:spcAft>
              <a:buClr>
                <a:srgbClr val="000000"/>
              </a:buClr>
              <a:buSzPts val="2000"/>
              <a:buFont typeface="Arial"/>
              <a:buNone/>
            </a:pPr>
            <a:endParaRPr lang="fr-FR" sz="2000"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dirty="0">
                <a:solidFill>
                  <a:schemeClr val="tx1"/>
                </a:solidFill>
                <a:latin typeface="Raleway"/>
                <a:ea typeface="Raleway"/>
                <a:cs typeface="Raleway"/>
                <a:sym typeface="Raleway"/>
              </a:rPr>
              <a:t>Choisissez une activité </a:t>
            </a:r>
            <a:r>
              <a:rPr lang="fr-FR" sz="2000" i="0" u="none" strike="noStrike" cap="none" dirty="0">
                <a:solidFill>
                  <a:schemeClr val="tx1"/>
                </a:solidFill>
                <a:latin typeface="Raleway"/>
                <a:ea typeface="Raleway"/>
                <a:cs typeface="Raleway"/>
                <a:sym typeface="Raleway"/>
              </a:rPr>
              <a:t>que vous pouvez interrompre </a:t>
            </a:r>
            <a:r>
              <a:rPr lang="fr-FR" sz="2000" b="0" i="0" u="none" strike="noStrike" cap="none" dirty="0">
                <a:solidFill>
                  <a:schemeClr val="tx1"/>
                </a:solidFill>
                <a:latin typeface="Raleway"/>
                <a:ea typeface="Raleway"/>
                <a:cs typeface="Raleway"/>
                <a:sym typeface="Raleway"/>
              </a:rPr>
              <a:t>au premier bâillement ou dès que le sommeil revient. </a:t>
            </a:r>
            <a:r>
              <a:rPr lang="fr-FR" sz="2100" b="0" i="0" u="none" strike="noStrike" cap="none" dirty="0">
                <a:solidFill>
                  <a:schemeClr val="tx1"/>
                </a:solidFill>
                <a:latin typeface="Raleway"/>
                <a:ea typeface="Raleway"/>
                <a:cs typeface="Raleway"/>
                <a:sym typeface="Raleway"/>
              </a:rPr>
              <a:t> </a:t>
            </a:r>
            <a:endParaRPr lang="fr-FR" sz="1400" b="0" i="0" u="none" strike="noStrike" cap="none" dirty="0">
              <a:solidFill>
                <a:schemeClr val="tx1"/>
              </a:solidFill>
              <a:latin typeface="Arial"/>
              <a:ea typeface="Arial"/>
              <a:cs typeface="Arial"/>
              <a:sym typeface="Arial"/>
            </a:endParaRPr>
          </a:p>
        </p:txBody>
      </p:sp>
      <p:pic>
        <p:nvPicPr>
          <p:cNvPr id="3" name="Image 2">
            <a:extLst>
              <a:ext uri="{FF2B5EF4-FFF2-40B4-BE49-F238E27FC236}">
                <a16:creationId xmlns:a16="http://schemas.microsoft.com/office/drawing/2014/main" id="{FF40E3EB-75DC-3429-CB30-8D1C035862BF}"/>
              </a:ext>
            </a:extLst>
          </p:cNvPr>
          <p:cNvPicPr>
            <a:picLocks noChangeAspect="1"/>
          </p:cNvPicPr>
          <p:nvPr/>
        </p:nvPicPr>
        <p:blipFill>
          <a:blip r:embed="rId8">
            <a:clrChange>
              <a:clrFrom>
                <a:srgbClr val="FCFCFB"/>
              </a:clrFrom>
              <a:clrTo>
                <a:srgbClr val="FCFCFB">
                  <a:alpha val="0"/>
                </a:srgbClr>
              </a:clrTo>
            </a:clrChange>
          </a:blip>
          <a:stretch>
            <a:fillRect/>
          </a:stretch>
        </p:blipFill>
        <p:spPr>
          <a:xfrm>
            <a:off x="5419544" y="1027608"/>
            <a:ext cx="1352909" cy="1218692"/>
          </a:xfrm>
          <a:prstGeom prst="rect">
            <a:avLst/>
          </a:prstGeom>
        </p:spPr>
      </p:pic>
    </p:spTree>
    <p:extLst>
      <p:ext uri="{BB962C8B-B14F-4D97-AF65-F5344CB8AC3E}">
        <p14:creationId xmlns:p14="http://schemas.microsoft.com/office/powerpoint/2010/main" val="114116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13e1e30c3a_0_35"/>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t>21</a:t>
            </a:fld>
            <a:endParaRPr/>
          </a:p>
        </p:txBody>
      </p:sp>
      <p:sp>
        <p:nvSpPr>
          <p:cNvPr id="285" name="Google Shape;285;g113e1e30c3a_0_35"/>
          <p:cNvSpPr/>
          <p:nvPr>
            <p:custDataLst>
              <p:tags r:id="rId2"/>
            </p:custDataLst>
          </p:nvPr>
        </p:nvSpPr>
        <p:spPr>
          <a:xfrm>
            <a:off x="279299" y="1921964"/>
            <a:ext cx="11633400" cy="3117590"/>
          </a:xfrm>
          <a:prstGeom prst="roundRect">
            <a:avLst/>
          </a:prstGeom>
          <a:solidFill>
            <a:schemeClr val="lt1"/>
          </a:solidFill>
          <a:ln w="28575" cap="flat" cmpd="sng">
            <a:solidFill>
              <a:schemeClr val="bg1">
                <a:lumMod val="8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fr-FR" sz="2200" b="0" i="0" u="none" strike="noStrike" cap="none" dirty="0">
                <a:solidFill>
                  <a:schemeClr val="dk1"/>
                </a:solidFill>
                <a:latin typeface="Raleway"/>
                <a:ea typeface="Raleway"/>
                <a:cs typeface="Raleway"/>
                <a:sym typeface="Raleway"/>
              </a:rPr>
              <a:t>Voici des exemples de ce</a:t>
            </a:r>
            <a:r>
              <a:rPr lang="fr-FR" sz="2200" b="1" i="0" u="none" strike="noStrike" cap="none" dirty="0">
                <a:solidFill>
                  <a:schemeClr val="dk1"/>
                </a:solidFill>
                <a:latin typeface="Raleway"/>
                <a:ea typeface="Raleway"/>
                <a:cs typeface="Raleway"/>
                <a:sym typeface="Raleway"/>
              </a:rPr>
              <a:t> </a:t>
            </a:r>
            <a:r>
              <a:rPr lang="fr-FR" sz="2200" b="0" i="0" u="none" strike="noStrike" cap="none" dirty="0">
                <a:solidFill>
                  <a:schemeClr val="dk1"/>
                </a:solidFill>
                <a:latin typeface="Raleway"/>
                <a:ea typeface="Raleway"/>
                <a:cs typeface="Raleway"/>
                <a:sym typeface="Raleway"/>
              </a:rPr>
              <a:t>qui peut </a:t>
            </a:r>
            <a:r>
              <a:rPr lang="fr-FR" sz="2200" b="1" i="0" u="none" strike="noStrike" cap="none" dirty="0">
                <a:solidFill>
                  <a:schemeClr val="tx1"/>
                </a:solidFill>
                <a:latin typeface="Raleway"/>
                <a:ea typeface="Raleway"/>
                <a:cs typeface="Raleway"/>
                <a:sym typeface="Raleway"/>
              </a:rPr>
              <a:t>favoriser</a:t>
            </a:r>
            <a:r>
              <a:rPr lang="fr-FR" sz="2200" b="1" i="0" u="none" strike="noStrike" cap="none" dirty="0">
                <a:solidFill>
                  <a:schemeClr val="accent6"/>
                </a:solidFill>
                <a:latin typeface="Raleway"/>
                <a:ea typeface="Raleway"/>
                <a:cs typeface="Raleway"/>
                <a:sym typeface="Raleway"/>
              </a:rPr>
              <a:t> </a:t>
            </a:r>
            <a:r>
              <a:rPr lang="fr-FR" sz="2200" b="1" i="0" u="none" strike="noStrike" cap="none" dirty="0">
                <a:solidFill>
                  <a:schemeClr val="dk1"/>
                </a:solidFill>
                <a:latin typeface="Raleway"/>
                <a:ea typeface="Raleway"/>
                <a:cs typeface="Raleway"/>
                <a:sym typeface="Raleway"/>
              </a:rPr>
              <a:t>la durée et la qualité de votre sommeil</a:t>
            </a:r>
            <a:r>
              <a:rPr lang="fr-FR" sz="2200" b="0" i="0" u="none" strike="noStrike" cap="none" dirty="0">
                <a:solidFill>
                  <a:schemeClr val="dk1"/>
                </a:solidFill>
                <a:latin typeface="Raleway"/>
                <a:ea typeface="Raleway"/>
                <a:cs typeface="Raleway"/>
                <a:sym typeface="Raleway"/>
              </a:rPr>
              <a:t>:</a:t>
            </a:r>
            <a:endParaRPr sz="22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700"/>
              <a:buFont typeface="Arial"/>
              <a:buNone/>
            </a:pPr>
            <a:endParaRPr sz="2100" b="0" i="0" u="none" strike="noStrike" cap="none" dirty="0">
              <a:solidFill>
                <a:schemeClr val="dk1"/>
              </a:solidFill>
              <a:latin typeface="Raleway"/>
              <a:ea typeface="Raleway"/>
              <a:cs typeface="Raleway"/>
              <a:sym typeface="Raleway"/>
            </a:endParaRPr>
          </a:p>
          <a:p>
            <a:pPr marL="630000" marR="0" lvl="0" indent="-361950" algn="l" rtl="0">
              <a:lnSpc>
                <a:spcPct val="100000"/>
              </a:lnSpc>
              <a:spcBef>
                <a:spcPts val="0"/>
              </a:spcBef>
              <a:spcAft>
                <a:spcPts val="0"/>
              </a:spcAft>
              <a:buClr>
                <a:schemeClr val="accent6"/>
              </a:buClr>
              <a:buSzPts val="2100"/>
              <a:buFont typeface="Raleway"/>
              <a:buChar char="😴"/>
            </a:pPr>
            <a:r>
              <a:rPr lang="fr-FR" sz="2100" b="0" i="0" u="none" strike="noStrike" cap="none" dirty="0">
                <a:solidFill>
                  <a:schemeClr val="dk1"/>
                </a:solidFill>
                <a:latin typeface="Raleway"/>
                <a:ea typeface="Raleway"/>
                <a:cs typeface="Raleway"/>
                <a:sym typeface="Raleway"/>
              </a:rPr>
              <a:t>Se mettre « en charge » à </a:t>
            </a:r>
            <a:r>
              <a:rPr lang="fr-FR" sz="2100" b="1" i="0" u="none" strike="noStrike" cap="none" dirty="0">
                <a:solidFill>
                  <a:schemeClr val="dk1"/>
                </a:solidFill>
                <a:latin typeface="Raleway"/>
                <a:ea typeface="Raleway"/>
                <a:cs typeface="Raleway"/>
                <a:sym typeface="Raleway"/>
              </a:rPr>
              <a:t>heures régulières </a:t>
            </a:r>
            <a:r>
              <a:rPr lang="fr-FR" sz="2100" i="0" u="none" strike="noStrike" cap="none" dirty="0">
                <a:solidFill>
                  <a:schemeClr val="dk1"/>
                </a:solidFill>
                <a:latin typeface="Raleway"/>
                <a:ea typeface="Raleway"/>
                <a:cs typeface="Raleway"/>
                <a:sym typeface="Raleway"/>
              </a:rPr>
              <a:t>ET </a:t>
            </a:r>
            <a:r>
              <a:rPr lang="fr-FR" sz="2100" b="1" i="0" u="none" strike="noStrike" cap="none" dirty="0">
                <a:solidFill>
                  <a:schemeClr val="dk1"/>
                </a:solidFill>
                <a:latin typeface="Raleway"/>
                <a:ea typeface="Raleway"/>
                <a:cs typeface="Raleway"/>
                <a:sym typeface="Raleway"/>
              </a:rPr>
              <a:t>au meilleur moment pour soi</a:t>
            </a:r>
            <a:r>
              <a:rPr lang="fr-FR" sz="2100" i="0" u="none" strike="noStrike" cap="none" dirty="0">
                <a:solidFill>
                  <a:schemeClr val="dk1"/>
                </a:solidFill>
                <a:latin typeface="Raleway"/>
                <a:ea typeface="Raleway"/>
                <a:cs typeface="Raleway"/>
                <a:sym typeface="Raleway"/>
              </a:rPr>
              <a:t>.</a:t>
            </a:r>
            <a:endParaRPr sz="210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700"/>
              <a:buFont typeface="Arial"/>
              <a:buNone/>
            </a:pPr>
            <a:endParaRPr sz="2100" b="0" i="0" u="none" strike="noStrike" cap="none" dirty="0">
              <a:solidFill>
                <a:schemeClr val="dk1"/>
              </a:solidFill>
              <a:latin typeface="Raleway"/>
              <a:ea typeface="Raleway"/>
              <a:cs typeface="Raleway"/>
              <a:sym typeface="Raleway"/>
            </a:endParaRPr>
          </a:p>
          <a:p>
            <a:pPr marL="630000" marR="0" lvl="0" indent="-361950" algn="l" rtl="0">
              <a:lnSpc>
                <a:spcPct val="100000"/>
              </a:lnSpc>
              <a:spcBef>
                <a:spcPts val="0"/>
              </a:spcBef>
              <a:spcAft>
                <a:spcPts val="0"/>
              </a:spcAft>
              <a:buClr>
                <a:schemeClr val="accent6"/>
              </a:buClr>
              <a:buSzPts val="2100"/>
              <a:buFont typeface="Raleway"/>
              <a:buChar char="😴"/>
            </a:pPr>
            <a:r>
              <a:rPr lang="fr-FR" sz="2100" b="1" i="0" u="none" strike="noStrike" cap="none" dirty="0">
                <a:solidFill>
                  <a:schemeClr val="dk1"/>
                </a:solidFill>
                <a:latin typeface="Raleway"/>
                <a:ea typeface="Raleway"/>
                <a:cs typeface="Raleway"/>
                <a:sym typeface="Raleway"/>
              </a:rPr>
              <a:t>Agir sur son stress et son anxiété</a:t>
            </a:r>
            <a:r>
              <a:rPr lang="fr-FR" sz="2100" i="0" u="none" strike="noStrike" cap="none" dirty="0">
                <a:solidFill>
                  <a:schemeClr val="dk1"/>
                </a:solidFill>
                <a:latin typeface="Raleway"/>
                <a:ea typeface="Raleway"/>
                <a:cs typeface="Raleway"/>
                <a:sym typeface="Raleway"/>
              </a:rPr>
              <a:t>.  </a:t>
            </a:r>
          </a:p>
          <a:p>
            <a:pPr marL="268050" marR="0" lvl="0" algn="l" rtl="0">
              <a:lnSpc>
                <a:spcPct val="100000"/>
              </a:lnSpc>
              <a:spcBef>
                <a:spcPts val="0"/>
              </a:spcBef>
              <a:spcAft>
                <a:spcPts val="0"/>
              </a:spcAft>
              <a:buClr>
                <a:schemeClr val="accent6"/>
              </a:buClr>
              <a:buSzPts val="2100"/>
            </a:pPr>
            <a:r>
              <a:rPr lang="fr-FR" sz="2100" b="0" i="0" u="none" strike="noStrike" cap="none" dirty="0">
                <a:solidFill>
                  <a:schemeClr val="dk1"/>
                </a:solidFill>
                <a:latin typeface="Raleway"/>
                <a:ea typeface="Raleway"/>
                <a:cs typeface="Raleway"/>
                <a:sym typeface="Raleway"/>
              </a:rPr>
              <a:t>     Pensez au</a:t>
            </a:r>
            <a:r>
              <a:rPr lang="fr-FR" sz="2100" b="1" i="0" u="none" strike="noStrike" cap="none" dirty="0">
                <a:solidFill>
                  <a:schemeClr val="dk1"/>
                </a:solidFill>
                <a:latin typeface="Raleway"/>
                <a:ea typeface="Raleway"/>
                <a:cs typeface="Raleway"/>
                <a:sym typeface="Raleway"/>
              </a:rPr>
              <a:t> </a:t>
            </a:r>
            <a:r>
              <a:rPr lang="fr-FR" sz="2100" b="0" i="0" u="none" strike="noStrike" cap="none" dirty="0">
                <a:solidFill>
                  <a:schemeClr val="dk1"/>
                </a:solidFill>
                <a:latin typeface="Raleway"/>
                <a:ea typeface="Raleway"/>
                <a:cs typeface="Raleway"/>
                <a:sym typeface="Raleway"/>
              </a:rPr>
              <a:t>lien bidirectionnel entre le </a:t>
            </a:r>
            <a:r>
              <a:rPr lang="fr-FR" sz="2100" i="0" u="none" strike="noStrike" cap="none" dirty="0">
                <a:solidFill>
                  <a:schemeClr val="tx1"/>
                </a:solidFill>
                <a:latin typeface="Raleway"/>
                <a:ea typeface="Raleway"/>
                <a:cs typeface="Raleway"/>
                <a:sym typeface="Raleway"/>
              </a:rPr>
              <a:t>sommeil et le stress</a:t>
            </a:r>
            <a:r>
              <a:rPr lang="fr-FR" sz="2100" b="0" i="0" u="none" strike="noStrike" cap="none" dirty="0">
                <a:solidFill>
                  <a:schemeClr val="dk1"/>
                </a:solidFill>
                <a:latin typeface="Raleway"/>
                <a:ea typeface="Raleway"/>
                <a:cs typeface="Raleway"/>
                <a:sym typeface="Raleway"/>
              </a:rPr>
              <a:t>.  </a:t>
            </a:r>
            <a:endParaRPr sz="2100" b="0" i="0" u="none" strike="noStrike" cap="none" dirty="0">
              <a:solidFill>
                <a:schemeClr val="dk1"/>
              </a:solidFill>
              <a:latin typeface="Raleway"/>
              <a:ea typeface="Raleway"/>
              <a:cs typeface="Raleway"/>
              <a:sym typeface="Raleway"/>
            </a:endParaRPr>
          </a:p>
          <a:p>
            <a:pPr marL="630000" marR="0" lvl="0" indent="0" algn="l" rtl="0">
              <a:lnSpc>
                <a:spcPct val="100000"/>
              </a:lnSpc>
              <a:spcBef>
                <a:spcPts val="0"/>
              </a:spcBef>
              <a:spcAft>
                <a:spcPts val="0"/>
              </a:spcAft>
              <a:buClr>
                <a:srgbClr val="000000"/>
              </a:buClr>
              <a:buSzPts val="1800"/>
              <a:buFont typeface="Arial"/>
              <a:buNone/>
            </a:pPr>
            <a:r>
              <a:rPr lang="fr-FR" sz="2100" b="0" i="0" u="none" strike="noStrike" cap="none" dirty="0">
                <a:solidFill>
                  <a:schemeClr val="dk1"/>
                </a:solidFill>
                <a:latin typeface="Raleway"/>
                <a:ea typeface="Raleway"/>
                <a:cs typeface="Raleway"/>
                <a:sym typeface="Raleway"/>
              </a:rPr>
              <a:t> </a:t>
            </a:r>
            <a:endParaRPr sz="2100" b="0" i="0" u="none" strike="noStrike" cap="none" dirty="0">
              <a:solidFill>
                <a:schemeClr val="dk1"/>
              </a:solidFill>
              <a:latin typeface="Raleway"/>
              <a:ea typeface="Raleway"/>
              <a:cs typeface="Raleway"/>
              <a:sym typeface="Raleway"/>
            </a:endParaRPr>
          </a:p>
          <a:p>
            <a:pPr marL="630000" marR="0" lvl="0" indent="-361950" algn="l" rtl="0">
              <a:lnSpc>
                <a:spcPct val="100000"/>
              </a:lnSpc>
              <a:spcBef>
                <a:spcPts val="0"/>
              </a:spcBef>
              <a:spcAft>
                <a:spcPts val="0"/>
              </a:spcAft>
              <a:buClr>
                <a:schemeClr val="accent6"/>
              </a:buClr>
              <a:buSzPts val="2100"/>
              <a:buFont typeface="Raleway"/>
              <a:buChar char="😴"/>
            </a:pPr>
            <a:r>
              <a:rPr lang="fr-FR" sz="2100" b="0" i="0" u="none" strike="noStrike" cap="none" dirty="0">
                <a:solidFill>
                  <a:schemeClr val="dk1"/>
                </a:solidFill>
                <a:latin typeface="Raleway"/>
                <a:ea typeface="Raleway"/>
                <a:cs typeface="Raleway"/>
                <a:sym typeface="Raleway"/>
              </a:rPr>
              <a:t>Avoir une </a:t>
            </a:r>
            <a:r>
              <a:rPr lang="fr-FR" sz="2100" b="1" i="0" u="none" strike="noStrike" cap="none" dirty="0">
                <a:solidFill>
                  <a:schemeClr val="tx1"/>
                </a:solidFill>
                <a:latin typeface="Raleway"/>
                <a:ea typeface="Raleway"/>
                <a:cs typeface="Raleway"/>
                <a:sym typeface="Raleway"/>
              </a:rPr>
              <a:t>attitude positive</a:t>
            </a:r>
            <a:r>
              <a:rPr lang="fr-FR" sz="2100" b="0" i="0" u="none" strike="noStrike" cap="none" dirty="0">
                <a:solidFill>
                  <a:schemeClr val="tx1"/>
                </a:solidFill>
                <a:latin typeface="Raleway"/>
                <a:ea typeface="Raleway"/>
                <a:cs typeface="Raleway"/>
                <a:sym typeface="Raleway"/>
              </a:rPr>
              <a:t> </a:t>
            </a:r>
            <a:r>
              <a:rPr lang="fr-FR" sz="2100" b="0" i="0" u="none" strike="noStrike" cap="none" dirty="0">
                <a:solidFill>
                  <a:schemeClr val="dk1"/>
                </a:solidFill>
                <a:latin typeface="Raleway"/>
                <a:ea typeface="Raleway"/>
                <a:cs typeface="Raleway"/>
                <a:sym typeface="Raleway"/>
              </a:rPr>
              <a:t>à propos du sommeil.</a:t>
            </a:r>
            <a:endParaRPr sz="2100" b="0" i="0" u="none" strike="noStrike" cap="none" dirty="0">
              <a:solidFill>
                <a:schemeClr val="accent6"/>
              </a:solidFill>
              <a:latin typeface="Raleway"/>
              <a:ea typeface="Raleway"/>
              <a:cs typeface="Raleway"/>
              <a:sym typeface="Raleway"/>
            </a:endParaRPr>
          </a:p>
        </p:txBody>
      </p:sp>
      <p:sp>
        <p:nvSpPr>
          <p:cNvPr id="286" name="Google Shape;286;g113e1e30c3a_0_35"/>
          <p:cNvSpPr txBox="1">
            <a:spLocks noGrp="1"/>
          </p:cNvSpPr>
          <p:nvPr>
            <p:ph type="title"/>
            <p:custDataLst>
              <p:tags r:id="rId3"/>
            </p:custDataLst>
          </p:nvPr>
        </p:nvSpPr>
        <p:spPr>
          <a:xfrm>
            <a:off x="279299" y="343903"/>
            <a:ext cx="977415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CEE"/>
              </a:buClr>
              <a:buSzPts val="4400"/>
              <a:buFont typeface="Raleway"/>
              <a:buNone/>
            </a:pPr>
            <a:r>
              <a:rPr lang="fr-FR" sz="4000" b="1" dirty="0">
                <a:latin typeface="Raleway"/>
                <a:ea typeface="Raleway"/>
                <a:cs typeface="Raleway"/>
                <a:sym typeface="Raleway"/>
              </a:rPr>
              <a:t>Dis-moi ce que tu fais le jour, </a:t>
            </a:r>
            <a:endParaRPr sz="4000" b="1" dirty="0">
              <a:latin typeface="Raleway"/>
              <a:ea typeface="Raleway"/>
              <a:cs typeface="Raleway"/>
              <a:sym typeface="Raleway"/>
            </a:endParaRPr>
          </a:p>
          <a:p>
            <a:pPr marL="0" lvl="0" indent="0" algn="l" rtl="0">
              <a:lnSpc>
                <a:spcPct val="90000"/>
              </a:lnSpc>
              <a:spcBef>
                <a:spcPts val="0"/>
              </a:spcBef>
              <a:spcAft>
                <a:spcPts val="0"/>
              </a:spcAft>
              <a:buClr>
                <a:srgbClr val="2F5CEE"/>
              </a:buClr>
              <a:buSzPts val="4400"/>
              <a:buFont typeface="Raleway"/>
              <a:buNone/>
            </a:pPr>
            <a:r>
              <a:rPr lang="fr-FR" sz="4000" b="1" dirty="0">
                <a:latin typeface="Raleway"/>
                <a:ea typeface="Raleway"/>
                <a:cs typeface="Raleway"/>
                <a:sym typeface="Raleway"/>
              </a:rPr>
              <a:t>je te dirai comment tu dors...</a:t>
            </a:r>
            <a:endParaRPr sz="4000" b="1" dirty="0">
              <a:latin typeface="Raleway"/>
              <a:ea typeface="Raleway"/>
              <a:cs typeface="Raleway"/>
              <a:sym typeface="Raleway"/>
            </a:endParaRPr>
          </a:p>
        </p:txBody>
      </p:sp>
      <p:pic>
        <p:nvPicPr>
          <p:cNvPr id="288" name="Google Shape;288;g113e1e30c3a_0_35"/>
          <p:cNvPicPr preferRelativeResize="0"/>
          <p:nvPr>
            <p:custDataLst>
              <p:tags r:id="rId4"/>
            </p:custDataLst>
          </p:nvPr>
        </p:nvPicPr>
        <p:blipFill rotWithShape="1">
          <a:blip r:embed="rId8">
            <a:clrChange>
              <a:clrFrom>
                <a:srgbClr val="FFFFFF"/>
              </a:clrFrom>
              <a:clrTo>
                <a:srgbClr val="FFFFFF">
                  <a:alpha val="0"/>
                </a:srgbClr>
              </a:clrTo>
            </a:clrChange>
            <a:alphaModFix/>
          </a:blip>
          <a:srcRect l="66605" t="70973" r="8687" b="3196"/>
          <a:stretch/>
        </p:blipFill>
        <p:spPr>
          <a:xfrm>
            <a:off x="9289386" y="172335"/>
            <a:ext cx="1528125" cy="1597569"/>
          </a:xfrm>
          <a:prstGeom prst="rect">
            <a:avLst/>
          </a:prstGeom>
          <a:noFill/>
          <a:ln w="19050" cap="flat" cmpd="sng">
            <a:noFill/>
            <a:prstDash val="solid"/>
            <a:round/>
            <a:headEnd type="none" w="sm" len="sm"/>
            <a:tailEnd type="none" w="sm" len="sm"/>
          </a:ln>
        </p:spPr>
      </p:pic>
      <p:sp>
        <p:nvSpPr>
          <p:cNvPr id="2" name="Google Shape;285;g113e1e30c3a_0_35">
            <a:extLst>
              <a:ext uri="{FF2B5EF4-FFF2-40B4-BE49-F238E27FC236}">
                <a16:creationId xmlns:a16="http://schemas.microsoft.com/office/drawing/2014/main" id="{B717CC93-4D25-671A-EF1E-C374C8C68C03}"/>
              </a:ext>
            </a:extLst>
          </p:cNvPr>
          <p:cNvSpPr/>
          <p:nvPr>
            <p:custDataLst>
              <p:tags r:id="rId5"/>
            </p:custDataLst>
          </p:nvPr>
        </p:nvSpPr>
        <p:spPr>
          <a:xfrm>
            <a:off x="279299" y="5389000"/>
            <a:ext cx="11633400" cy="629926"/>
          </a:xfrm>
          <a:prstGeom prst="roundRect">
            <a:avLst/>
          </a:prstGeom>
          <a:no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100" i="0" u="none" strike="noStrike" cap="none" dirty="0">
                <a:solidFill>
                  <a:schemeClr val="dk1"/>
                </a:solidFill>
                <a:latin typeface="Raleway"/>
                <a:ea typeface="Raleway"/>
                <a:cs typeface="Raleway"/>
                <a:sym typeface="Raleway"/>
              </a:rPr>
              <a:t>L’activité diurne a un impact sur la vie nocturne soit ⅓ de la vie ! </a:t>
            </a:r>
            <a:endParaRPr sz="2100"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Raleway"/>
              <a:ea typeface="Raleway"/>
              <a:cs typeface="Raleway"/>
              <a:sym typeface="Raleway"/>
            </a:endParaRPr>
          </a:p>
        </p:txBody>
      </p:sp>
      <p:pic>
        <p:nvPicPr>
          <p:cNvPr id="6" name="Image 5">
            <a:extLst>
              <a:ext uri="{FF2B5EF4-FFF2-40B4-BE49-F238E27FC236}">
                <a16:creationId xmlns:a16="http://schemas.microsoft.com/office/drawing/2014/main" id="{0B29FA87-4E9C-D96C-4CA8-6D5680A0654F}"/>
              </a:ext>
            </a:extLst>
          </p:cNvPr>
          <p:cNvPicPr>
            <a:picLocks noChangeAspect="1"/>
          </p:cNvPicPr>
          <p:nvPr/>
        </p:nvPicPr>
        <p:blipFill rotWithShape="1">
          <a:blip r:embed="rId9">
            <a:clrChange>
              <a:clrFrom>
                <a:srgbClr val="FCFCFD"/>
              </a:clrFrom>
              <a:clrTo>
                <a:srgbClr val="FCFCFD">
                  <a:alpha val="0"/>
                </a:srgbClr>
              </a:clrTo>
            </a:clrChange>
          </a:blip>
          <a:srcRect b="50000"/>
          <a:stretch/>
        </p:blipFill>
        <p:spPr>
          <a:xfrm rot="21442009" flipH="1">
            <a:off x="6476066" y="4029812"/>
            <a:ext cx="1344179" cy="355490"/>
          </a:xfrm>
          <a:prstGeom prst="rect">
            <a:avLst/>
          </a:prstGeom>
        </p:spPr>
      </p:pic>
      <p:pic>
        <p:nvPicPr>
          <p:cNvPr id="8" name="Image 7">
            <a:extLst>
              <a:ext uri="{FF2B5EF4-FFF2-40B4-BE49-F238E27FC236}">
                <a16:creationId xmlns:a16="http://schemas.microsoft.com/office/drawing/2014/main" id="{43A46D9D-AF07-0CFC-69D7-3234CBABE4DC}"/>
              </a:ext>
            </a:extLst>
          </p:cNvPr>
          <p:cNvPicPr>
            <a:picLocks noChangeAspect="1"/>
          </p:cNvPicPr>
          <p:nvPr/>
        </p:nvPicPr>
        <p:blipFill rotWithShape="1">
          <a:blip r:embed="rId9">
            <a:clrChange>
              <a:clrFrom>
                <a:srgbClr val="FCFCFD"/>
              </a:clrFrom>
              <a:clrTo>
                <a:srgbClr val="FCFCFD">
                  <a:alpha val="0"/>
                </a:srgbClr>
              </a:clrTo>
            </a:clrChange>
          </a:blip>
          <a:srcRect b="50000"/>
          <a:stretch/>
        </p:blipFill>
        <p:spPr>
          <a:xfrm rot="10800000" flipH="1">
            <a:off x="6492854" y="3470036"/>
            <a:ext cx="1344179" cy="355490"/>
          </a:xfrm>
          <a:prstGeom prst="rect">
            <a:avLst/>
          </a:prstGeom>
        </p:spPr>
      </p:pic>
      <p:pic>
        <p:nvPicPr>
          <p:cNvPr id="10" name="Graphique 9" descr="Thumbs up sign contour">
            <a:extLst>
              <a:ext uri="{FF2B5EF4-FFF2-40B4-BE49-F238E27FC236}">
                <a16:creationId xmlns:a16="http://schemas.microsoft.com/office/drawing/2014/main" id="{4929125B-1289-DA1A-1964-F4354785A9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65222" y="3427319"/>
            <a:ext cx="416164" cy="416164"/>
          </a:xfrm>
          <a:prstGeom prst="rect">
            <a:avLst/>
          </a:prstGeom>
        </p:spPr>
      </p:pic>
      <p:pic>
        <p:nvPicPr>
          <p:cNvPr id="11" name="Graphique 10" descr="Thumbs up sign contour">
            <a:extLst>
              <a:ext uri="{FF2B5EF4-FFF2-40B4-BE49-F238E27FC236}">
                <a16:creationId xmlns:a16="http://schemas.microsoft.com/office/drawing/2014/main" id="{E0118A5F-3449-A882-48E4-AFD9FF0ECE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649236">
            <a:off x="7720099" y="4035051"/>
            <a:ext cx="416164" cy="4161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5D3F76C-A7A9-1DB5-7AA7-72EA09FA4F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22</a:t>
            </a:fld>
            <a:endParaRPr lang="fr-FR"/>
          </a:p>
        </p:txBody>
      </p:sp>
      <p:sp>
        <p:nvSpPr>
          <p:cNvPr id="5" name="Google Shape;291;g113e1e30c3a_0_35">
            <a:extLst>
              <a:ext uri="{FF2B5EF4-FFF2-40B4-BE49-F238E27FC236}">
                <a16:creationId xmlns:a16="http://schemas.microsoft.com/office/drawing/2014/main" id="{4BDDE868-6041-F59E-A9C1-4043C08363E5}"/>
              </a:ext>
            </a:extLst>
          </p:cNvPr>
          <p:cNvSpPr txBox="1"/>
          <p:nvPr>
            <p:custDataLst>
              <p:tags r:id="rId1"/>
            </p:custDataLst>
          </p:nvPr>
        </p:nvSpPr>
        <p:spPr>
          <a:xfrm>
            <a:off x="1361440" y="3429000"/>
            <a:ext cx="9469120" cy="1055575"/>
          </a:xfrm>
          <a:prstGeom prst="round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2500"/>
              <a:buFont typeface="Arial"/>
              <a:buNone/>
            </a:pPr>
            <a:r>
              <a:rPr lang="fr-FR" sz="2500" b="1" i="0" u="none" strike="noStrike" cap="none" dirty="0">
                <a:solidFill>
                  <a:schemeClr val="tx1"/>
                </a:solidFill>
                <a:latin typeface="Raleway"/>
                <a:ea typeface="Raleway"/>
                <a:cs typeface="Raleway"/>
                <a:sym typeface="Raleway"/>
              </a:rPr>
              <a:t>QUELLES SONT VOS ACTIVITÉS DIURNES QUI </a:t>
            </a:r>
            <a:r>
              <a:rPr lang="fr-FR" sz="2500" b="1" i="0" u="none" strike="noStrike" cap="none" dirty="0">
                <a:solidFill>
                  <a:schemeClr val="bg1">
                    <a:lumMod val="65000"/>
                  </a:schemeClr>
                </a:solidFill>
                <a:latin typeface="Raleway"/>
                <a:ea typeface="Raleway"/>
                <a:cs typeface="Raleway"/>
                <a:sym typeface="Raleway"/>
              </a:rPr>
              <a:t>INFLUENCENT POSITIVEMENT </a:t>
            </a:r>
            <a:r>
              <a:rPr lang="fr-FR" sz="2500" b="1" i="0" u="none" strike="noStrike" cap="none" dirty="0">
                <a:solidFill>
                  <a:schemeClr val="tx1"/>
                </a:solidFill>
                <a:latin typeface="Raleway"/>
                <a:ea typeface="Raleway"/>
                <a:cs typeface="Raleway"/>
                <a:sym typeface="Raleway"/>
              </a:rPr>
              <a:t>VOS NUITS ?</a:t>
            </a:r>
            <a:r>
              <a:rPr lang="fr-FR" sz="2300" b="1" i="0" u="none" strike="noStrike" cap="none" dirty="0">
                <a:solidFill>
                  <a:schemeClr val="tx1"/>
                </a:solidFill>
                <a:latin typeface="Raleway"/>
                <a:ea typeface="Raleway"/>
                <a:cs typeface="Raleway"/>
                <a:sym typeface="Raleway"/>
              </a:rPr>
              <a:t> </a:t>
            </a:r>
          </a:p>
        </p:txBody>
      </p:sp>
      <p:sp>
        <p:nvSpPr>
          <p:cNvPr id="6" name="Ellipse 5">
            <a:extLst>
              <a:ext uri="{FF2B5EF4-FFF2-40B4-BE49-F238E27FC236}">
                <a16:creationId xmlns:a16="http://schemas.microsoft.com/office/drawing/2014/main" id="{442DBB02-9122-1DA1-2DEB-9481730F8860}"/>
              </a:ext>
            </a:extLst>
          </p:cNvPr>
          <p:cNvSpPr/>
          <p:nvPr/>
        </p:nvSpPr>
        <p:spPr>
          <a:xfrm>
            <a:off x="5545666" y="1738006"/>
            <a:ext cx="1080000" cy="1080000"/>
          </a:xfrm>
          <a:prstGeom prst="ellipse">
            <a:avLst/>
          </a:prstGeom>
          <a:solidFill>
            <a:srgbClr val="3F6A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Question Mark avec un remplissage uni">
            <a:extLst>
              <a:ext uri="{FF2B5EF4-FFF2-40B4-BE49-F238E27FC236}">
                <a16:creationId xmlns:a16="http://schemas.microsoft.com/office/drawing/2014/main" id="{C9A02E24-F232-44EC-1B8F-811DA501BE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8466" y="1817343"/>
            <a:ext cx="914400" cy="914400"/>
          </a:xfrm>
          <a:prstGeom prst="rect">
            <a:avLst/>
          </a:prstGeom>
        </p:spPr>
      </p:pic>
    </p:spTree>
    <p:extLst>
      <p:ext uri="{BB962C8B-B14F-4D97-AF65-F5344CB8AC3E}">
        <p14:creationId xmlns:p14="http://schemas.microsoft.com/office/powerpoint/2010/main" val="92157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16fcb8ea31_0_24"/>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t>23</a:t>
            </a:fld>
            <a:endParaRPr/>
          </a:p>
        </p:txBody>
      </p:sp>
      <p:sp>
        <p:nvSpPr>
          <p:cNvPr id="297" name="Google Shape;297;g116fcb8ea31_0_24"/>
          <p:cNvSpPr/>
          <p:nvPr>
            <p:custDataLst>
              <p:tags r:id="rId2"/>
            </p:custDataLst>
          </p:nvPr>
        </p:nvSpPr>
        <p:spPr>
          <a:xfrm>
            <a:off x="279300" y="1720063"/>
            <a:ext cx="11576700" cy="4152417"/>
          </a:xfrm>
          <a:prstGeom prst="roundRect">
            <a:avLst/>
          </a:prstGeom>
          <a:solidFill>
            <a:schemeClr val="lt1"/>
          </a:solidFill>
          <a:ln w="28575" cap="flat" cmpd="sng">
            <a:solidFill>
              <a:schemeClr val="bg1">
                <a:lumMod val="8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fr-FR" sz="2100" b="0" i="0" u="none" strike="noStrike" cap="none" dirty="0">
                <a:solidFill>
                  <a:schemeClr val="dk1"/>
                </a:solidFill>
                <a:latin typeface="Raleway"/>
                <a:ea typeface="Raleway"/>
                <a:cs typeface="Raleway"/>
                <a:sym typeface="Raleway"/>
              </a:rPr>
              <a:t>Voici des exemples de ce qui peut </a:t>
            </a:r>
            <a:r>
              <a:rPr lang="fr-FR" sz="2100" b="1" i="0" u="none" strike="noStrike" cap="none" dirty="0">
                <a:solidFill>
                  <a:schemeClr val="tx1"/>
                </a:solidFill>
                <a:latin typeface="Raleway"/>
                <a:ea typeface="Raleway"/>
                <a:cs typeface="Raleway"/>
                <a:sym typeface="Raleway"/>
              </a:rPr>
              <a:t>nuire </a:t>
            </a:r>
            <a:r>
              <a:rPr lang="fr-FR" sz="2100" b="1" i="0" u="none" strike="noStrike" cap="none" dirty="0">
                <a:solidFill>
                  <a:schemeClr val="dk1"/>
                </a:solidFill>
                <a:latin typeface="Raleway"/>
                <a:ea typeface="Raleway"/>
                <a:cs typeface="Raleway"/>
                <a:sym typeface="Raleway"/>
              </a:rPr>
              <a:t>à la durée et à la qualité de votre sommeil </a:t>
            </a:r>
            <a:endParaRPr sz="2100" b="1"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800"/>
              <a:buFont typeface="Arial"/>
              <a:buNone/>
            </a:pPr>
            <a:r>
              <a:rPr lang="fr-FR" sz="2100" b="0" i="0" u="none" strike="noStrike" cap="none" dirty="0">
                <a:solidFill>
                  <a:schemeClr val="dk1"/>
                </a:solidFill>
                <a:latin typeface="Raleway"/>
                <a:ea typeface="Raleway"/>
                <a:cs typeface="Raleway"/>
                <a:sym typeface="Raleway"/>
              </a:rPr>
              <a:t>et entraîner une insatisfaction : </a:t>
            </a:r>
            <a:endParaRPr sz="21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700"/>
              <a:buFont typeface="Arial"/>
              <a:buNone/>
            </a:pPr>
            <a:endParaRPr sz="1500" b="1" i="0" u="none" strike="noStrike" cap="none" dirty="0">
              <a:solidFill>
                <a:schemeClr val="dk1"/>
              </a:solidFill>
              <a:latin typeface="Raleway"/>
              <a:ea typeface="Raleway"/>
              <a:cs typeface="Raleway"/>
              <a:sym typeface="Raleway"/>
            </a:endParaRPr>
          </a:p>
          <a:p>
            <a:pPr marL="457200" marR="0" lvl="0" indent="-361950" algn="l" rtl="0">
              <a:lnSpc>
                <a:spcPct val="100000"/>
              </a:lnSpc>
              <a:spcBef>
                <a:spcPts val="0"/>
              </a:spcBef>
              <a:spcAft>
                <a:spcPts val="0"/>
              </a:spcAft>
              <a:buClr>
                <a:srgbClr val="990000"/>
              </a:buClr>
              <a:buSzPts val="2100"/>
              <a:buFont typeface="Raleway"/>
              <a:buChar char="💤"/>
            </a:pPr>
            <a:r>
              <a:rPr lang="fr-FR" sz="2100" b="0" i="0" u="none" strike="noStrike" cap="none" dirty="0">
                <a:solidFill>
                  <a:schemeClr val="dk1"/>
                </a:solidFill>
                <a:latin typeface="Raleway"/>
                <a:ea typeface="Raleway"/>
                <a:cs typeface="Raleway"/>
                <a:sym typeface="Raleway"/>
              </a:rPr>
              <a:t>Vivre trop de </a:t>
            </a:r>
            <a:r>
              <a:rPr lang="fr-FR" sz="2100" b="1" i="0" u="none" strike="noStrike" cap="none" dirty="0">
                <a:solidFill>
                  <a:schemeClr val="dk1"/>
                </a:solidFill>
                <a:latin typeface="Raleway"/>
                <a:ea typeface="Raleway"/>
                <a:cs typeface="Raleway"/>
                <a:sym typeface="Raleway"/>
              </a:rPr>
              <a:t>stress</a:t>
            </a:r>
            <a:r>
              <a:rPr lang="fr-FR" sz="2100" b="0" i="0" u="none" strike="noStrike" cap="none" dirty="0">
                <a:solidFill>
                  <a:schemeClr val="dk1"/>
                </a:solidFill>
                <a:latin typeface="Raleway"/>
                <a:ea typeface="Raleway"/>
                <a:cs typeface="Raleway"/>
                <a:sym typeface="Raleway"/>
              </a:rPr>
              <a:t> ou d’</a:t>
            </a:r>
            <a:r>
              <a:rPr lang="fr-FR" sz="2100" b="1" i="0" u="none" strike="noStrike" cap="none" dirty="0">
                <a:solidFill>
                  <a:schemeClr val="dk1"/>
                </a:solidFill>
                <a:latin typeface="Raleway"/>
                <a:ea typeface="Raleway"/>
                <a:cs typeface="Raleway"/>
                <a:sym typeface="Raleway"/>
              </a:rPr>
              <a:t>anxiété.</a:t>
            </a:r>
            <a:endParaRPr sz="2100" b="0" i="0" u="none" strike="noStrike" cap="none" dirty="0">
              <a:solidFill>
                <a:schemeClr val="dk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Raleway"/>
              <a:ea typeface="Raleway"/>
              <a:cs typeface="Raleway"/>
              <a:sym typeface="Raleway"/>
            </a:endParaRPr>
          </a:p>
          <a:p>
            <a:pPr marL="457200" marR="0" lvl="0" indent="-361950" algn="l" rtl="0">
              <a:lnSpc>
                <a:spcPct val="100000"/>
              </a:lnSpc>
              <a:spcBef>
                <a:spcPts val="0"/>
              </a:spcBef>
              <a:spcAft>
                <a:spcPts val="0"/>
              </a:spcAft>
              <a:buClr>
                <a:srgbClr val="990000"/>
              </a:buClr>
              <a:buSzPts val="2100"/>
              <a:buFont typeface="Raleway"/>
              <a:buChar char="💤"/>
            </a:pPr>
            <a:r>
              <a:rPr lang="fr-FR" sz="2100" b="0" i="0" u="none" strike="noStrike" cap="none" dirty="0">
                <a:solidFill>
                  <a:schemeClr val="dk1"/>
                </a:solidFill>
                <a:latin typeface="Raleway"/>
                <a:ea typeface="Raleway"/>
                <a:cs typeface="Raleway"/>
                <a:sym typeface="Raleway"/>
              </a:rPr>
              <a:t>Consommer de la</a:t>
            </a:r>
            <a:r>
              <a:rPr lang="fr-FR" sz="2100" b="1" i="0" u="none" strike="noStrike" cap="none" dirty="0">
                <a:solidFill>
                  <a:schemeClr val="dk1"/>
                </a:solidFill>
                <a:latin typeface="Raleway"/>
                <a:ea typeface="Raleway"/>
                <a:cs typeface="Raleway"/>
                <a:sym typeface="Raleway"/>
              </a:rPr>
              <a:t> caféine </a:t>
            </a:r>
            <a:r>
              <a:rPr lang="fr-FR" sz="2100" b="0" i="0" u="none" strike="noStrike" cap="none" dirty="0">
                <a:solidFill>
                  <a:schemeClr val="dk1"/>
                </a:solidFill>
                <a:latin typeface="Raleway"/>
                <a:ea typeface="Raleway"/>
                <a:cs typeface="Raleway"/>
                <a:sym typeface="Raleway"/>
              </a:rPr>
              <a:t>(boissons énergisantes, café, etc.)</a:t>
            </a:r>
            <a:r>
              <a:rPr lang="fr-FR" sz="2100" b="1" i="0" u="none" strike="noStrike" cap="none" dirty="0">
                <a:solidFill>
                  <a:schemeClr val="dk1"/>
                </a:solidFill>
                <a:latin typeface="Raleway"/>
                <a:ea typeface="Raleway"/>
                <a:cs typeface="Raleway"/>
                <a:sym typeface="Raleway"/>
              </a:rPr>
              <a:t>, </a:t>
            </a:r>
            <a:r>
              <a:rPr lang="fr-FR" sz="2100" b="0" i="0" u="none" strike="noStrike" cap="none" dirty="0">
                <a:solidFill>
                  <a:schemeClr val="dk1"/>
                </a:solidFill>
                <a:latin typeface="Raleway"/>
                <a:ea typeface="Raleway"/>
                <a:cs typeface="Raleway"/>
                <a:sym typeface="Raleway"/>
              </a:rPr>
              <a:t>de </a:t>
            </a:r>
            <a:r>
              <a:rPr lang="fr-FR" sz="2100" b="1" i="0" u="none" strike="noStrike" cap="none" dirty="0">
                <a:solidFill>
                  <a:schemeClr val="dk1"/>
                </a:solidFill>
                <a:latin typeface="Raleway"/>
                <a:ea typeface="Raleway"/>
                <a:cs typeface="Raleway"/>
                <a:sym typeface="Raleway"/>
              </a:rPr>
              <a:t>l’alcool </a:t>
            </a:r>
            <a:r>
              <a:rPr lang="fr-FR" sz="2100" b="0" i="0" u="none" strike="noStrike" cap="none" dirty="0">
                <a:solidFill>
                  <a:schemeClr val="dk1"/>
                </a:solidFill>
                <a:latin typeface="Raleway"/>
                <a:ea typeface="Raleway"/>
                <a:cs typeface="Raleway"/>
                <a:sym typeface="Raleway"/>
              </a:rPr>
              <a:t>ou du </a:t>
            </a:r>
            <a:r>
              <a:rPr lang="fr-FR" sz="2100" b="1" i="0" u="none" strike="noStrike" cap="none" dirty="0">
                <a:solidFill>
                  <a:schemeClr val="dk1"/>
                </a:solidFill>
                <a:latin typeface="Raleway"/>
                <a:ea typeface="Raleway"/>
                <a:cs typeface="Raleway"/>
                <a:sym typeface="Raleway"/>
              </a:rPr>
              <a:t>cannabis. </a:t>
            </a:r>
            <a:r>
              <a:rPr lang="fr-FR" sz="2100" b="0" i="0" u="none" strike="noStrike" cap="none" dirty="0">
                <a:solidFill>
                  <a:schemeClr val="dk1"/>
                </a:solidFill>
                <a:latin typeface="Raleway"/>
                <a:ea typeface="Raleway"/>
                <a:cs typeface="Raleway"/>
                <a:sym typeface="Raleway"/>
              </a:rPr>
              <a:t>  </a:t>
            </a:r>
            <a:endParaRPr sz="2100" b="0" i="0" u="none" strike="noStrike" cap="none" dirty="0">
              <a:solidFill>
                <a:schemeClr val="dk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1000"/>
              <a:buFont typeface="Arial"/>
              <a:buNone/>
            </a:pPr>
            <a:endParaRPr sz="1500" b="0" i="0" u="none" strike="noStrike" cap="none" dirty="0">
              <a:solidFill>
                <a:schemeClr val="dk1"/>
              </a:solidFill>
              <a:latin typeface="Raleway"/>
              <a:ea typeface="Raleway"/>
              <a:cs typeface="Raleway"/>
              <a:sym typeface="Raleway"/>
            </a:endParaRPr>
          </a:p>
          <a:p>
            <a:pPr marL="457200" marR="0" lvl="0" indent="-361950" algn="l" rtl="0">
              <a:lnSpc>
                <a:spcPct val="100000"/>
              </a:lnSpc>
              <a:spcBef>
                <a:spcPts val="0"/>
              </a:spcBef>
              <a:spcAft>
                <a:spcPts val="0"/>
              </a:spcAft>
              <a:buClr>
                <a:srgbClr val="990000"/>
              </a:buClr>
              <a:buSzPts val="2100"/>
              <a:buFont typeface="Raleway"/>
              <a:buChar char="💤"/>
            </a:pPr>
            <a:r>
              <a:rPr lang="fr-FR" sz="2100" b="1" i="0" u="none" strike="noStrike" cap="none" dirty="0">
                <a:solidFill>
                  <a:schemeClr val="dk1"/>
                </a:solidFill>
                <a:latin typeface="Raleway"/>
                <a:ea typeface="Raleway"/>
                <a:cs typeface="Raleway"/>
                <a:sym typeface="Raleway"/>
              </a:rPr>
              <a:t>Avoir une mauvaise utilisation des</a:t>
            </a:r>
            <a:r>
              <a:rPr lang="fr-FR" sz="2100" b="1" i="0" u="none" strike="noStrike" cap="none" dirty="0">
                <a:solidFill>
                  <a:srgbClr val="FF0000"/>
                </a:solidFill>
                <a:latin typeface="Raleway"/>
                <a:ea typeface="Raleway"/>
                <a:cs typeface="Raleway"/>
                <a:sym typeface="Raleway"/>
              </a:rPr>
              <a:t> </a:t>
            </a:r>
            <a:r>
              <a:rPr lang="fr-FR" sz="2100" b="1" i="0" u="none" strike="noStrike" cap="none" dirty="0">
                <a:solidFill>
                  <a:schemeClr val="dk1"/>
                </a:solidFill>
                <a:latin typeface="Raleway"/>
                <a:ea typeface="Raleway"/>
                <a:cs typeface="Raleway"/>
                <a:sym typeface="Raleway"/>
              </a:rPr>
              <a:t>écrans</a:t>
            </a:r>
            <a:r>
              <a:rPr lang="fr-FR" sz="2100" b="0" i="0" u="none" strike="noStrike" cap="none" dirty="0">
                <a:solidFill>
                  <a:schemeClr val="dk1"/>
                </a:solidFill>
                <a:latin typeface="Raleway"/>
                <a:ea typeface="Raleway"/>
                <a:cs typeface="Raleway"/>
                <a:sym typeface="Raleway"/>
              </a:rPr>
              <a:t> : durée abusive, contenu stimulant, écoute juste avant l’heure de dormir, écoute dans le lit, etc.  </a:t>
            </a:r>
            <a:endParaRPr sz="2100" b="0" i="0" u="none" strike="noStrike" cap="none" dirty="0">
              <a:solidFill>
                <a:schemeClr val="dk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Raleway"/>
              <a:ea typeface="Raleway"/>
              <a:cs typeface="Raleway"/>
              <a:sym typeface="Raleway"/>
            </a:endParaRPr>
          </a:p>
          <a:p>
            <a:pPr marL="457200" marR="0" lvl="0" indent="-361950" algn="l" rtl="0">
              <a:lnSpc>
                <a:spcPct val="100000"/>
              </a:lnSpc>
              <a:spcBef>
                <a:spcPts val="0"/>
              </a:spcBef>
              <a:spcAft>
                <a:spcPts val="0"/>
              </a:spcAft>
              <a:buClr>
                <a:schemeClr val="dk1"/>
              </a:buClr>
              <a:buSzPts val="2100"/>
              <a:buFont typeface="Raleway"/>
              <a:buChar char="💤"/>
            </a:pPr>
            <a:r>
              <a:rPr lang="fr-FR" sz="2000" b="1" i="0" u="none" strike="noStrike" cap="none" dirty="0">
                <a:solidFill>
                  <a:schemeClr val="dk1"/>
                </a:solidFill>
                <a:latin typeface="Raleway"/>
                <a:ea typeface="Raleway"/>
                <a:cs typeface="Raleway"/>
                <a:sym typeface="Raleway"/>
              </a:rPr>
              <a:t>Dormir trop longtemps ou trop tard le jour </a:t>
            </a:r>
            <a:r>
              <a:rPr lang="fr-FR" sz="2000" b="0" i="0" u="none" strike="noStrike" cap="none" dirty="0">
                <a:solidFill>
                  <a:schemeClr val="dk1"/>
                </a:solidFill>
                <a:latin typeface="Raleway"/>
                <a:ea typeface="Raleway"/>
                <a:cs typeface="Raleway"/>
                <a:sym typeface="Raleway"/>
              </a:rPr>
              <a:t>: les siestes, c’est bien, mais il faut qu’elles soient de courte durée et au plus tard en début d’après-midi.</a:t>
            </a:r>
            <a:endParaRPr sz="2000" b="0" i="0" u="none" strike="noStrike" cap="none" dirty="0">
              <a:solidFill>
                <a:schemeClr val="dk1"/>
              </a:solidFill>
              <a:latin typeface="Raleway"/>
              <a:ea typeface="Raleway"/>
              <a:cs typeface="Raleway"/>
              <a:sym typeface="Raleway"/>
            </a:endParaRPr>
          </a:p>
        </p:txBody>
      </p:sp>
      <p:pic>
        <p:nvPicPr>
          <p:cNvPr id="300" name="Google Shape;300;g116fcb8ea31_0_24"/>
          <p:cNvPicPr preferRelativeResize="0"/>
          <p:nvPr>
            <p:custDataLst>
              <p:tags r:id="rId3"/>
            </p:custDataLst>
          </p:nvPr>
        </p:nvPicPr>
        <p:blipFill rotWithShape="1">
          <a:blip r:embed="rId7">
            <a:clrChange>
              <a:clrFrom>
                <a:srgbClr val="FFFFFF"/>
              </a:clrFrom>
              <a:clrTo>
                <a:srgbClr val="FFFFFF">
                  <a:alpha val="0"/>
                </a:srgbClr>
              </a:clrTo>
            </a:clrChange>
            <a:alphaModFix/>
          </a:blip>
          <a:srcRect l="6890" t="37865" r="62512" b="37062"/>
          <a:stretch/>
        </p:blipFill>
        <p:spPr>
          <a:xfrm>
            <a:off x="9424902" y="343903"/>
            <a:ext cx="1617825" cy="1325700"/>
          </a:xfrm>
          <a:prstGeom prst="rect">
            <a:avLst/>
          </a:prstGeom>
          <a:noFill/>
          <a:ln w="19050" cap="flat" cmpd="sng">
            <a:noFill/>
            <a:prstDash val="solid"/>
            <a:round/>
            <a:headEnd type="none" w="sm" len="sm"/>
            <a:tailEnd type="none" w="sm" len="sm"/>
          </a:ln>
        </p:spPr>
      </p:pic>
      <p:sp>
        <p:nvSpPr>
          <p:cNvPr id="7" name="Google Shape;286;g113e1e30c3a_0_35">
            <a:extLst>
              <a:ext uri="{FF2B5EF4-FFF2-40B4-BE49-F238E27FC236}">
                <a16:creationId xmlns:a16="http://schemas.microsoft.com/office/drawing/2014/main" id="{4DA835D3-2025-15F1-F715-91B98A4D0FA0}"/>
              </a:ext>
            </a:extLst>
          </p:cNvPr>
          <p:cNvSpPr txBox="1">
            <a:spLocks noGrp="1"/>
          </p:cNvSpPr>
          <p:nvPr>
            <p:ph type="title"/>
            <p:custDataLst>
              <p:tags r:id="rId4"/>
            </p:custDataLst>
          </p:nvPr>
        </p:nvSpPr>
        <p:spPr>
          <a:xfrm>
            <a:off x="279299" y="343903"/>
            <a:ext cx="977415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CEE"/>
              </a:buClr>
              <a:buSzPts val="4400"/>
              <a:buFont typeface="Raleway"/>
              <a:buNone/>
            </a:pPr>
            <a:r>
              <a:rPr lang="fr-FR" sz="4000" b="1" dirty="0">
                <a:latin typeface="Raleway"/>
                <a:ea typeface="Raleway"/>
                <a:cs typeface="Raleway"/>
                <a:sym typeface="Raleway"/>
              </a:rPr>
              <a:t>Dis-moi ce que tu fais le jour, </a:t>
            </a:r>
            <a:endParaRPr sz="4000" b="1" dirty="0">
              <a:latin typeface="Raleway"/>
              <a:ea typeface="Raleway"/>
              <a:cs typeface="Raleway"/>
              <a:sym typeface="Raleway"/>
            </a:endParaRPr>
          </a:p>
          <a:p>
            <a:pPr marL="0" lvl="0" indent="0" algn="l" rtl="0">
              <a:lnSpc>
                <a:spcPct val="90000"/>
              </a:lnSpc>
              <a:spcBef>
                <a:spcPts val="0"/>
              </a:spcBef>
              <a:spcAft>
                <a:spcPts val="0"/>
              </a:spcAft>
              <a:buClr>
                <a:srgbClr val="2F5CEE"/>
              </a:buClr>
              <a:buSzPts val="4400"/>
              <a:buFont typeface="Raleway"/>
              <a:buNone/>
            </a:pPr>
            <a:r>
              <a:rPr lang="fr-FR" sz="4000" b="1" dirty="0">
                <a:latin typeface="Raleway"/>
                <a:ea typeface="Raleway"/>
                <a:cs typeface="Raleway"/>
                <a:sym typeface="Raleway"/>
              </a:rPr>
              <a:t>je te dirai comment tu dors...</a:t>
            </a:r>
            <a:endParaRPr sz="4000" b="1" dirty="0">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5D3F76C-A7A9-1DB5-7AA7-72EA09FA4F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24</a:t>
            </a:fld>
            <a:endParaRPr lang="fr-FR"/>
          </a:p>
        </p:txBody>
      </p:sp>
      <p:sp>
        <p:nvSpPr>
          <p:cNvPr id="5" name="Google Shape;291;g113e1e30c3a_0_35">
            <a:extLst>
              <a:ext uri="{FF2B5EF4-FFF2-40B4-BE49-F238E27FC236}">
                <a16:creationId xmlns:a16="http://schemas.microsoft.com/office/drawing/2014/main" id="{4BDDE868-6041-F59E-A9C1-4043C08363E5}"/>
              </a:ext>
            </a:extLst>
          </p:cNvPr>
          <p:cNvSpPr txBox="1"/>
          <p:nvPr>
            <p:custDataLst>
              <p:tags r:id="rId1"/>
            </p:custDataLst>
          </p:nvPr>
        </p:nvSpPr>
        <p:spPr>
          <a:xfrm>
            <a:off x="1361440" y="3429000"/>
            <a:ext cx="9469120" cy="1055575"/>
          </a:xfrm>
          <a:prstGeom prst="round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2500"/>
              <a:buFont typeface="Arial"/>
              <a:buNone/>
            </a:pPr>
            <a:r>
              <a:rPr lang="fr-FR" sz="2500" b="1" i="0" u="none" strike="noStrike" cap="none" dirty="0">
                <a:solidFill>
                  <a:schemeClr val="tx1"/>
                </a:solidFill>
                <a:latin typeface="Raleway"/>
                <a:ea typeface="Raleway"/>
                <a:cs typeface="Raleway"/>
                <a:sym typeface="Raleway"/>
              </a:rPr>
              <a:t>QUELLES SONT VOS ACTIVITÉS DIURNES QUI </a:t>
            </a:r>
            <a:r>
              <a:rPr lang="fr-FR" sz="2500" b="1" i="0" u="none" strike="noStrike" cap="none" dirty="0">
                <a:solidFill>
                  <a:schemeClr val="bg1">
                    <a:lumMod val="65000"/>
                  </a:schemeClr>
                </a:solidFill>
                <a:latin typeface="Raleway"/>
                <a:ea typeface="Raleway"/>
                <a:cs typeface="Raleway"/>
                <a:sym typeface="Raleway"/>
              </a:rPr>
              <a:t>PERTURBENT </a:t>
            </a:r>
            <a:r>
              <a:rPr lang="fr-FR" sz="2500" b="1" i="0" u="none" strike="noStrike" cap="none" dirty="0">
                <a:solidFill>
                  <a:schemeClr val="tx1"/>
                </a:solidFill>
                <a:latin typeface="Raleway"/>
                <a:ea typeface="Raleway"/>
                <a:cs typeface="Raleway"/>
                <a:sym typeface="Raleway"/>
              </a:rPr>
              <a:t>VOS NUITS ?</a:t>
            </a:r>
            <a:r>
              <a:rPr lang="fr-FR" sz="2300" b="1" i="0" u="none" strike="noStrike" cap="none" dirty="0">
                <a:solidFill>
                  <a:schemeClr val="tx1"/>
                </a:solidFill>
                <a:latin typeface="Raleway"/>
                <a:ea typeface="Raleway"/>
                <a:cs typeface="Raleway"/>
                <a:sym typeface="Raleway"/>
              </a:rPr>
              <a:t> </a:t>
            </a:r>
          </a:p>
        </p:txBody>
      </p:sp>
      <p:sp>
        <p:nvSpPr>
          <p:cNvPr id="6" name="Ellipse 5">
            <a:extLst>
              <a:ext uri="{FF2B5EF4-FFF2-40B4-BE49-F238E27FC236}">
                <a16:creationId xmlns:a16="http://schemas.microsoft.com/office/drawing/2014/main" id="{442DBB02-9122-1DA1-2DEB-9481730F8860}"/>
              </a:ext>
            </a:extLst>
          </p:cNvPr>
          <p:cNvSpPr/>
          <p:nvPr/>
        </p:nvSpPr>
        <p:spPr>
          <a:xfrm>
            <a:off x="5545666" y="1738006"/>
            <a:ext cx="1080000" cy="1080000"/>
          </a:xfrm>
          <a:prstGeom prst="ellipse">
            <a:avLst/>
          </a:prstGeom>
          <a:solidFill>
            <a:srgbClr val="3F6A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Question Mark avec un remplissage uni">
            <a:extLst>
              <a:ext uri="{FF2B5EF4-FFF2-40B4-BE49-F238E27FC236}">
                <a16:creationId xmlns:a16="http://schemas.microsoft.com/office/drawing/2014/main" id="{C9A02E24-F232-44EC-1B8F-811DA501BE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8466" y="1817343"/>
            <a:ext cx="914400" cy="914400"/>
          </a:xfrm>
          <a:prstGeom prst="rect">
            <a:avLst/>
          </a:prstGeom>
        </p:spPr>
      </p:pic>
    </p:spTree>
    <p:extLst>
      <p:ext uri="{BB962C8B-B14F-4D97-AF65-F5344CB8AC3E}">
        <p14:creationId xmlns:p14="http://schemas.microsoft.com/office/powerpoint/2010/main" val="4162177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a:spLocks noGrp="1"/>
          </p:cNvSpPr>
          <p:nvPr>
            <p:ph type="sldNum" idx="12"/>
            <p:custDataLst>
              <p:tags r:id="rId1"/>
            </p:custDataLst>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t>25</a:t>
            </a:fld>
            <a:endParaRPr/>
          </a:p>
        </p:txBody>
      </p:sp>
      <p:sp>
        <p:nvSpPr>
          <p:cNvPr id="307" name="Google Shape;307;p20"/>
          <p:cNvSpPr/>
          <p:nvPr>
            <p:custDataLst>
              <p:tags r:id="rId2"/>
            </p:custDataLst>
          </p:nvPr>
        </p:nvSpPr>
        <p:spPr>
          <a:xfrm>
            <a:off x="1996777" y="4154529"/>
            <a:ext cx="8882125" cy="1906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000" i="1" u="none" strike="noStrike" cap="none" dirty="0">
                <a:solidFill>
                  <a:schemeClr val="tx1"/>
                </a:solidFill>
                <a:latin typeface="Raleway"/>
                <a:ea typeface="Raleway"/>
                <a:cs typeface="Raleway"/>
                <a:sym typeface="Raleway"/>
              </a:rPr>
              <a:t>N’attends pas de dormir debout </a:t>
            </a:r>
            <a:r>
              <a:rPr lang="fr-FR" sz="2000" b="0" i="1" u="none" strike="noStrike" cap="none" dirty="0">
                <a:solidFill>
                  <a:schemeClr val="tx1"/>
                </a:solidFill>
                <a:latin typeface="Raleway"/>
                <a:ea typeface="Raleway"/>
                <a:cs typeface="Raleway"/>
                <a:sym typeface="Raleway"/>
              </a:rPr>
              <a:t>pour demander de l’aide</a:t>
            </a:r>
            <a:r>
              <a:rPr lang="fr-FR" sz="2000" b="0" i="0" u="none" strike="noStrike" cap="none" dirty="0">
                <a:solidFill>
                  <a:schemeClr val="tx1"/>
                </a:solidFill>
                <a:latin typeface="Raleway"/>
                <a:ea typeface="Raleway"/>
                <a:cs typeface="Raleway"/>
                <a:sym typeface="Raleway"/>
              </a:rPr>
              <a:t>.</a:t>
            </a:r>
            <a:endParaRPr sz="20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1200" b="0" i="1"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r>
              <a:rPr lang="fr-FR" sz="1800" b="0" i="0" u="none" strike="noStrike" cap="none" dirty="0">
                <a:solidFill>
                  <a:schemeClr val="tx1"/>
                </a:solidFill>
                <a:latin typeface="Raleway"/>
                <a:ea typeface="Raleway"/>
                <a:cs typeface="Raleway"/>
                <a:sym typeface="Raleway"/>
              </a:rPr>
              <a:t>L’équipe de « Pour ne pas dormir debout » veut t’entendre : </a:t>
            </a:r>
            <a:r>
              <a:rPr lang="fr-FR" sz="1800" b="0" i="0" u="sng" strike="noStrike" cap="none" dirty="0">
                <a:solidFill>
                  <a:srgbClr val="2F5CEE"/>
                </a:solidFill>
                <a:latin typeface="Raleway"/>
                <a:ea typeface="Raleway"/>
                <a:cs typeface="Raleway"/>
                <a:sym typeface="Raleway"/>
                <a:hlinkClick r:id="rId9">
                  <a:extLst>
                    <a:ext uri="{A12FA001-AC4F-418D-AE19-62706E023703}">
                      <ahyp:hlinkClr xmlns:ahyp="http://schemas.microsoft.com/office/drawing/2018/hyperlinkcolor" val="tx"/>
                    </a:ext>
                  </a:extLst>
                </a:hlinkClick>
              </a:rPr>
              <a:t>www.pournepasdormirdebout.com/ressources/</a:t>
            </a:r>
            <a:r>
              <a:rPr lang="fr-FR" sz="1800" b="0" i="0" u="none" strike="noStrike" cap="none" dirty="0">
                <a:solidFill>
                  <a:srgbClr val="2F5CEE"/>
                </a:solidFill>
                <a:latin typeface="Raleway"/>
                <a:ea typeface="Raleway"/>
                <a:cs typeface="Raleway"/>
                <a:sym typeface="Raleway"/>
              </a:rPr>
              <a:t> </a:t>
            </a:r>
            <a:endParaRPr sz="1800" b="0" i="1" u="none" strike="noStrike" cap="none" dirty="0">
              <a:solidFill>
                <a:srgbClr val="2F5CEE"/>
              </a:solidFill>
              <a:latin typeface="Raleway"/>
              <a:ea typeface="Raleway"/>
              <a:cs typeface="Raleway"/>
              <a:sym typeface="Raleway"/>
            </a:endParaRPr>
          </a:p>
        </p:txBody>
      </p:sp>
      <p:sp>
        <p:nvSpPr>
          <p:cNvPr id="309" name="Google Shape;309;p20"/>
          <p:cNvSpPr/>
          <p:nvPr>
            <p:custDataLst>
              <p:tags r:id="rId3"/>
            </p:custDataLst>
          </p:nvPr>
        </p:nvSpPr>
        <p:spPr>
          <a:xfrm>
            <a:off x="1041725" y="1244274"/>
            <a:ext cx="10432500" cy="2907975"/>
          </a:xfrm>
          <a:prstGeom prst="roundRect">
            <a:avLst>
              <a:gd name="adj" fmla="val 16667"/>
            </a:avLst>
          </a:prstGeom>
          <a:solidFill>
            <a:schemeClr val="bg1">
              <a:lumMod val="8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dirty="0">
                <a:solidFill>
                  <a:schemeClr val="tx1"/>
                </a:solidFill>
                <a:latin typeface="Raleway"/>
                <a:ea typeface="Raleway"/>
                <a:cs typeface="Raleway"/>
                <a:sym typeface="Raleway"/>
              </a:rPr>
              <a:t> </a:t>
            </a:r>
            <a:endParaRPr sz="24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r>
              <a:rPr lang="fr-FR" sz="2100" b="0" i="0" u="none" strike="noStrike" cap="none" dirty="0">
                <a:solidFill>
                  <a:schemeClr val="tx1"/>
                </a:solidFill>
                <a:latin typeface="Raleway"/>
                <a:ea typeface="Raleway"/>
                <a:cs typeface="Raleway"/>
                <a:sym typeface="Raleway"/>
              </a:rPr>
              <a:t> </a:t>
            </a:r>
            <a:endParaRPr sz="21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dirty="0">
                <a:solidFill>
                  <a:schemeClr val="tx1"/>
                </a:solidFill>
                <a:latin typeface="Raleway" pitchFamily="2" charset="77"/>
                <a:sym typeface="Arial"/>
              </a:rPr>
              <a:t>Malgré toutes vos connaissances sur le sommeil et vos efforts pour avoir une bonne hygiène de sommeil et de saines habitudes, il peut arriver de rencontrer des difficultés</a:t>
            </a:r>
            <a:endParaRPr sz="2100" b="0" i="0" u="none" strike="noStrike" cap="none" dirty="0">
              <a:solidFill>
                <a:schemeClr val="tx1"/>
              </a:solidFill>
              <a:latin typeface="Raleway" pitchFamily="2" charset="77"/>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dirty="0">
                <a:solidFill>
                  <a:schemeClr val="tx1"/>
                </a:solidFill>
                <a:latin typeface="Raleway" pitchFamily="2" charset="77"/>
                <a:sym typeface="Arial"/>
              </a:rPr>
              <a:t>. </a:t>
            </a:r>
            <a:endParaRPr sz="3600" b="0" i="0" u="none" strike="noStrike" cap="none" dirty="0">
              <a:solidFill>
                <a:schemeClr val="tx1"/>
              </a:solidFill>
              <a:latin typeface="Raleway" pitchFamily="2" charset="77"/>
              <a:sym typeface="Arial"/>
            </a:endParaRPr>
          </a:p>
          <a:p>
            <a:pPr marL="0" marR="0" lvl="0" indent="0" algn="ctr" rtl="0">
              <a:lnSpc>
                <a:spcPct val="100000"/>
              </a:lnSpc>
              <a:spcBef>
                <a:spcPts val="0"/>
              </a:spcBef>
              <a:spcAft>
                <a:spcPts val="0"/>
              </a:spcAft>
              <a:buClr>
                <a:srgbClr val="000000"/>
              </a:buClr>
              <a:buSzPts val="2400"/>
              <a:buFont typeface="Arial"/>
              <a:buNone/>
            </a:pPr>
            <a:r>
              <a:rPr lang="fr-FR" sz="2100" b="0" i="0" u="none" strike="noStrike" cap="none" dirty="0">
                <a:solidFill>
                  <a:schemeClr val="tx1"/>
                </a:solidFill>
                <a:latin typeface="Raleway" pitchFamily="2" charset="77"/>
                <a:ea typeface="Raleway"/>
                <a:cs typeface="Raleway"/>
                <a:sym typeface="Raleway"/>
              </a:rPr>
              <a:t>Parfois,  il faut savoir </a:t>
            </a:r>
            <a:r>
              <a:rPr lang="fr-FR" sz="2100" b="1" i="0" u="none" strike="noStrike" cap="none" dirty="0">
                <a:solidFill>
                  <a:schemeClr val="tx1"/>
                </a:solidFill>
                <a:latin typeface="Raleway" pitchFamily="2" charset="77"/>
                <a:ea typeface="Raleway"/>
                <a:cs typeface="Raleway"/>
                <a:sym typeface="Raleway"/>
              </a:rPr>
              <a:t>oser demander de l’aide</a:t>
            </a:r>
            <a:r>
              <a:rPr lang="fr-FR" sz="2100" b="0" i="0" u="none" strike="noStrike" cap="none" dirty="0">
                <a:solidFill>
                  <a:schemeClr val="tx1"/>
                </a:solidFill>
                <a:latin typeface="Raleway" pitchFamily="2" charset="77"/>
                <a:ea typeface="Raleway"/>
                <a:cs typeface="Raleway"/>
                <a:sym typeface="Raleway"/>
              </a:rPr>
              <a:t>, parce que…  </a:t>
            </a:r>
            <a:endParaRPr sz="2100" b="0" i="0" u="none" strike="noStrike" cap="none" dirty="0">
              <a:solidFill>
                <a:schemeClr val="tx1"/>
              </a:solidFill>
              <a:latin typeface="Raleway" pitchFamily="2" charset="77"/>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r>
              <a:rPr lang="fr-FR" sz="2100" i="0" u="none" strike="noStrike" cap="none" dirty="0">
                <a:solidFill>
                  <a:schemeClr val="tx1"/>
                </a:solidFill>
                <a:latin typeface="Raleway" pitchFamily="2" charset="77"/>
                <a:ea typeface="Raleway"/>
                <a:cs typeface="Raleway"/>
                <a:sym typeface="Raleway"/>
              </a:rPr>
              <a:t>deux têtes valent mieux qu’une !</a:t>
            </a:r>
            <a:endParaRPr sz="2100" i="0" u="none" strike="noStrike" cap="none" dirty="0">
              <a:solidFill>
                <a:schemeClr val="tx1"/>
              </a:solidFill>
              <a:latin typeface="Raleway" pitchFamily="2" charset="77"/>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100" b="0" i="1" u="none" strike="noStrike" cap="none" dirty="0">
              <a:solidFill>
                <a:schemeClr val="tx1"/>
              </a:solidFill>
              <a:latin typeface="Raleway" pitchFamily="2" charset="77"/>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r>
              <a:rPr lang="fr-FR" sz="2100" i="0" u="none" strike="noStrike" cap="none" dirty="0">
                <a:solidFill>
                  <a:schemeClr val="tx1"/>
                </a:solidFill>
                <a:latin typeface="Raleway" pitchFamily="2" charset="77"/>
                <a:ea typeface="Raleway"/>
                <a:cs typeface="Raleway"/>
                <a:sym typeface="Raleway"/>
              </a:rPr>
              <a:t>Qui peut être votre autre tête </a:t>
            </a:r>
            <a:r>
              <a:rPr lang="fr-FR" sz="2100" b="0" i="0" u="none" strike="noStrike" cap="none" dirty="0">
                <a:solidFill>
                  <a:schemeClr val="tx1"/>
                </a:solidFill>
                <a:latin typeface="Raleway" pitchFamily="2" charset="77"/>
                <a:ea typeface="Raleway"/>
                <a:cs typeface="Raleway"/>
                <a:sym typeface="Raleway"/>
              </a:rPr>
              <a:t>pour jaser de sommeil ?</a:t>
            </a:r>
            <a:endParaRPr sz="2100" b="0" i="0" u="none" strike="noStrike" cap="none" dirty="0">
              <a:solidFill>
                <a:schemeClr val="tx1"/>
              </a:solidFill>
              <a:latin typeface="Raleway" pitchFamily="2" charset="77"/>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r>
              <a:rPr lang="fr-FR" sz="700" b="0" i="0" u="none" strike="noStrike" cap="none" dirty="0">
                <a:solidFill>
                  <a:schemeClr val="dk1"/>
                </a:solidFill>
                <a:latin typeface="Raleway" pitchFamily="2" charset="77"/>
                <a:ea typeface="Raleway"/>
                <a:cs typeface="Raleway"/>
                <a:sym typeface="Raleway"/>
              </a:rPr>
              <a:t> </a:t>
            </a:r>
            <a:endParaRPr sz="700" b="0" i="0" u="none" strike="noStrike" cap="none" dirty="0">
              <a:solidFill>
                <a:schemeClr val="dk1"/>
              </a:solidFill>
              <a:latin typeface="Raleway" pitchFamily="2" charset="77"/>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lt1"/>
              </a:solidFill>
              <a:latin typeface="Raleway"/>
              <a:ea typeface="Raleway"/>
              <a:cs typeface="Raleway"/>
              <a:sym typeface="Raleway"/>
            </a:endParaRPr>
          </a:p>
        </p:txBody>
      </p:sp>
      <p:sp>
        <p:nvSpPr>
          <p:cNvPr id="310" name="Google Shape;310;p20"/>
          <p:cNvSpPr txBox="1">
            <a:spLocks noGrp="1"/>
          </p:cNvSpPr>
          <p:nvPr>
            <p:ph type="title"/>
            <p:custDataLst>
              <p:tags r:id="rId4"/>
            </p:custDataLst>
          </p:nvPr>
        </p:nvSpPr>
        <p:spPr>
          <a:xfrm>
            <a:off x="2670875" y="91625"/>
            <a:ext cx="7187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CEE"/>
              </a:buClr>
              <a:buSzPts val="4400"/>
              <a:buFont typeface="Raleway"/>
              <a:buNone/>
            </a:pPr>
            <a:r>
              <a:rPr lang="fr-FR" b="1">
                <a:latin typeface="Raleway"/>
                <a:ea typeface="Raleway"/>
                <a:cs typeface="Raleway"/>
                <a:sym typeface="Raleway"/>
              </a:rPr>
              <a:t>Le sommeil… parlons-en !</a:t>
            </a:r>
            <a:endParaRPr b="1">
              <a:latin typeface="Raleway"/>
              <a:ea typeface="Raleway"/>
              <a:cs typeface="Raleway"/>
              <a:sym typeface="Raleway"/>
            </a:endParaRPr>
          </a:p>
        </p:txBody>
      </p:sp>
      <p:pic>
        <p:nvPicPr>
          <p:cNvPr id="311" name="Google Shape;311;p20"/>
          <p:cNvPicPr preferRelativeResize="0"/>
          <p:nvPr>
            <p:custDataLst>
              <p:tags r:id="rId5"/>
            </p:custDataLst>
          </p:nvPr>
        </p:nvPicPr>
        <p:blipFill rotWithShape="1">
          <a:blip r:embed="rId10">
            <a:alphaModFix/>
          </a:blip>
          <a:srcRect l="3950" t="21723" r="67667" b="23846"/>
          <a:stretch/>
        </p:blipFill>
        <p:spPr>
          <a:xfrm>
            <a:off x="1613361" y="4490350"/>
            <a:ext cx="1193969" cy="1235158"/>
          </a:xfrm>
          <a:prstGeom prst="rect">
            <a:avLst/>
          </a:prstGeom>
          <a:noFill/>
          <a:ln>
            <a:noFill/>
          </a:ln>
        </p:spPr>
      </p:pic>
      <p:pic>
        <p:nvPicPr>
          <p:cNvPr id="312" name="Google Shape;312;p20"/>
          <p:cNvPicPr preferRelativeResize="0"/>
          <p:nvPr>
            <p:custDataLst>
              <p:tags r:id="rId6"/>
            </p:custDataLst>
          </p:nvPr>
        </p:nvPicPr>
        <p:blipFill rotWithShape="1">
          <a:blip r:embed="rId11">
            <a:alphaModFix/>
          </a:blip>
          <a:srcRect/>
          <a:stretch/>
        </p:blipFill>
        <p:spPr>
          <a:xfrm>
            <a:off x="9977399" y="2814801"/>
            <a:ext cx="1172876" cy="11728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5c2aa5c61f_2_3"/>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26</a:t>
            </a:fld>
            <a:endParaRPr/>
          </a:p>
        </p:txBody>
      </p:sp>
      <p:pic>
        <p:nvPicPr>
          <p:cNvPr id="318" name="Google Shape;318;g25c2aa5c61f_2_3"/>
          <p:cNvPicPr preferRelativeResize="0"/>
          <p:nvPr>
            <p:custDataLst>
              <p:tags r:id="rId2"/>
            </p:custDataLst>
          </p:nvPr>
        </p:nvPicPr>
        <p:blipFill rotWithShape="1">
          <a:blip r:embed="rId6">
            <a:alphaModFix/>
          </a:blip>
          <a:srcRect/>
          <a:stretch/>
        </p:blipFill>
        <p:spPr>
          <a:xfrm>
            <a:off x="555337" y="51950"/>
            <a:ext cx="11081323" cy="6233250"/>
          </a:xfrm>
          <a:prstGeom prst="rect">
            <a:avLst/>
          </a:prstGeom>
          <a:noFill/>
          <a:ln>
            <a:noFill/>
          </a:ln>
        </p:spPr>
      </p:pic>
      <p:sp>
        <p:nvSpPr>
          <p:cNvPr id="319" name="Google Shape;319;g25c2aa5c61f_2_3"/>
          <p:cNvSpPr/>
          <p:nvPr>
            <p:custDataLst>
              <p:tags r:id="rId3"/>
            </p:custDataLst>
          </p:nvPr>
        </p:nvSpPr>
        <p:spPr>
          <a:xfrm>
            <a:off x="3859850" y="868825"/>
            <a:ext cx="7691400" cy="6978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4D659CA4-6D94-E795-0DCF-81BE73C299F2}"/>
              </a:ext>
            </a:extLst>
          </p:cNvPr>
          <p:cNvSpPr/>
          <p:nvPr/>
        </p:nvSpPr>
        <p:spPr>
          <a:xfrm>
            <a:off x="3859850" y="868825"/>
            <a:ext cx="7691400" cy="697800"/>
          </a:xfrm>
          <a:prstGeom prst="rect">
            <a:avLst/>
          </a:prstGeom>
          <a:noFill/>
          <a:ln w="76200">
            <a:solidFill>
              <a:srgbClr val="3F6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5c2aa5c61f_2_9"/>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27</a:t>
            </a:fld>
            <a:endParaRPr/>
          </a:p>
        </p:txBody>
      </p:sp>
      <p:sp>
        <p:nvSpPr>
          <p:cNvPr id="325" name="Google Shape;325;g25c2aa5c61f_2_9"/>
          <p:cNvSpPr txBox="1"/>
          <p:nvPr>
            <p:custDataLst>
              <p:tags r:id="rId2"/>
            </p:custDataLst>
          </p:nvPr>
        </p:nvSpPr>
        <p:spPr>
          <a:xfrm>
            <a:off x="5204925" y="620670"/>
            <a:ext cx="6731000" cy="10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a:solidFill>
                  <a:srgbClr val="2F5CEE"/>
                </a:solidFill>
                <a:latin typeface="Raleway"/>
                <a:ea typeface="Raleway"/>
                <a:cs typeface="Raleway"/>
                <a:sym typeface="Raleway"/>
              </a:rPr>
              <a:t>Instructions </a:t>
            </a:r>
            <a:endParaRPr sz="2200" b="1" i="0" u="none" strike="noStrike" cap="none" dirty="0">
              <a:solidFill>
                <a:srgbClr val="2F5CEE"/>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highlight>
                <a:srgbClr val="FF0000"/>
              </a:highlight>
              <a:latin typeface="Raleway"/>
              <a:ea typeface="Raleway"/>
              <a:cs typeface="Raleway"/>
              <a:sym typeface="Raleway"/>
            </a:endParaRPr>
          </a:p>
        </p:txBody>
      </p:sp>
      <p:pic>
        <p:nvPicPr>
          <p:cNvPr id="326" name="Google Shape;326;g25c2aa5c61f_2_9"/>
          <p:cNvPicPr preferRelativeResize="0"/>
          <p:nvPr>
            <p:custDataLst>
              <p:tags r:id="rId3"/>
            </p:custDataLst>
          </p:nvPr>
        </p:nvPicPr>
        <p:blipFill rotWithShape="1">
          <a:blip r:embed="rId9">
            <a:alphaModFix/>
          </a:blip>
          <a:srcRect/>
          <a:stretch/>
        </p:blipFill>
        <p:spPr>
          <a:xfrm>
            <a:off x="461230" y="278575"/>
            <a:ext cx="4279320" cy="5803826"/>
          </a:xfrm>
          <a:prstGeom prst="rect">
            <a:avLst/>
          </a:prstGeom>
          <a:noFill/>
          <a:ln>
            <a:noFill/>
          </a:ln>
        </p:spPr>
      </p:pic>
      <p:graphicFrame>
        <p:nvGraphicFramePr>
          <p:cNvPr id="327" name="Google Shape;327;g25c2aa5c61f_2_9"/>
          <p:cNvGraphicFramePr/>
          <p:nvPr>
            <p:custDataLst>
              <p:tags r:id="rId4"/>
            </p:custDataLst>
            <p:extLst>
              <p:ext uri="{D42A27DB-BD31-4B8C-83A1-F6EECF244321}">
                <p14:modId xmlns:p14="http://schemas.microsoft.com/office/powerpoint/2010/main" val="1899799796"/>
              </p:ext>
            </p:extLst>
          </p:nvPr>
        </p:nvGraphicFramePr>
        <p:xfrm>
          <a:off x="5204925" y="1850951"/>
          <a:ext cx="6731000" cy="1744920"/>
        </p:xfrm>
        <a:graphic>
          <a:graphicData uri="http://schemas.openxmlformats.org/drawingml/2006/table">
            <a:tbl>
              <a:tblPr>
                <a:noFill/>
                <a:tableStyleId>{5108D04A-DAE9-4F65-BCA9-CD734016F4A3}</a:tableStyleId>
              </a:tblPr>
              <a:tblGrid>
                <a:gridCol w="3365500">
                  <a:extLst>
                    <a:ext uri="{9D8B030D-6E8A-4147-A177-3AD203B41FA5}">
                      <a16:colId xmlns:a16="http://schemas.microsoft.com/office/drawing/2014/main" val="20000"/>
                    </a:ext>
                  </a:extLst>
                </a:gridCol>
                <a:gridCol w="33655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2200"/>
                        <a:buFont typeface="Arial"/>
                        <a:buNone/>
                      </a:pPr>
                      <a:r>
                        <a:rPr lang="fr-FR" sz="1600" b="0" u="none" strike="noStrike" cap="none" dirty="0">
                          <a:solidFill>
                            <a:schemeClr val="dk1"/>
                          </a:solidFill>
                          <a:latin typeface="Raleway"/>
                          <a:ea typeface="Raleway"/>
                          <a:cs typeface="Raleway"/>
                          <a:sym typeface="Raleway"/>
                        </a:rPr>
                        <a:t>Aujourd’hui </a:t>
                      </a:r>
                      <a:r>
                        <a:rPr lang="fr-FR" sz="1600" b="1" u="none" strike="noStrike" cap="none" dirty="0">
                          <a:solidFill>
                            <a:schemeClr val="dk1"/>
                          </a:solidFill>
                          <a:latin typeface="Raleway"/>
                          <a:ea typeface="Raleway"/>
                          <a:cs typeface="Raleway"/>
                          <a:sym typeface="Raleway"/>
                        </a:rPr>
                        <a:t>je me sens </a:t>
                      </a:r>
                      <a:r>
                        <a:rPr lang="fr-FR" sz="1600" b="0" u="none" strike="noStrike" cap="none" dirty="0">
                          <a:solidFill>
                            <a:schemeClr val="dk1"/>
                          </a:solidFill>
                          <a:latin typeface="Raleway"/>
                          <a:ea typeface="Raleway"/>
                          <a:cs typeface="Raleway"/>
                          <a:sym typeface="Raleway"/>
                        </a:rPr>
                        <a:t>______ ? </a:t>
                      </a:r>
                      <a:endParaRPr sz="1600" b="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fr-FR" sz="1600" b="0" u="none" strike="noStrike" cap="none" dirty="0">
                          <a:solidFill>
                            <a:schemeClr val="dk1"/>
                          </a:solidFill>
                          <a:latin typeface="Raleway"/>
                          <a:ea typeface="Raleway"/>
                          <a:cs typeface="Raleway"/>
                          <a:sym typeface="Raleway"/>
                        </a:rPr>
                        <a:t>(en forme, triste, stressé(e), etc.)</a:t>
                      </a:r>
                      <a:endParaRPr sz="1050" b="0" u="none" strike="noStrike" cap="none" dirty="0"/>
                    </a:p>
                  </a:txBody>
                  <a:tcPr marL="91425" marR="91425" marT="91425" marB="91425">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r>
                        <a:rPr lang="fr-FR" sz="1600" b="0" u="none" strike="noStrike" cap="none" dirty="0">
                          <a:solidFill>
                            <a:schemeClr val="dk1"/>
                          </a:solidFill>
                          <a:latin typeface="Raleway"/>
                          <a:ea typeface="Raleway"/>
                          <a:cs typeface="Raleway"/>
                          <a:sym typeface="Raleway"/>
                        </a:rPr>
                        <a:t>Je suis </a:t>
                      </a:r>
                      <a:r>
                        <a:rPr lang="fr-FR" sz="1600" b="1" u="none" strike="noStrike" cap="none" dirty="0">
                          <a:solidFill>
                            <a:schemeClr val="dk1"/>
                          </a:solidFill>
                          <a:latin typeface="Raleway"/>
                          <a:ea typeface="Raleway"/>
                          <a:cs typeface="Raleway"/>
                          <a:sym typeface="Raleway"/>
                        </a:rPr>
                        <a:t>satisfait(e) ou insatisfait(e)</a:t>
                      </a:r>
                      <a:r>
                        <a:rPr lang="fr-FR" sz="1600" b="0" u="none" strike="noStrike" cap="none" dirty="0">
                          <a:solidFill>
                            <a:schemeClr val="dk1"/>
                          </a:solidFill>
                          <a:latin typeface="Raleway"/>
                          <a:ea typeface="Raleway"/>
                          <a:cs typeface="Raleway"/>
                          <a:sym typeface="Raleway"/>
                        </a:rPr>
                        <a:t> de mon sommeil de la nuit dernière ?</a:t>
                      </a:r>
                      <a:endParaRPr sz="1050" b="0" u="none" strike="noStrike" cap="none" dirty="0"/>
                    </a:p>
                  </a:txBody>
                  <a:tcPr marL="91425" marR="91425" marT="91425" marB="91425">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marL="88900" marR="0" lvl="0" indent="0" algn="l" rtl="0">
                        <a:lnSpc>
                          <a:spcPct val="100000"/>
                        </a:lnSpc>
                        <a:spcBef>
                          <a:spcPts val="0"/>
                        </a:spcBef>
                        <a:spcAft>
                          <a:spcPts val="0"/>
                        </a:spcAft>
                        <a:buClr>
                          <a:schemeClr val="dk1"/>
                        </a:buClr>
                        <a:buSzPts val="2200"/>
                        <a:buFontTx/>
                        <a:buNone/>
                      </a:pPr>
                      <a:r>
                        <a:rPr lang="fr-FR" sz="1600" u="none" strike="noStrike" cap="none" dirty="0">
                          <a:solidFill>
                            <a:schemeClr val="dk1"/>
                          </a:solidFill>
                          <a:latin typeface="Raleway"/>
                          <a:ea typeface="Raleway"/>
                          <a:cs typeface="Raleway"/>
                          <a:sym typeface="Raleway"/>
                        </a:rPr>
                        <a:t>Un emoji, un dessin ou un mot suffit !</a:t>
                      </a:r>
                      <a:endParaRPr sz="160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050" u="none" strike="noStrike" cap="none" dirty="0"/>
                    </a:p>
                  </a:txBody>
                  <a:tcPr marL="91425" marR="91425" marT="91425" marB="91425">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marL="88900" marR="0" lvl="0" indent="0" algn="l" rtl="0">
                        <a:lnSpc>
                          <a:spcPct val="100000"/>
                        </a:lnSpc>
                        <a:spcBef>
                          <a:spcPts val="0"/>
                        </a:spcBef>
                        <a:spcAft>
                          <a:spcPts val="0"/>
                        </a:spcAft>
                        <a:buClr>
                          <a:schemeClr val="dk1"/>
                        </a:buClr>
                        <a:buSzPts val="2200"/>
                        <a:buFontTx/>
                        <a:buNone/>
                      </a:pPr>
                      <a:r>
                        <a:rPr lang="fr-FR" sz="1600" u="none" strike="noStrike" cap="none" dirty="0">
                          <a:solidFill>
                            <a:schemeClr val="dk1"/>
                          </a:solidFill>
                          <a:latin typeface="Raleway"/>
                          <a:ea typeface="Raleway"/>
                          <a:cs typeface="Raleway"/>
                          <a:sym typeface="Raleway"/>
                        </a:rPr>
                        <a:t>Oui / Non ou sur une échelle de 1 à 10, comme vous préférez.</a:t>
                      </a:r>
                      <a:endParaRPr sz="1050" u="none" strike="noStrike" cap="none" dirty="0">
                        <a:solidFill>
                          <a:schemeClr val="dk1"/>
                        </a:solidFill>
                      </a:endParaRPr>
                    </a:p>
                  </a:txBody>
                  <a:tcPr marL="91425" marR="91425" marT="91425" marB="91425">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28" name="Google Shape;328;g25c2aa5c61f_2_9"/>
          <p:cNvSpPr txBox="1"/>
          <p:nvPr>
            <p:custDataLst>
              <p:tags r:id="rId5"/>
            </p:custDataLst>
          </p:nvPr>
        </p:nvSpPr>
        <p:spPr>
          <a:xfrm>
            <a:off x="5447850" y="4134589"/>
            <a:ext cx="6325500" cy="1566353"/>
          </a:xfrm>
          <a:prstGeom prst="roundRect">
            <a:avLst/>
          </a:prstGeom>
          <a:solidFill>
            <a:srgbClr val="C9DBF8"/>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fr-FR" sz="2000" b="0" i="0" u="none" strike="noStrike" cap="none" dirty="0">
                <a:solidFill>
                  <a:schemeClr val="tx1"/>
                </a:solidFill>
                <a:latin typeface="Raleway"/>
                <a:ea typeface="Raleway"/>
                <a:cs typeface="Raleway"/>
                <a:sym typeface="Raleway"/>
              </a:rPr>
              <a:t>En étant à l'affût de votre humeur, de votre stress, etc., et de votre satisfaction de sommeil peut-être découvrirez-vous des </a:t>
            </a:r>
            <a:r>
              <a:rPr lang="fr-FR" sz="2000" i="0" u="none" strike="noStrike" cap="none" dirty="0">
                <a:solidFill>
                  <a:schemeClr val="tx1"/>
                </a:solidFill>
                <a:latin typeface="Raleway"/>
                <a:ea typeface="Raleway"/>
                <a:cs typeface="Raleway"/>
                <a:sym typeface="Raleway"/>
              </a:rPr>
              <a:t>pistes de solutions </a:t>
            </a:r>
            <a:r>
              <a:rPr lang="fr-FR" sz="2000" b="0" i="0" u="none" strike="noStrike" cap="none" dirty="0">
                <a:solidFill>
                  <a:schemeClr val="tx1"/>
                </a:solidFill>
                <a:latin typeface="Raleway"/>
                <a:ea typeface="Raleway"/>
                <a:cs typeface="Raleway"/>
                <a:sym typeface="Raleway"/>
              </a:rPr>
              <a:t>pour vous aider à dormir.</a:t>
            </a:r>
            <a:endParaRPr sz="1200" b="0" i="0" u="none" strike="noStrike" cap="none" dirty="0">
              <a:solidFill>
                <a:schemeClr val="tx1"/>
              </a:solidFill>
              <a:latin typeface="Arial"/>
              <a:ea typeface="Arial"/>
              <a:cs typeface="Arial"/>
              <a:sym typeface="Arial"/>
            </a:endParaRPr>
          </a:p>
        </p:txBody>
      </p:sp>
      <p:sp>
        <p:nvSpPr>
          <p:cNvPr id="329" name="Google Shape;329;g25c2aa5c61f_2_9"/>
          <p:cNvSpPr/>
          <p:nvPr>
            <p:custDataLst>
              <p:tags r:id="rId6"/>
            </p:custDataLst>
          </p:nvPr>
        </p:nvSpPr>
        <p:spPr>
          <a:xfrm>
            <a:off x="611100" y="1460650"/>
            <a:ext cx="4129500" cy="1214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D071A6A3-45EB-CB7C-1AEE-E35883D620F0}"/>
              </a:ext>
            </a:extLst>
          </p:cNvPr>
          <p:cNvSpPr/>
          <p:nvPr/>
        </p:nvSpPr>
        <p:spPr>
          <a:xfrm>
            <a:off x="608126" y="1460650"/>
            <a:ext cx="4129450" cy="1214700"/>
          </a:xfrm>
          <a:prstGeom prst="rect">
            <a:avLst/>
          </a:prstGeom>
          <a:noFill/>
          <a:ln w="76200">
            <a:solidFill>
              <a:srgbClr val="3F6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4" name="Google Shape;326;g25c2aa5c61f_2_9">
            <a:extLst>
              <a:ext uri="{FF2B5EF4-FFF2-40B4-BE49-F238E27FC236}">
                <a16:creationId xmlns:a16="http://schemas.microsoft.com/office/drawing/2014/main" id="{2F943C59-45FD-735C-1B15-53A6726D6551}"/>
              </a:ext>
            </a:extLst>
          </p:cNvPr>
          <p:cNvPicPr preferRelativeResize="0"/>
          <p:nvPr>
            <p:custDataLst>
              <p:tags r:id="rId1"/>
            </p:custDataLst>
          </p:nvPr>
        </p:nvPicPr>
        <p:blipFill rotWithShape="1">
          <a:blip r:embed="rId8">
            <a:alphaModFix/>
          </a:blip>
          <a:srcRect/>
          <a:stretch/>
        </p:blipFill>
        <p:spPr>
          <a:xfrm>
            <a:off x="461230" y="278575"/>
            <a:ext cx="4279320" cy="5803826"/>
          </a:xfrm>
          <a:prstGeom prst="rect">
            <a:avLst/>
          </a:prstGeom>
          <a:noFill/>
          <a:ln>
            <a:noFill/>
          </a:ln>
        </p:spPr>
      </p:pic>
      <p:sp>
        <p:nvSpPr>
          <p:cNvPr id="334" name="Google Shape;334;g25c2aa5c61f_2_18"/>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28</a:t>
            </a:fld>
            <a:endParaRPr/>
          </a:p>
        </p:txBody>
      </p:sp>
      <p:sp>
        <p:nvSpPr>
          <p:cNvPr id="337" name="Google Shape;337;g25c2aa5c61f_2_18"/>
          <p:cNvSpPr txBox="1"/>
          <p:nvPr>
            <p:custDataLst>
              <p:tags r:id="rId3"/>
            </p:custDataLst>
          </p:nvPr>
        </p:nvSpPr>
        <p:spPr>
          <a:xfrm>
            <a:off x="5204801" y="1585056"/>
            <a:ext cx="6439206" cy="2123628"/>
          </a:xfrm>
          <a:prstGeom prst="rect">
            <a:avLst/>
          </a:prstGeom>
          <a:noFill/>
          <a:ln>
            <a:noFill/>
          </a:ln>
        </p:spPr>
        <p:txBody>
          <a:bodyPr spcFirstLastPara="1" wrap="square" lIns="91425" tIns="91425" rIns="91425" bIns="91425" anchor="t" anchorCtr="0">
            <a:spAutoFit/>
          </a:bodyPr>
          <a:lstStyle/>
          <a:p>
            <a:pPr marL="88900" marR="0" lvl="0" algn="l" rtl="0">
              <a:lnSpc>
                <a:spcPct val="100000"/>
              </a:lnSpc>
              <a:spcBef>
                <a:spcPts val="0"/>
              </a:spcBef>
              <a:spcAft>
                <a:spcPts val="0"/>
              </a:spcAft>
              <a:buClr>
                <a:schemeClr val="dk1"/>
              </a:buClr>
              <a:buSzPts val="2200"/>
            </a:pPr>
            <a:r>
              <a:rPr lang="fr-FR" sz="1600" i="0" u="none" strike="noStrike" cap="none" dirty="0">
                <a:solidFill>
                  <a:schemeClr val="dk1"/>
                </a:solidFill>
                <a:latin typeface="Raleway"/>
                <a:ea typeface="Raleway"/>
                <a:cs typeface="Raleway"/>
                <a:sym typeface="Raleway"/>
              </a:rPr>
              <a:t>A- À quelle heure je me suis levé(e) ?</a:t>
            </a:r>
            <a:endParaRPr sz="1600" i="0" u="none" strike="noStrike" cap="none" dirty="0">
              <a:solidFill>
                <a:schemeClr val="dk1"/>
              </a:solidFill>
              <a:latin typeface="Raleway"/>
              <a:ea typeface="Raleway"/>
              <a:cs typeface="Raleway"/>
              <a:sym typeface="Raleway"/>
            </a:endParaRPr>
          </a:p>
          <a:p>
            <a:pPr marL="88900" marR="0" lvl="0" algn="l" rtl="0">
              <a:lnSpc>
                <a:spcPct val="100000"/>
              </a:lnSpc>
              <a:spcBef>
                <a:spcPts val="0"/>
              </a:spcBef>
              <a:spcAft>
                <a:spcPts val="0"/>
              </a:spcAft>
              <a:buClr>
                <a:schemeClr val="dk1"/>
              </a:buClr>
              <a:buSzPts val="2200"/>
            </a:pPr>
            <a:r>
              <a:rPr lang="fr-FR" sz="1600" i="0" u="none" strike="noStrike" cap="none" dirty="0">
                <a:solidFill>
                  <a:schemeClr val="dk1"/>
                </a:solidFill>
                <a:latin typeface="Raleway"/>
                <a:ea typeface="Raleway"/>
                <a:cs typeface="Raleway"/>
                <a:sym typeface="Raleway"/>
              </a:rPr>
              <a:t>B- À quelle heure je me suis couché(e) ?</a:t>
            </a:r>
            <a:endParaRPr sz="1600" i="0" u="none" strike="noStrike" cap="none" dirty="0">
              <a:solidFill>
                <a:schemeClr val="dk1"/>
              </a:solidFill>
              <a:latin typeface="Raleway"/>
              <a:ea typeface="Raleway"/>
              <a:cs typeface="Raleway"/>
              <a:sym typeface="Raleway"/>
            </a:endParaRPr>
          </a:p>
          <a:p>
            <a:pPr marL="88900" marR="0" lvl="0" algn="l" rtl="0">
              <a:lnSpc>
                <a:spcPct val="100000"/>
              </a:lnSpc>
              <a:spcBef>
                <a:spcPts val="0"/>
              </a:spcBef>
              <a:spcAft>
                <a:spcPts val="0"/>
              </a:spcAft>
              <a:buClr>
                <a:schemeClr val="dk1"/>
              </a:buClr>
              <a:buSzPts val="2200"/>
            </a:pPr>
            <a:r>
              <a:rPr lang="fr-FR" sz="1600" i="0" u="none" strike="noStrike" cap="none" dirty="0">
                <a:solidFill>
                  <a:schemeClr val="dk1"/>
                </a:solidFill>
                <a:latin typeface="Raleway"/>
                <a:ea typeface="Raleway"/>
                <a:cs typeface="Raleway"/>
                <a:sym typeface="Raleway"/>
              </a:rPr>
              <a:t>C- À quelle heure je me suis endormi(e) ?</a:t>
            </a:r>
          </a:p>
          <a:p>
            <a:pPr marL="88900" marR="0" lvl="0" algn="l" rtl="0">
              <a:lnSpc>
                <a:spcPct val="100000"/>
              </a:lnSpc>
              <a:spcBef>
                <a:spcPts val="0"/>
              </a:spcBef>
              <a:spcAft>
                <a:spcPts val="0"/>
              </a:spcAft>
              <a:buClr>
                <a:schemeClr val="dk1"/>
              </a:buClr>
              <a:buSzPts val="2200"/>
            </a:pPr>
            <a:endParaRPr lang="fr-FR" sz="1600" dirty="0">
              <a:solidFill>
                <a:schemeClr val="dk1"/>
              </a:solidFill>
              <a:latin typeface="Raleway"/>
              <a:ea typeface="Raleway"/>
              <a:cs typeface="Raleway"/>
              <a:sym typeface="Raleway"/>
            </a:endParaRPr>
          </a:p>
          <a:p>
            <a:pPr marL="88900" marR="0" lvl="0" algn="l" rtl="0">
              <a:lnSpc>
                <a:spcPct val="100000"/>
              </a:lnSpc>
              <a:spcBef>
                <a:spcPts val="0"/>
              </a:spcBef>
              <a:spcAft>
                <a:spcPts val="0"/>
              </a:spcAft>
              <a:buClr>
                <a:schemeClr val="dk1"/>
              </a:buClr>
              <a:buSzPts val="2200"/>
            </a:pPr>
            <a:r>
              <a:rPr lang="fr-FR" sz="1600" i="0" u="none" strike="noStrike" cap="none" dirty="0">
                <a:solidFill>
                  <a:schemeClr val="dk1"/>
                </a:solidFill>
                <a:latin typeface="Raleway"/>
                <a:ea typeface="Raleway"/>
                <a:cs typeface="Raleway"/>
                <a:sym typeface="Raleway"/>
              </a:rPr>
              <a:t>Combien d’heures ai-je dormi ? (durée réelle = C - A)</a:t>
            </a:r>
            <a:endParaRPr sz="1600" i="0" u="none" strike="noStrike" cap="none" dirty="0">
              <a:solidFill>
                <a:schemeClr val="dk1"/>
              </a:solidFill>
              <a:latin typeface="Raleway"/>
              <a:ea typeface="Raleway"/>
              <a:cs typeface="Raleway"/>
              <a:sym typeface="Raleway"/>
            </a:endParaRPr>
          </a:p>
          <a:p>
            <a:pPr marL="546100" marR="0" lvl="0" algn="l" rtl="0">
              <a:lnSpc>
                <a:spcPct val="100000"/>
              </a:lnSpc>
              <a:spcBef>
                <a:spcPts val="0"/>
              </a:spcBef>
              <a:spcAft>
                <a:spcPts val="0"/>
              </a:spcAft>
              <a:buClr>
                <a:schemeClr val="dk1"/>
              </a:buClr>
              <a:buSzPts val="2200"/>
            </a:pPr>
            <a:r>
              <a:rPr lang="fr-FR" sz="1600" b="0" i="0" u="none" strike="noStrike" cap="none" dirty="0">
                <a:solidFill>
                  <a:schemeClr val="dk1"/>
                </a:solidFill>
                <a:latin typeface="Raleway"/>
                <a:ea typeface="Raleway"/>
                <a:cs typeface="Raleway"/>
                <a:sym typeface="Raleway"/>
              </a:rPr>
              <a:t>Petit calcul mathématique:</a:t>
            </a:r>
            <a:r>
              <a:rPr lang="fr-FR" sz="1600" dirty="0">
                <a:solidFill>
                  <a:schemeClr val="dk1"/>
                </a:solidFill>
                <a:latin typeface="Raleway"/>
                <a:ea typeface="Raleway"/>
                <a:cs typeface="Raleway"/>
                <a:sym typeface="Raleway"/>
              </a:rPr>
              <a:t> </a:t>
            </a:r>
            <a:r>
              <a:rPr lang="fr-FR" sz="1600" b="0" i="0" u="none" strike="noStrike" cap="none" dirty="0">
                <a:solidFill>
                  <a:schemeClr val="dk1"/>
                </a:solidFill>
                <a:latin typeface="Raleway"/>
                <a:ea typeface="Raleway"/>
                <a:cs typeface="Raleway"/>
                <a:sym typeface="Raleway"/>
              </a:rPr>
              <a:t>L’heure d’endormissement (C) moins l’heure de lever (A)</a:t>
            </a:r>
            <a:endParaRPr sz="1600" b="0" i="0" u="none" strike="noStrike" cap="none" dirty="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76A5AF"/>
              </a:solidFill>
              <a:latin typeface="Arial"/>
              <a:ea typeface="Arial"/>
              <a:cs typeface="Arial"/>
              <a:sym typeface="Arial"/>
            </a:endParaRPr>
          </a:p>
        </p:txBody>
      </p:sp>
      <p:sp>
        <p:nvSpPr>
          <p:cNvPr id="338" name="Google Shape;338;g25c2aa5c61f_2_18"/>
          <p:cNvSpPr txBox="1"/>
          <p:nvPr>
            <p:custDataLst>
              <p:tags r:id="rId4"/>
            </p:custDataLst>
          </p:nvPr>
        </p:nvSpPr>
        <p:spPr>
          <a:xfrm>
            <a:off x="5204801" y="3606975"/>
            <a:ext cx="6439206" cy="2349546"/>
          </a:xfrm>
          <a:prstGeom prst="roundRect">
            <a:avLst/>
          </a:prstGeom>
          <a:solidFill>
            <a:srgbClr val="C9DBF8"/>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fr-FR" sz="2000" b="0" i="0" u="none" strike="noStrike" cap="none" dirty="0">
                <a:solidFill>
                  <a:schemeClr val="tx1"/>
                </a:solidFill>
                <a:latin typeface="Raleway"/>
                <a:ea typeface="Raleway"/>
                <a:cs typeface="Raleway"/>
                <a:sym typeface="Raleway"/>
              </a:rPr>
              <a:t>Rappelez-vous que les ados ont besoin de 8 à 10 heures de sommeil par nuit en moyenne. </a:t>
            </a:r>
            <a:endParaRPr sz="20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12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fr-FR" sz="2000" b="0" i="0" u="none" strike="noStrike" cap="none" dirty="0">
                <a:solidFill>
                  <a:schemeClr val="tx1"/>
                </a:solidFill>
                <a:latin typeface="Raleway"/>
                <a:ea typeface="Raleway"/>
                <a:cs typeface="Raleway"/>
                <a:sym typeface="Raleway"/>
              </a:rPr>
              <a:t>Faites-vous partie de la moyenne ? </a:t>
            </a:r>
            <a:endParaRPr sz="20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endParaRPr sz="12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200"/>
              <a:buFont typeface="Arial"/>
              <a:buNone/>
            </a:pPr>
            <a:r>
              <a:rPr lang="fr-FR" sz="2000" b="0" i="0" u="none" strike="noStrike" cap="none" dirty="0">
                <a:solidFill>
                  <a:schemeClr val="tx1"/>
                </a:solidFill>
                <a:latin typeface="Raleway"/>
                <a:ea typeface="Raleway"/>
                <a:cs typeface="Raleway"/>
                <a:sym typeface="Raleway"/>
              </a:rPr>
              <a:t>Êtes-vous capable de déterminer quel est votre </a:t>
            </a:r>
            <a:r>
              <a:rPr lang="fr-FR" sz="2000" b="0" i="0" u="none" strike="noStrike" cap="none" dirty="0" err="1">
                <a:solidFill>
                  <a:schemeClr val="tx1"/>
                </a:solidFill>
                <a:latin typeface="Raleway"/>
                <a:ea typeface="Raleway"/>
                <a:cs typeface="Raleway"/>
                <a:sym typeface="Raleway"/>
              </a:rPr>
              <a:t>chronotype</a:t>
            </a:r>
            <a:r>
              <a:rPr lang="fr-FR" sz="2000" b="0" i="0" u="none" strike="noStrike" cap="none" dirty="0">
                <a:solidFill>
                  <a:schemeClr val="tx1"/>
                </a:solidFill>
                <a:latin typeface="Raleway"/>
                <a:ea typeface="Raleway"/>
                <a:cs typeface="Raleway"/>
                <a:sym typeface="Raleway"/>
              </a:rPr>
              <a:t> ?</a:t>
            </a:r>
          </a:p>
        </p:txBody>
      </p:sp>
      <p:sp>
        <p:nvSpPr>
          <p:cNvPr id="2" name="Google Shape;325;g25c2aa5c61f_2_9">
            <a:extLst>
              <a:ext uri="{FF2B5EF4-FFF2-40B4-BE49-F238E27FC236}">
                <a16:creationId xmlns:a16="http://schemas.microsoft.com/office/drawing/2014/main" id="{526E9D8F-4678-0131-0E86-10B1DD683549}"/>
              </a:ext>
            </a:extLst>
          </p:cNvPr>
          <p:cNvSpPr txBox="1"/>
          <p:nvPr>
            <p:custDataLst>
              <p:tags r:id="rId5"/>
            </p:custDataLst>
          </p:nvPr>
        </p:nvSpPr>
        <p:spPr>
          <a:xfrm>
            <a:off x="5204925" y="620670"/>
            <a:ext cx="6731000" cy="10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a:solidFill>
                  <a:srgbClr val="2F5CEE"/>
                </a:solidFill>
                <a:latin typeface="Raleway"/>
                <a:ea typeface="Raleway"/>
                <a:cs typeface="Raleway"/>
                <a:sym typeface="Raleway"/>
              </a:rPr>
              <a:t>Instructions </a:t>
            </a:r>
            <a:endParaRPr sz="2200" b="1" i="0" u="none" strike="noStrike" cap="none" dirty="0">
              <a:solidFill>
                <a:srgbClr val="2F5CEE"/>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highlight>
                <a:srgbClr val="FF0000"/>
              </a:highlight>
              <a:latin typeface="Raleway"/>
              <a:ea typeface="Raleway"/>
              <a:cs typeface="Raleway"/>
              <a:sym typeface="Raleway"/>
            </a:endParaRPr>
          </a:p>
        </p:txBody>
      </p:sp>
      <p:sp>
        <p:nvSpPr>
          <p:cNvPr id="3" name="Rectangle 2">
            <a:extLst>
              <a:ext uri="{FF2B5EF4-FFF2-40B4-BE49-F238E27FC236}">
                <a16:creationId xmlns:a16="http://schemas.microsoft.com/office/drawing/2014/main" id="{EA92D557-2F6E-5B57-6994-6452F4202971}"/>
              </a:ext>
            </a:extLst>
          </p:cNvPr>
          <p:cNvSpPr/>
          <p:nvPr/>
        </p:nvSpPr>
        <p:spPr>
          <a:xfrm>
            <a:off x="547993" y="2682825"/>
            <a:ext cx="4161757" cy="1848300"/>
          </a:xfrm>
          <a:prstGeom prst="rect">
            <a:avLst/>
          </a:prstGeom>
          <a:noFill/>
          <a:ln w="76200">
            <a:solidFill>
              <a:srgbClr val="3F6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5c2aa5c61f_2_27"/>
          <p:cNvSpPr txBox="1">
            <a:spLocks noGrp="1"/>
          </p:cNvSpPr>
          <p:nvPr>
            <p:ph type="sldNum" idx="12"/>
            <p:custDataLst>
              <p:tags r:id="rId1"/>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29</a:t>
            </a:fld>
            <a:endParaRPr/>
          </a:p>
        </p:txBody>
      </p:sp>
      <p:sp>
        <p:nvSpPr>
          <p:cNvPr id="347" name="Google Shape;347;g25c2aa5c61f_2_27"/>
          <p:cNvSpPr txBox="1"/>
          <p:nvPr>
            <p:custDataLst>
              <p:tags r:id="rId2"/>
            </p:custDataLst>
          </p:nvPr>
        </p:nvSpPr>
        <p:spPr>
          <a:xfrm>
            <a:off x="5287707" y="4682308"/>
            <a:ext cx="6325500" cy="1225834"/>
          </a:xfrm>
          <a:prstGeom prst="roundRect">
            <a:avLst/>
          </a:prstGeom>
          <a:solidFill>
            <a:srgbClr val="C9DBF8"/>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fr-FR" sz="2000" b="0" i="0" u="none" strike="noStrike" cap="none" dirty="0">
                <a:solidFill>
                  <a:schemeClr val="tx1"/>
                </a:solidFill>
                <a:latin typeface="Raleway"/>
                <a:ea typeface="Raleway"/>
                <a:cs typeface="Raleway"/>
                <a:sym typeface="Raleway"/>
              </a:rPr>
              <a:t>Y a-t-il des habitudes, des activités ou des évènements dans vos journées qui influencent votre sommeil ?</a:t>
            </a:r>
            <a:endParaRPr sz="2000" b="0" i="0" u="none" strike="noStrike" cap="none" dirty="0">
              <a:solidFill>
                <a:schemeClr val="tx1"/>
              </a:solidFill>
              <a:latin typeface="Raleway"/>
              <a:ea typeface="Raleway"/>
              <a:cs typeface="Raleway"/>
              <a:sym typeface="Raleway"/>
            </a:endParaRPr>
          </a:p>
        </p:txBody>
      </p:sp>
      <p:sp>
        <p:nvSpPr>
          <p:cNvPr id="2" name="Google Shape;325;g25c2aa5c61f_2_9">
            <a:extLst>
              <a:ext uri="{FF2B5EF4-FFF2-40B4-BE49-F238E27FC236}">
                <a16:creationId xmlns:a16="http://schemas.microsoft.com/office/drawing/2014/main" id="{E6EFB2C2-A046-7F5A-F1F7-878345B3442C}"/>
              </a:ext>
            </a:extLst>
          </p:cNvPr>
          <p:cNvSpPr txBox="1"/>
          <p:nvPr>
            <p:custDataLst>
              <p:tags r:id="rId3"/>
            </p:custDataLst>
          </p:nvPr>
        </p:nvSpPr>
        <p:spPr>
          <a:xfrm>
            <a:off x="5204925" y="620670"/>
            <a:ext cx="6731000" cy="10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fr-FR" sz="4000" b="1" i="0" u="none" strike="noStrike" cap="none" dirty="0">
                <a:solidFill>
                  <a:srgbClr val="2F5CEE"/>
                </a:solidFill>
                <a:latin typeface="Raleway"/>
                <a:ea typeface="Raleway"/>
                <a:cs typeface="Raleway"/>
                <a:sym typeface="Raleway"/>
              </a:rPr>
              <a:t>Instructions </a:t>
            </a:r>
            <a:endParaRPr sz="2200" b="1" i="0" u="none" strike="noStrike" cap="none" dirty="0">
              <a:solidFill>
                <a:srgbClr val="2F5CEE"/>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highlight>
                <a:srgbClr val="FF0000"/>
              </a:highlight>
              <a:latin typeface="Raleway"/>
              <a:ea typeface="Raleway"/>
              <a:cs typeface="Raleway"/>
              <a:sym typeface="Raleway"/>
            </a:endParaRPr>
          </a:p>
        </p:txBody>
      </p:sp>
      <p:pic>
        <p:nvPicPr>
          <p:cNvPr id="3" name="Google Shape;326;g25c2aa5c61f_2_9">
            <a:extLst>
              <a:ext uri="{FF2B5EF4-FFF2-40B4-BE49-F238E27FC236}">
                <a16:creationId xmlns:a16="http://schemas.microsoft.com/office/drawing/2014/main" id="{2A1C13DD-419A-0A9E-83C1-EC67DA55BC98}"/>
              </a:ext>
            </a:extLst>
          </p:cNvPr>
          <p:cNvPicPr preferRelativeResize="0"/>
          <p:nvPr>
            <p:custDataLst>
              <p:tags r:id="rId4"/>
            </p:custDataLst>
          </p:nvPr>
        </p:nvPicPr>
        <p:blipFill rotWithShape="1">
          <a:blip r:embed="rId7">
            <a:alphaModFix/>
          </a:blip>
          <a:srcRect/>
          <a:stretch/>
        </p:blipFill>
        <p:spPr>
          <a:xfrm>
            <a:off x="461230" y="278575"/>
            <a:ext cx="4279320" cy="5803826"/>
          </a:xfrm>
          <a:prstGeom prst="rect">
            <a:avLst/>
          </a:prstGeom>
          <a:noFill/>
          <a:ln>
            <a:noFill/>
          </a:ln>
        </p:spPr>
      </p:pic>
      <p:sp>
        <p:nvSpPr>
          <p:cNvPr id="5" name="Rectangle 4">
            <a:extLst>
              <a:ext uri="{FF2B5EF4-FFF2-40B4-BE49-F238E27FC236}">
                <a16:creationId xmlns:a16="http://schemas.microsoft.com/office/drawing/2014/main" id="{E1141F0A-E40C-C32B-FBA5-972F008E5BF7}"/>
              </a:ext>
            </a:extLst>
          </p:cNvPr>
          <p:cNvSpPr/>
          <p:nvPr/>
        </p:nvSpPr>
        <p:spPr>
          <a:xfrm>
            <a:off x="578793" y="4508050"/>
            <a:ext cx="4161757" cy="1574351"/>
          </a:xfrm>
          <a:prstGeom prst="rect">
            <a:avLst/>
          </a:prstGeom>
          <a:noFill/>
          <a:ln w="76200">
            <a:solidFill>
              <a:srgbClr val="3F6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5D008964-6DC3-BBBB-32AA-103C052850C4}"/>
              </a:ext>
            </a:extLst>
          </p:cNvPr>
          <p:cNvSpPr txBox="1"/>
          <p:nvPr/>
        </p:nvSpPr>
        <p:spPr>
          <a:xfrm>
            <a:off x="5107580" y="1500965"/>
            <a:ext cx="6096000" cy="1538883"/>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800"/>
              <a:buFont typeface="Arial"/>
              <a:buNone/>
            </a:pPr>
            <a:r>
              <a:rPr lang="fr-FR" sz="1600" b="0" u="none" strike="noStrike" cap="none" dirty="0">
                <a:solidFill>
                  <a:schemeClr val="dk1"/>
                </a:solidFill>
                <a:latin typeface="Raleway"/>
                <a:ea typeface="Raleway"/>
                <a:cs typeface="Raleway"/>
                <a:sym typeface="Raleway"/>
              </a:rPr>
              <a:t>J’ai fait une sieste de ___ minutes.</a:t>
            </a:r>
          </a:p>
          <a:p>
            <a:pPr marL="0" marR="0" lvl="0" indent="0" rtl="0">
              <a:lnSpc>
                <a:spcPct val="100000"/>
              </a:lnSpc>
              <a:spcBef>
                <a:spcPts val="0"/>
              </a:spcBef>
              <a:spcAft>
                <a:spcPts val="0"/>
              </a:spcAft>
              <a:buClr>
                <a:srgbClr val="000000"/>
              </a:buClr>
              <a:buSzPts val="1800"/>
              <a:buFont typeface="Arial"/>
              <a:buNone/>
            </a:pPr>
            <a:endParaRPr lang="fr-FR" sz="1600" dirty="0">
              <a:solidFill>
                <a:schemeClr val="dk1"/>
              </a:solidFill>
              <a:latin typeface="Raleway"/>
              <a:ea typeface="Raleway"/>
              <a:cs typeface="Raleway"/>
              <a:sym typeface="Raleway"/>
            </a:endParaRPr>
          </a:p>
          <a:p>
            <a:pPr>
              <a:buSzPts val="1800"/>
            </a:pPr>
            <a:r>
              <a:rPr lang="fr-FR" sz="1600" b="1" u="none" strike="noStrike" cap="none" dirty="0">
                <a:solidFill>
                  <a:schemeClr val="dk1"/>
                </a:solidFill>
                <a:latin typeface="Raleway"/>
                <a:ea typeface="Raleway"/>
                <a:cs typeface="Raleway"/>
                <a:sym typeface="Raleway"/>
              </a:rPr>
              <a:t>Notes sur mes habitudes de vie :</a:t>
            </a:r>
            <a:endParaRPr lang="fr-FR" sz="1600" b="1" u="none" strike="noStrike" cap="none" dirty="0">
              <a:latin typeface="Raleway"/>
              <a:ea typeface="Raleway"/>
              <a:cs typeface="Raleway"/>
              <a:sym typeface="Raleway"/>
            </a:endParaRPr>
          </a:p>
          <a:p>
            <a:pPr marL="0" marR="0" lvl="0" indent="0" rtl="0">
              <a:lnSpc>
                <a:spcPct val="100000"/>
              </a:lnSpc>
              <a:spcBef>
                <a:spcPts val="0"/>
              </a:spcBef>
              <a:spcAft>
                <a:spcPts val="0"/>
              </a:spcAft>
              <a:buClr>
                <a:srgbClr val="000000"/>
              </a:buClr>
              <a:buSzPts val="1800"/>
              <a:buFont typeface="Arial"/>
              <a:buNone/>
            </a:pPr>
            <a:endParaRPr lang="fr-FR" sz="1600" b="0" u="none" strike="noStrike" cap="none" dirty="0">
              <a:solidFill>
                <a:schemeClr val="dk1"/>
              </a:solidFill>
              <a:latin typeface="Raleway"/>
              <a:ea typeface="Raleway"/>
              <a:cs typeface="Raleway"/>
              <a:sym typeface="Raleway"/>
            </a:endParaRPr>
          </a:p>
          <a:p>
            <a:pPr marL="0" marR="0" lvl="0" indent="0" rtl="0">
              <a:lnSpc>
                <a:spcPct val="100000"/>
              </a:lnSpc>
              <a:spcBef>
                <a:spcPts val="0"/>
              </a:spcBef>
              <a:spcAft>
                <a:spcPts val="0"/>
              </a:spcAft>
              <a:buClr>
                <a:srgbClr val="000000"/>
              </a:buClr>
              <a:buSzPts val="1800"/>
              <a:buFont typeface="Arial"/>
              <a:buNone/>
            </a:pPr>
            <a:endParaRPr lang="fr-FR" sz="1600" dirty="0">
              <a:solidFill>
                <a:schemeClr val="dk1"/>
              </a:solidFill>
              <a:latin typeface="Raleway"/>
              <a:ea typeface="Raleway"/>
              <a:cs typeface="Raleway"/>
              <a:sym typeface="Raleway"/>
            </a:endParaRPr>
          </a:p>
          <a:p>
            <a:pPr marL="0" marR="0" lvl="0" indent="0" rtl="0">
              <a:lnSpc>
                <a:spcPct val="100000"/>
              </a:lnSpc>
              <a:spcBef>
                <a:spcPts val="0"/>
              </a:spcBef>
              <a:spcAft>
                <a:spcPts val="0"/>
              </a:spcAft>
              <a:buClr>
                <a:srgbClr val="000000"/>
              </a:buClr>
              <a:buSzPts val="1800"/>
              <a:buFont typeface="Arial"/>
              <a:buNone/>
            </a:pPr>
            <a:endParaRPr lang="fr-FR" sz="1400" b="0" u="none" strike="noStrike" cap="none" dirty="0">
              <a:latin typeface="Raleway"/>
              <a:ea typeface="Raleway"/>
              <a:cs typeface="Raleway"/>
              <a:sym typeface="Raleway"/>
            </a:endParaRPr>
          </a:p>
        </p:txBody>
      </p:sp>
      <p:sp>
        <p:nvSpPr>
          <p:cNvPr id="9" name="ZoneTexte 8">
            <a:extLst>
              <a:ext uri="{FF2B5EF4-FFF2-40B4-BE49-F238E27FC236}">
                <a16:creationId xmlns:a16="http://schemas.microsoft.com/office/drawing/2014/main" id="{2C0C80F1-B10E-B8F6-6F81-60CD8D1A2E4B}"/>
              </a:ext>
            </a:extLst>
          </p:cNvPr>
          <p:cNvSpPr txBox="1"/>
          <p:nvPr/>
        </p:nvSpPr>
        <p:spPr>
          <a:xfrm>
            <a:off x="5357787" y="2412072"/>
            <a:ext cx="6096000" cy="2062103"/>
          </a:xfrm>
          <a:prstGeom prst="rect">
            <a:avLst/>
          </a:prstGeom>
          <a:noFill/>
        </p:spPr>
        <p:txBody>
          <a:bodyPr wrap="square">
            <a:spAutoFit/>
          </a:bodyPr>
          <a:lstStyle/>
          <a:p>
            <a:pPr marL="0" marR="0" lvl="0" indent="0" algn="just" rtl="0">
              <a:lnSpc>
                <a:spcPct val="100000"/>
              </a:lnSpc>
              <a:spcBef>
                <a:spcPts val="0"/>
              </a:spcBef>
              <a:spcAft>
                <a:spcPts val="0"/>
              </a:spcAft>
              <a:buClr>
                <a:srgbClr val="000000"/>
              </a:buClr>
              <a:buSzPts val="1800"/>
              <a:buFont typeface="Arial"/>
              <a:buNone/>
            </a:pPr>
            <a:r>
              <a:rPr lang="fr-FR" sz="1600" u="none" strike="noStrike" cap="none" dirty="0">
                <a:solidFill>
                  <a:schemeClr val="dk1"/>
                </a:solidFill>
                <a:latin typeface="Raleway"/>
                <a:ea typeface="Raleway"/>
                <a:cs typeface="Raleway"/>
                <a:sym typeface="Raleway"/>
              </a:rPr>
              <a:t>Rappel:</a:t>
            </a:r>
          </a:p>
          <a:p>
            <a:pPr marL="285750" marR="0" lvl="0" indent="-285750" algn="just" rtl="0">
              <a:lnSpc>
                <a:spcPct val="100000"/>
              </a:lnSpc>
              <a:spcBef>
                <a:spcPts val="0"/>
              </a:spcBef>
              <a:spcAft>
                <a:spcPts val="0"/>
              </a:spcAft>
              <a:buClr>
                <a:srgbClr val="000000"/>
              </a:buClr>
              <a:buSzPts val="1800"/>
              <a:buFont typeface="Arial" panose="020B0604020202020204" pitchFamily="34" charset="0"/>
              <a:buChar char="•"/>
            </a:pPr>
            <a:r>
              <a:rPr lang="fr-FR" sz="1600" u="none" strike="noStrike" cap="none" dirty="0">
                <a:solidFill>
                  <a:schemeClr val="dk1"/>
                </a:solidFill>
                <a:latin typeface="Raleway"/>
                <a:ea typeface="Raleway"/>
                <a:cs typeface="Raleway"/>
                <a:sym typeface="Raleway"/>
              </a:rPr>
              <a:t>L'exercice physique régulier peut favoriser un sommeil de qualité.</a:t>
            </a:r>
          </a:p>
          <a:p>
            <a:pPr marL="285750" marR="0" lvl="0" indent="-285750" algn="just" rtl="0">
              <a:lnSpc>
                <a:spcPct val="100000"/>
              </a:lnSpc>
              <a:spcBef>
                <a:spcPts val="0"/>
              </a:spcBef>
              <a:spcAft>
                <a:spcPts val="0"/>
              </a:spcAft>
              <a:buClr>
                <a:srgbClr val="000000"/>
              </a:buClr>
              <a:buSzPts val="1800"/>
              <a:buFont typeface="Arial" panose="020B0604020202020204" pitchFamily="34" charset="0"/>
              <a:buChar char="•"/>
            </a:pPr>
            <a:r>
              <a:rPr lang="fr-FR" sz="1600" u="none" strike="noStrike" cap="none" dirty="0">
                <a:solidFill>
                  <a:schemeClr val="dk1"/>
                </a:solidFill>
                <a:latin typeface="Raleway"/>
                <a:ea typeface="Raleway"/>
                <a:cs typeface="Raleway"/>
                <a:sym typeface="Raleway"/>
              </a:rPr>
              <a:t>La méditation peut aider à réduire le stress et l'anxiété, ce qui aide le sommeil.</a:t>
            </a:r>
          </a:p>
          <a:p>
            <a:pPr marL="285750" marR="0" lvl="0" indent="-285750" algn="just" rtl="0">
              <a:lnSpc>
                <a:spcPct val="100000"/>
              </a:lnSpc>
              <a:spcBef>
                <a:spcPts val="0"/>
              </a:spcBef>
              <a:spcAft>
                <a:spcPts val="0"/>
              </a:spcAft>
              <a:buClr>
                <a:srgbClr val="000000"/>
              </a:buClr>
              <a:buSzPts val="1800"/>
              <a:buFont typeface="Arial" panose="020B0604020202020204" pitchFamily="34" charset="0"/>
              <a:buChar char="•"/>
            </a:pPr>
            <a:r>
              <a:rPr lang="fr-FR" sz="1600" u="none" strike="noStrike" cap="none" dirty="0">
                <a:solidFill>
                  <a:schemeClr val="dk1"/>
                </a:solidFill>
                <a:latin typeface="Raleway"/>
                <a:ea typeface="Raleway"/>
                <a:cs typeface="Raleway"/>
                <a:sym typeface="Raleway"/>
              </a:rPr>
              <a:t>Consommer de la caféine, de l’alcool ou du cannabis ou avoir une mauvaise utilisation des écrans peut perturber le sommeil. </a:t>
            </a:r>
            <a:endParaRPr lang="fr-FR" sz="1600" u="none" strike="noStrike" cap="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sldNum" idx="12"/>
            <p:custDataLst>
              <p:tags r:id="rId1"/>
            </p:custDataLst>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t>3</a:t>
            </a:fld>
            <a:endParaRPr/>
          </a:p>
        </p:txBody>
      </p:sp>
      <p:sp>
        <p:nvSpPr>
          <p:cNvPr id="141" name="Google Shape;141;p3"/>
          <p:cNvSpPr txBox="1">
            <a:spLocks noGrp="1"/>
          </p:cNvSpPr>
          <p:nvPr>
            <p:ph type="title"/>
            <p:custDataLst>
              <p:tags r:id="rId2"/>
            </p:custDataLst>
          </p:nvPr>
        </p:nvSpPr>
        <p:spPr>
          <a:xfrm>
            <a:off x="869482" y="392240"/>
            <a:ext cx="11011200" cy="1325700"/>
          </a:xfrm>
          <a:prstGeom prst="rect">
            <a:avLst/>
          </a:prstGeom>
          <a:noFill/>
          <a:ln w="9525" cap="flat" cmpd="sng">
            <a:solidFill>
              <a:schemeClr val="bg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CEE"/>
              </a:buClr>
              <a:buSzPts val="4400"/>
              <a:buFont typeface="Raleway"/>
              <a:buNone/>
            </a:pPr>
            <a:r>
              <a:rPr lang="fr-FR" b="1" dirty="0">
                <a:latin typeface="Raleway"/>
                <a:ea typeface="Raleway"/>
                <a:cs typeface="Raleway"/>
                <a:sym typeface="Raleway"/>
              </a:rPr>
              <a:t>À la fin de l’ate</a:t>
            </a:r>
            <a:r>
              <a:rPr lang="fr-FR" b="1" dirty="0">
                <a:solidFill>
                  <a:srgbClr val="2F5CEE"/>
                </a:solidFill>
                <a:latin typeface="Raleway"/>
                <a:ea typeface="Raleway"/>
                <a:cs typeface="Raleway"/>
                <a:sym typeface="Raleway"/>
              </a:rPr>
              <a:t>lier, vous serez en </a:t>
            </a:r>
            <a:r>
              <a:rPr lang="fr-FR" b="1" dirty="0">
                <a:latin typeface="Raleway"/>
                <a:ea typeface="Raleway"/>
                <a:cs typeface="Raleway"/>
                <a:sym typeface="Raleway"/>
              </a:rPr>
              <a:t>mesure…</a:t>
            </a:r>
            <a:endParaRPr dirty="0"/>
          </a:p>
        </p:txBody>
      </p:sp>
      <p:sp>
        <p:nvSpPr>
          <p:cNvPr id="142" name="Google Shape;142;p3"/>
          <p:cNvSpPr/>
          <p:nvPr>
            <p:custDataLst>
              <p:tags r:id="rId3"/>
            </p:custDataLst>
          </p:nvPr>
        </p:nvSpPr>
        <p:spPr>
          <a:xfrm>
            <a:off x="1450643" y="2107161"/>
            <a:ext cx="10134600" cy="865570"/>
          </a:xfrm>
          <a:prstGeom prst="roundRect">
            <a:avLst>
              <a:gd name="adj" fmla="val 16667"/>
            </a:avLst>
          </a:prstGeom>
          <a:solidFill>
            <a:schemeClr val="lt1"/>
          </a:solidFill>
          <a:ln w="9525" cap="flat" cmpd="sng">
            <a:solidFill>
              <a:srgbClr val="86C4A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44" name="Google Shape;144;p3"/>
          <p:cNvSpPr txBox="1"/>
          <p:nvPr>
            <p:custDataLst>
              <p:tags r:id="rId4"/>
            </p:custDataLst>
          </p:nvPr>
        </p:nvSpPr>
        <p:spPr>
          <a:xfrm>
            <a:off x="1348193" y="2271458"/>
            <a:ext cx="10339500" cy="461624"/>
          </a:xfrm>
          <a:prstGeom prst="rect">
            <a:avLst/>
          </a:prstGeom>
          <a:noFill/>
          <a:ln>
            <a:noFill/>
          </a:ln>
        </p:spPr>
        <p:txBody>
          <a:bodyPr spcFirstLastPara="1" wrap="square" lIns="91425" tIns="45700" rIns="91425" bIns="45700" anchor="t" anchorCtr="0">
            <a:spAutoFit/>
          </a:bodyPr>
          <a:lstStyle/>
          <a:p>
            <a:pPr marL="271462" marR="0" lvl="0" indent="0" algn="l" rtl="0">
              <a:lnSpc>
                <a:spcPct val="100000"/>
              </a:lnSpc>
              <a:spcBef>
                <a:spcPts val="0"/>
              </a:spcBef>
              <a:spcAft>
                <a:spcPts val="0"/>
              </a:spcAft>
              <a:buClr>
                <a:srgbClr val="000000"/>
              </a:buClr>
              <a:buSzPts val="2400"/>
              <a:buFont typeface="Arial"/>
              <a:buNone/>
            </a:pPr>
            <a:r>
              <a:rPr lang="fr-FR" sz="2400" b="0" i="0" u="none" strike="noStrike" cap="none" dirty="0">
                <a:solidFill>
                  <a:schemeClr val="dk1"/>
                </a:solidFill>
                <a:latin typeface="Raleway"/>
                <a:ea typeface="Raleway"/>
                <a:cs typeface="Raleway"/>
                <a:sym typeface="Raleway"/>
              </a:rPr>
              <a:t>De mieux comprendre le fonctionnement et l’utilité du sommeil.</a:t>
            </a:r>
            <a:endParaRPr sz="1400" b="0" i="0" u="none" strike="noStrike" cap="none" dirty="0">
              <a:solidFill>
                <a:schemeClr val="dk1"/>
              </a:solidFill>
              <a:latin typeface="Arial"/>
              <a:ea typeface="Arial"/>
              <a:cs typeface="Arial"/>
              <a:sym typeface="Arial"/>
            </a:endParaRPr>
          </a:p>
        </p:txBody>
      </p:sp>
      <p:sp>
        <p:nvSpPr>
          <p:cNvPr id="145" name="Google Shape;145;p3"/>
          <p:cNvSpPr/>
          <p:nvPr>
            <p:custDataLst>
              <p:tags r:id="rId5"/>
            </p:custDataLst>
          </p:nvPr>
        </p:nvSpPr>
        <p:spPr>
          <a:xfrm>
            <a:off x="2828424" y="4827250"/>
            <a:ext cx="8525400" cy="939300"/>
          </a:xfrm>
          <a:prstGeom prst="roundRect">
            <a:avLst>
              <a:gd name="adj" fmla="val 16667"/>
            </a:avLst>
          </a:prstGeom>
          <a:solidFill>
            <a:schemeClr val="lt1"/>
          </a:solidFill>
          <a:ln w="9525" cap="flat" cmpd="sng">
            <a:solidFill>
              <a:srgbClr val="86C4A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47" name="Google Shape;147;p3"/>
          <p:cNvSpPr txBox="1"/>
          <p:nvPr>
            <p:custDataLst>
              <p:tags r:id="rId6"/>
            </p:custDataLst>
          </p:nvPr>
        </p:nvSpPr>
        <p:spPr>
          <a:xfrm>
            <a:off x="2889000" y="4881400"/>
            <a:ext cx="8525400" cy="830956"/>
          </a:xfrm>
          <a:prstGeom prst="rect">
            <a:avLst/>
          </a:prstGeom>
          <a:noFill/>
          <a:ln>
            <a:noFill/>
          </a:ln>
        </p:spPr>
        <p:txBody>
          <a:bodyPr spcFirstLastPara="1" wrap="square" lIns="91425" tIns="45700" rIns="91425" bIns="45700" anchor="t" anchorCtr="0">
            <a:spAutoFit/>
          </a:bodyPr>
          <a:lstStyle/>
          <a:p>
            <a:pPr marL="361950" marR="0" lvl="0" indent="0" algn="l" rtl="0">
              <a:lnSpc>
                <a:spcPct val="100000"/>
              </a:lnSpc>
              <a:spcBef>
                <a:spcPts val="0"/>
              </a:spcBef>
              <a:spcAft>
                <a:spcPts val="0"/>
              </a:spcAft>
              <a:buClr>
                <a:srgbClr val="000000"/>
              </a:buClr>
              <a:buSzPts val="2400"/>
              <a:buFont typeface="Arial"/>
              <a:buNone/>
            </a:pPr>
            <a:r>
              <a:rPr lang="fr-FR" sz="2400" b="0" i="0" u="none" strike="noStrike" cap="none">
                <a:solidFill>
                  <a:schemeClr val="dk1"/>
                </a:solidFill>
                <a:latin typeface="Raleway"/>
                <a:ea typeface="Raleway"/>
                <a:cs typeface="Raleway"/>
                <a:sym typeface="Raleway"/>
              </a:rPr>
              <a:t>De reconnaître les situations qui requièrent de l’aide (somnolence, troubles du sommeil, stress-anxiété, etc.)</a:t>
            </a:r>
            <a:endParaRPr sz="1400" b="0" i="0" u="none" strike="noStrike" cap="none">
              <a:solidFill>
                <a:schemeClr val="dk1"/>
              </a:solidFill>
              <a:latin typeface="Arial"/>
              <a:ea typeface="Arial"/>
              <a:cs typeface="Arial"/>
              <a:sym typeface="Arial"/>
            </a:endParaRPr>
          </a:p>
        </p:txBody>
      </p:sp>
      <p:sp>
        <p:nvSpPr>
          <p:cNvPr id="148" name="Google Shape;148;p3"/>
          <p:cNvSpPr/>
          <p:nvPr>
            <p:custDataLst>
              <p:tags r:id="rId7"/>
            </p:custDataLst>
          </p:nvPr>
        </p:nvSpPr>
        <p:spPr>
          <a:xfrm>
            <a:off x="1980125" y="3555510"/>
            <a:ext cx="8789915" cy="748198"/>
          </a:xfrm>
          <a:prstGeom prst="roundRect">
            <a:avLst>
              <a:gd name="adj" fmla="val 16667"/>
            </a:avLst>
          </a:prstGeom>
          <a:solidFill>
            <a:schemeClr val="lt1"/>
          </a:solidFill>
          <a:ln w="9525" cap="flat" cmpd="sng">
            <a:solidFill>
              <a:srgbClr val="86C4A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50" name="Google Shape;150;p3"/>
          <p:cNvSpPr txBox="1"/>
          <p:nvPr>
            <p:custDataLst>
              <p:tags r:id="rId8"/>
            </p:custDataLst>
          </p:nvPr>
        </p:nvSpPr>
        <p:spPr>
          <a:xfrm>
            <a:off x="2132400" y="3698797"/>
            <a:ext cx="9282000" cy="461624"/>
          </a:xfrm>
          <a:prstGeom prst="rect">
            <a:avLst/>
          </a:prstGeom>
          <a:noFill/>
          <a:ln>
            <a:noFill/>
          </a:ln>
        </p:spPr>
        <p:txBody>
          <a:bodyPr spcFirstLastPara="1" wrap="square" lIns="91425" tIns="45700" rIns="91425" bIns="45700" anchor="t" anchorCtr="0">
            <a:spAutoFit/>
          </a:bodyPr>
          <a:lstStyle/>
          <a:p>
            <a:pPr marL="361950" marR="0" lvl="0" indent="0" algn="l" rtl="0">
              <a:lnSpc>
                <a:spcPct val="100000"/>
              </a:lnSpc>
              <a:spcBef>
                <a:spcPts val="0"/>
              </a:spcBef>
              <a:spcAft>
                <a:spcPts val="0"/>
              </a:spcAft>
              <a:buClr>
                <a:srgbClr val="000000"/>
              </a:buClr>
              <a:buSzPts val="2400"/>
              <a:buFont typeface="Arial"/>
              <a:buNone/>
            </a:pPr>
            <a:r>
              <a:rPr lang="fr-FR" sz="2400" b="0" i="0" u="none" strike="noStrike" cap="none">
                <a:solidFill>
                  <a:schemeClr val="dk1"/>
                </a:solidFill>
                <a:latin typeface="Raleway"/>
                <a:ea typeface="Raleway"/>
                <a:cs typeface="Raleway"/>
                <a:sym typeface="Raleway"/>
              </a:rPr>
              <a:t>D’utiliser de nouvelles stratégies pour vous recharger.</a:t>
            </a:r>
            <a:endParaRPr sz="1400" b="0" i="0" u="none" strike="noStrike" cap="none">
              <a:solidFill>
                <a:schemeClr val="dk1"/>
              </a:solidFill>
              <a:latin typeface="Arial"/>
              <a:ea typeface="Arial"/>
              <a:cs typeface="Arial"/>
              <a:sym typeface="Arial"/>
            </a:endParaRPr>
          </a:p>
        </p:txBody>
      </p:sp>
      <p:pic>
        <p:nvPicPr>
          <p:cNvPr id="3" name="Graphique 2" descr="Target contour">
            <a:extLst>
              <a:ext uri="{FF2B5EF4-FFF2-40B4-BE49-F238E27FC236}">
                <a16:creationId xmlns:a16="http://schemas.microsoft.com/office/drawing/2014/main" id="{5D3462A7-7B0D-71D7-A4C0-88340EF496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7722" y="1859221"/>
            <a:ext cx="1325432" cy="1325432"/>
          </a:xfrm>
          <a:prstGeom prst="rect">
            <a:avLst/>
          </a:prstGeom>
        </p:spPr>
      </p:pic>
      <p:pic>
        <p:nvPicPr>
          <p:cNvPr id="4" name="Graphique 3" descr="Target contour">
            <a:extLst>
              <a:ext uri="{FF2B5EF4-FFF2-40B4-BE49-F238E27FC236}">
                <a16:creationId xmlns:a16="http://schemas.microsoft.com/office/drawing/2014/main" id="{D5C301C3-376F-0697-3049-D758EADBBB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5268" y="3256617"/>
            <a:ext cx="1325432" cy="1325432"/>
          </a:xfrm>
          <a:prstGeom prst="rect">
            <a:avLst/>
          </a:prstGeom>
        </p:spPr>
      </p:pic>
      <p:pic>
        <p:nvPicPr>
          <p:cNvPr id="5" name="Graphique 4" descr="Target contour">
            <a:extLst>
              <a:ext uri="{FF2B5EF4-FFF2-40B4-BE49-F238E27FC236}">
                <a16:creationId xmlns:a16="http://schemas.microsoft.com/office/drawing/2014/main" id="{978BBD16-CBBC-7B35-66D6-1119940335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20712" y="4667830"/>
            <a:ext cx="1325432" cy="13254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5ba17d219c_0_652"/>
          <p:cNvSpPr/>
          <p:nvPr>
            <p:custDataLst>
              <p:tags r:id="rId1"/>
            </p:custDataLst>
          </p:nvPr>
        </p:nvSpPr>
        <p:spPr>
          <a:xfrm>
            <a:off x="8013100" y="1600"/>
            <a:ext cx="3736365" cy="6206391"/>
          </a:xfrm>
          <a:custGeom>
            <a:avLst/>
            <a:gdLst/>
            <a:ahLst/>
            <a:cxnLst/>
            <a:rect l="l" t="t" r="r" b="b"/>
            <a:pathLst>
              <a:path w="3500108" h="6175513" extrusionOk="0">
                <a:moveTo>
                  <a:pt x="1748137" y="0"/>
                </a:moveTo>
                <a:cubicBezTo>
                  <a:pt x="956320" y="77304"/>
                  <a:pt x="164503" y="154609"/>
                  <a:pt x="25355" y="437322"/>
                </a:cubicBezTo>
                <a:cubicBezTo>
                  <a:pt x="-113793" y="720035"/>
                  <a:pt x="338989" y="1239078"/>
                  <a:pt x="913250" y="1696278"/>
                </a:cubicBezTo>
                <a:cubicBezTo>
                  <a:pt x="1487511" y="2153478"/>
                  <a:pt x="3241216" y="2752035"/>
                  <a:pt x="3470920" y="3180522"/>
                </a:cubicBezTo>
                <a:cubicBezTo>
                  <a:pt x="3700624" y="3609009"/>
                  <a:pt x="2505720" y="3768035"/>
                  <a:pt x="2291476" y="4267200"/>
                </a:cubicBezTo>
                <a:cubicBezTo>
                  <a:pt x="2077233" y="4766365"/>
                  <a:pt x="2131346" y="5470939"/>
                  <a:pt x="2185459" y="6175513"/>
                </a:cubicBezTo>
              </a:path>
            </a:pathLst>
          </a:custGeom>
          <a:noFill/>
          <a:ln w="19050" cap="flat" cmpd="sng">
            <a:solidFill>
              <a:schemeClr val="bg1">
                <a:lumMod val="8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g25ba17d219c_0_652"/>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30</a:t>
            </a:fld>
            <a:endParaRPr/>
          </a:p>
        </p:txBody>
      </p:sp>
      <p:sp>
        <p:nvSpPr>
          <p:cNvPr id="356" name="Google Shape;356;g25ba17d219c_0_652"/>
          <p:cNvSpPr txBox="1">
            <a:spLocks noGrp="1"/>
          </p:cNvSpPr>
          <p:nvPr>
            <p:ph type="title"/>
            <p:custDataLst>
              <p:tags r:id="rId3"/>
            </p:custDataLst>
          </p:nvPr>
        </p:nvSpPr>
        <p:spPr>
          <a:xfrm>
            <a:off x="710950" y="173600"/>
            <a:ext cx="10402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CEE"/>
              </a:buClr>
              <a:buSzPts val="4400"/>
              <a:buFont typeface="Raleway"/>
              <a:buNone/>
            </a:pPr>
            <a:r>
              <a:rPr lang="fr-FR" b="1" dirty="0">
                <a:latin typeface="Raleway"/>
                <a:ea typeface="Raleway"/>
                <a:cs typeface="Raleway"/>
                <a:sym typeface="Raleway"/>
              </a:rPr>
              <a:t>Et si l’on faisait la sieste ? </a:t>
            </a:r>
            <a:endParaRPr b="1" dirty="0">
              <a:latin typeface="Raleway"/>
              <a:ea typeface="Raleway"/>
              <a:cs typeface="Raleway"/>
              <a:sym typeface="Raleway"/>
            </a:endParaRPr>
          </a:p>
        </p:txBody>
      </p:sp>
      <p:sp>
        <p:nvSpPr>
          <p:cNvPr id="357" name="Google Shape;357;g25ba17d219c_0_652"/>
          <p:cNvSpPr/>
          <p:nvPr>
            <p:custDataLst>
              <p:tags r:id="rId4"/>
            </p:custDataLst>
          </p:nvPr>
        </p:nvSpPr>
        <p:spPr>
          <a:xfrm>
            <a:off x="1514100" y="1331722"/>
            <a:ext cx="9163800" cy="856500"/>
          </a:xfrm>
          <a:prstGeom prst="rect">
            <a:avLst/>
          </a:prstGeom>
          <a:solidFill>
            <a:schemeClr val="lt1"/>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r-FR" sz="2400" b="0" i="0" u="none" strike="noStrike" cap="none" dirty="0">
                <a:solidFill>
                  <a:schemeClr val="dk1"/>
                </a:solidFill>
                <a:latin typeface="Raleway"/>
                <a:ea typeface="Raleway"/>
                <a:cs typeface="Raleway"/>
                <a:sym typeface="Raleway"/>
              </a:rPr>
              <a:t>GO ! C’est parti pour un </a:t>
            </a:r>
            <a:r>
              <a:rPr lang="fr-FR" sz="2400" b="0" i="1" u="none" strike="noStrike" cap="none" dirty="0">
                <a:solidFill>
                  <a:srgbClr val="2F5CEE"/>
                </a:solidFill>
                <a:latin typeface="Raleway"/>
                <a:ea typeface="Raleway"/>
                <a:cs typeface="Raleway"/>
                <a:sym typeface="Raleway"/>
              </a:rPr>
              <a:t>« power nap » </a:t>
            </a:r>
            <a:r>
              <a:rPr lang="fr-FR" sz="2400" b="0" i="0" u="none" strike="noStrike" cap="none" dirty="0">
                <a:solidFill>
                  <a:schemeClr val="tx1"/>
                </a:solidFill>
                <a:latin typeface="Raleway"/>
                <a:ea typeface="Raleway"/>
                <a:cs typeface="Raleway"/>
                <a:sym typeface="Raleway"/>
              </a:rPr>
              <a:t>de </a:t>
            </a:r>
            <a:r>
              <a:rPr lang="fr-FR" sz="2400" b="1" i="0" u="none" strike="noStrike" cap="none" dirty="0">
                <a:solidFill>
                  <a:schemeClr val="tx1"/>
                </a:solidFill>
                <a:latin typeface="Raleway"/>
                <a:ea typeface="Raleway"/>
                <a:cs typeface="Raleway"/>
                <a:sym typeface="Raleway"/>
              </a:rPr>
              <a:t>10 minutes. </a:t>
            </a:r>
            <a:endParaRPr sz="2400" b="1" i="0" u="none" strike="noStrike" cap="none" dirty="0">
              <a:solidFill>
                <a:schemeClr val="tx1"/>
              </a:solidFill>
              <a:latin typeface="Raleway"/>
              <a:ea typeface="Raleway"/>
              <a:cs typeface="Raleway"/>
              <a:sym typeface="Raleway"/>
            </a:endParaRPr>
          </a:p>
        </p:txBody>
      </p:sp>
      <p:sp>
        <p:nvSpPr>
          <p:cNvPr id="359" name="Google Shape;359;g25ba17d219c_0_652"/>
          <p:cNvSpPr txBox="1"/>
          <p:nvPr>
            <p:custDataLst>
              <p:tags r:id="rId5"/>
            </p:custDataLst>
          </p:nvPr>
        </p:nvSpPr>
        <p:spPr>
          <a:xfrm>
            <a:off x="1108765" y="2144901"/>
            <a:ext cx="10640700" cy="4137269"/>
          </a:xfrm>
          <a:prstGeom prst="roundRect">
            <a:avLst/>
          </a:prstGeom>
          <a:solidFill>
            <a:schemeClr val="bg1">
              <a:lumMod val="85000"/>
            </a:schemeClr>
          </a:solidFill>
          <a:ln w="19050" cap="flat" cmpd="sng">
            <a:solidFill>
              <a:schemeClr val="bg1">
                <a:lumMod val="85000"/>
              </a:schemeClr>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fr-FR" sz="2400" b="1" i="0" u="none" strike="noStrike" cap="none" dirty="0">
                <a:solidFill>
                  <a:schemeClr val="tx1"/>
                </a:solidFill>
                <a:latin typeface="Raleway"/>
                <a:ea typeface="Raleway"/>
                <a:cs typeface="Raleway"/>
                <a:sym typeface="Raleway"/>
              </a:rPr>
              <a:t>Les règles de l’art de la sieste :</a:t>
            </a:r>
            <a:endParaRPr sz="2100" b="1" i="0" u="none" strike="noStrike" cap="none" dirty="0">
              <a:solidFill>
                <a:schemeClr val="tx1"/>
              </a:solidFill>
              <a:latin typeface="Raleway"/>
              <a:ea typeface="Raleway"/>
              <a:cs typeface="Raleway"/>
              <a:sym typeface="Raleway"/>
            </a:endParaRPr>
          </a:p>
          <a:p>
            <a:pPr marL="342900" marR="0" lvl="0" indent="-273050" algn="l" rtl="0">
              <a:lnSpc>
                <a:spcPct val="100000"/>
              </a:lnSpc>
              <a:spcBef>
                <a:spcPts val="0"/>
              </a:spcBef>
              <a:spcAft>
                <a:spcPts val="0"/>
              </a:spcAft>
              <a:buClr>
                <a:schemeClr val="dk1"/>
              </a:buClr>
              <a:buSzPts val="1100"/>
              <a:buFont typeface="Arial"/>
              <a:buNone/>
            </a:pPr>
            <a:endParaRPr sz="900" b="1" i="0" u="none" strike="noStrike" cap="none" dirty="0">
              <a:solidFill>
                <a:schemeClr val="tx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100"/>
              <a:buFont typeface="Arial"/>
              <a:buNone/>
            </a:pPr>
            <a:r>
              <a:rPr lang="fr-FR" sz="2100" b="1" i="0" u="none" strike="noStrike" cap="none" dirty="0">
                <a:solidFill>
                  <a:schemeClr val="tx1"/>
                </a:solidFill>
                <a:latin typeface="Raleway"/>
                <a:ea typeface="Raleway"/>
                <a:cs typeface="Raleway"/>
                <a:sym typeface="Raleway"/>
              </a:rPr>
              <a:t>1. Elle doit durer de 10-20 minutes, tout au plus</a:t>
            </a:r>
            <a:r>
              <a:rPr lang="fr-FR" sz="2100" b="0" i="0" u="none" strike="noStrike" cap="none" dirty="0">
                <a:solidFill>
                  <a:schemeClr val="tx1"/>
                </a:solidFill>
                <a:latin typeface="Raleway"/>
                <a:ea typeface="Raleway"/>
                <a:cs typeface="Raleway"/>
                <a:sym typeface="Raleway"/>
              </a:rPr>
              <a:t>.  </a:t>
            </a:r>
            <a:r>
              <a:rPr lang="fr-FR" sz="2100" b="1" i="0" u="none" strike="noStrike" cap="none" dirty="0">
                <a:solidFill>
                  <a:schemeClr val="tx1"/>
                </a:solidFill>
                <a:latin typeface="Raleway"/>
                <a:ea typeface="Raleway"/>
                <a:cs typeface="Raleway"/>
                <a:sym typeface="Raleway"/>
              </a:rPr>
              <a:t>Pensez à mettre une alarme. </a:t>
            </a:r>
            <a:endParaRPr sz="2100" b="1" i="0" u="none" strike="noStrike" cap="none" dirty="0">
              <a:solidFill>
                <a:schemeClr val="tx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100"/>
              <a:buFont typeface="Arial"/>
              <a:buNone/>
            </a:pPr>
            <a:r>
              <a:rPr lang="fr-FR" sz="2100" b="0" i="0" u="none" strike="noStrike" cap="none" dirty="0">
                <a:solidFill>
                  <a:schemeClr val="tx1"/>
                </a:solidFill>
                <a:latin typeface="Raleway"/>
                <a:ea typeface="Raleway"/>
                <a:cs typeface="Raleway"/>
                <a:sym typeface="Raleway"/>
              </a:rPr>
              <a:t>Si vous n’y arrivez pas, alors il faut faire un cycle complet de sommeil de 90 minutes - pas moins, pas plus.  </a:t>
            </a:r>
            <a:endParaRPr sz="2100" b="0" i="0" u="none" strike="noStrike" cap="none" dirty="0">
              <a:solidFill>
                <a:schemeClr val="tx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100"/>
              <a:buFont typeface="Arial"/>
              <a:buNone/>
            </a:pPr>
            <a:endParaRPr sz="1500" b="0" i="0" u="none" strike="noStrike" cap="none" dirty="0">
              <a:solidFill>
                <a:schemeClr val="tx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100"/>
              <a:buFont typeface="Arial"/>
              <a:buNone/>
            </a:pPr>
            <a:r>
              <a:rPr lang="fr-FR" sz="2100" b="1" i="0" u="none" strike="noStrike" cap="none" dirty="0">
                <a:solidFill>
                  <a:schemeClr val="tx1"/>
                </a:solidFill>
                <a:latin typeface="Raleway"/>
                <a:ea typeface="Raleway"/>
                <a:cs typeface="Raleway"/>
                <a:sym typeface="Raleway"/>
              </a:rPr>
              <a:t>2. Elle doit se faire en début d’après-midi au plus tard</a:t>
            </a:r>
            <a:r>
              <a:rPr lang="fr-FR" sz="2100" b="0" i="0" u="none" strike="noStrike" cap="none" dirty="0">
                <a:solidFill>
                  <a:schemeClr val="tx1"/>
                </a:solidFill>
                <a:latin typeface="Raleway"/>
                <a:ea typeface="Raleway"/>
                <a:cs typeface="Raleway"/>
                <a:sym typeface="Raleway"/>
              </a:rPr>
              <a:t>, sinon vous risquez de nuire à votre sommeil de nuit.  </a:t>
            </a:r>
            <a:endParaRPr sz="2100" b="0" i="0" u="none" strike="noStrike" cap="none" dirty="0">
              <a:solidFill>
                <a:schemeClr val="tx1"/>
              </a:solidFill>
              <a:latin typeface="Raleway"/>
              <a:ea typeface="Raleway"/>
              <a:cs typeface="Raleway"/>
              <a:sym typeface="Raleway"/>
            </a:endParaRPr>
          </a:p>
          <a:p>
            <a:pPr marL="685800" marR="0" lvl="0" indent="-158750" algn="l" rtl="0">
              <a:lnSpc>
                <a:spcPct val="100000"/>
              </a:lnSpc>
              <a:spcBef>
                <a:spcPts val="0"/>
              </a:spcBef>
              <a:spcAft>
                <a:spcPts val="0"/>
              </a:spcAft>
              <a:buClr>
                <a:schemeClr val="dk1"/>
              </a:buClr>
              <a:buSzPts val="1100"/>
              <a:buFont typeface="Arial"/>
              <a:buNone/>
            </a:pPr>
            <a:endParaRPr sz="1500" b="0" i="0" u="none" strike="noStrike" cap="none" dirty="0">
              <a:solidFill>
                <a:schemeClr val="tx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100"/>
              <a:buFont typeface="Arial"/>
              <a:buNone/>
            </a:pPr>
            <a:r>
              <a:rPr lang="fr-FR" sz="2100" b="1" i="0" u="none" strike="noStrike" cap="none" dirty="0">
                <a:solidFill>
                  <a:schemeClr val="tx1"/>
                </a:solidFill>
                <a:latin typeface="Raleway"/>
                <a:ea typeface="Raleway"/>
                <a:cs typeface="Raleway"/>
                <a:sym typeface="Raleway"/>
              </a:rPr>
              <a:t>3. Elle ne doit pas remplacer la nuit de sommeil. </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fr-FR" sz="2100" b="0" i="0" u="none" strike="noStrike" cap="none" dirty="0">
                <a:solidFill>
                  <a:schemeClr val="tx1"/>
                </a:solidFill>
                <a:latin typeface="Raleway"/>
                <a:ea typeface="Raleway"/>
                <a:cs typeface="Raleway"/>
                <a:sym typeface="Raleway"/>
              </a:rPr>
              <a:t>La sieste ne remplace pas le sommeil réparateur de la nuit.  Tout comme une collation n’est pas un repas. </a:t>
            </a:r>
            <a:endParaRPr sz="2100" b="0" i="0" u="none" strike="noStrike" cap="none" dirty="0">
              <a:solidFill>
                <a:schemeClr val="tx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5c2aa5c61f_2_147"/>
          <p:cNvSpPr txBox="1">
            <a:spLocks noGrp="1"/>
          </p:cNvSpPr>
          <p:nvPr>
            <p:ph type="title"/>
            <p:custDataLst>
              <p:tags r:id="rId1"/>
            </p:custDataLst>
          </p:nvPr>
        </p:nvSpPr>
        <p:spPr>
          <a:xfrm>
            <a:off x="689589" y="20602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CEE"/>
              </a:buClr>
              <a:buSzPts val="4400"/>
              <a:buFont typeface="Raleway"/>
              <a:buNone/>
            </a:pPr>
            <a:r>
              <a:rPr lang="fr-FR" b="1" dirty="0">
                <a:latin typeface="Raleway"/>
                <a:ea typeface="Raleway"/>
                <a:cs typeface="Raleway"/>
                <a:sym typeface="Raleway"/>
              </a:rPr>
              <a:t>Défi HORS-PISTE </a:t>
            </a:r>
            <a:endParaRPr b="1" dirty="0">
              <a:latin typeface="Raleway"/>
              <a:ea typeface="Raleway"/>
              <a:cs typeface="Raleway"/>
              <a:sym typeface="Raleway"/>
            </a:endParaRPr>
          </a:p>
          <a:p>
            <a:pPr marL="0" lvl="0" indent="0" algn="l" rtl="0">
              <a:lnSpc>
                <a:spcPct val="90000"/>
              </a:lnSpc>
              <a:spcBef>
                <a:spcPts val="0"/>
              </a:spcBef>
              <a:spcAft>
                <a:spcPts val="0"/>
              </a:spcAft>
              <a:buClr>
                <a:srgbClr val="2F5CEE"/>
              </a:buClr>
              <a:buSzPts val="4400"/>
              <a:buFont typeface="Raleway"/>
              <a:buNone/>
            </a:pPr>
            <a:r>
              <a:rPr lang="fr-FR" sz="3355" dirty="0">
                <a:solidFill>
                  <a:sysClr val="windowText" lastClr="000000"/>
                </a:solidFill>
                <a:latin typeface="Raleway"/>
                <a:ea typeface="Raleway"/>
                <a:cs typeface="Raleway"/>
                <a:sym typeface="Raleway"/>
              </a:rPr>
              <a:t>Cette semaine, met le sommeil en action : </a:t>
            </a:r>
            <a:endParaRPr b="1" dirty="0">
              <a:solidFill>
                <a:sysClr val="windowText" lastClr="000000"/>
              </a:solidFill>
              <a:latin typeface="Raleway"/>
              <a:ea typeface="Raleway"/>
              <a:cs typeface="Raleway"/>
              <a:sym typeface="Raleway"/>
            </a:endParaRPr>
          </a:p>
        </p:txBody>
      </p:sp>
      <p:sp>
        <p:nvSpPr>
          <p:cNvPr id="365" name="Google Shape;365;g25c2aa5c61f_2_147"/>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31</a:t>
            </a:fld>
            <a:endParaRPr/>
          </a:p>
        </p:txBody>
      </p:sp>
      <p:sp>
        <p:nvSpPr>
          <p:cNvPr id="366" name="Google Shape;366;g25c2aa5c61f_2_147"/>
          <p:cNvSpPr/>
          <p:nvPr>
            <p:custDataLst>
              <p:tags r:id="rId3"/>
            </p:custDataLst>
          </p:nvPr>
        </p:nvSpPr>
        <p:spPr>
          <a:xfrm>
            <a:off x="335400" y="1479966"/>
            <a:ext cx="11686500" cy="4638600"/>
          </a:xfrm>
          <a:prstGeom prst="roundRect">
            <a:avLst/>
          </a:prstGeom>
          <a:noFill/>
          <a:ln w="28575" cap="flat" cmpd="sng">
            <a:solidFill>
              <a:schemeClr val="bg1">
                <a:lumMod val="85000"/>
              </a:schemeClr>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000000"/>
              </a:buClr>
              <a:buSzPts val="2200"/>
              <a:buFont typeface="Raleway"/>
              <a:buChar char="●"/>
            </a:pPr>
            <a:r>
              <a:rPr lang="fr-FR" sz="2200" b="1" i="0" u="none" strike="noStrike" cap="none" dirty="0">
                <a:solidFill>
                  <a:srgbClr val="3F3F3F"/>
                </a:solidFill>
                <a:latin typeface="Raleway"/>
                <a:ea typeface="Raleway"/>
                <a:cs typeface="Raleway"/>
                <a:sym typeface="Raleway"/>
              </a:rPr>
              <a:t>Changez une </a:t>
            </a:r>
            <a:r>
              <a:rPr lang="fr-FR" sz="2200" b="1" i="0" u="none" strike="noStrike" cap="none" dirty="0">
                <a:solidFill>
                  <a:schemeClr val="dk1"/>
                </a:solidFill>
                <a:latin typeface="Raleway"/>
                <a:ea typeface="Raleway"/>
                <a:cs typeface="Raleway"/>
                <a:sym typeface="Raleway"/>
              </a:rPr>
              <a:t> habitude de vie </a:t>
            </a:r>
            <a:r>
              <a:rPr lang="fr-FR" sz="2200" i="0" u="none" strike="noStrike" cap="none" dirty="0">
                <a:solidFill>
                  <a:schemeClr val="dk1"/>
                </a:solidFill>
                <a:latin typeface="Raleway"/>
                <a:ea typeface="Raleway"/>
                <a:cs typeface="Raleway"/>
                <a:sym typeface="Raleway"/>
              </a:rPr>
              <a:t>ou une activité </a:t>
            </a:r>
            <a:r>
              <a:rPr lang="fr-FR" sz="2200" b="0" i="0" u="none" strike="noStrike" cap="none" dirty="0">
                <a:solidFill>
                  <a:schemeClr val="dk1"/>
                </a:solidFill>
                <a:latin typeface="Raleway"/>
                <a:ea typeface="Raleway"/>
                <a:cs typeface="Raleway"/>
                <a:sym typeface="Raleway"/>
              </a:rPr>
              <a:t>pour être plus satisfait(e) de votre sommeil</a:t>
            </a:r>
          </a:p>
          <a:p>
            <a:pPr marL="88900" marR="0" lvl="0" algn="l" rtl="0">
              <a:lnSpc>
                <a:spcPct val="100000"/>
              </a:lnSpc>
              <a:spcBef>
                <a:spcPts val="0"/>
              </a:spcBef>
              <a:spcAft>
                <a:spcPts val="0"/>
              </a:spcAft>
              <a:buClr>
                <a:srgbClr val="000000"/>
              </a:buClr>
              <a:buSzPts val="2200"/>
            </a:pPr>
            <a:endParaRPr lang="fr-FR" dirty="0">
              <a:solidFill>
                <a:schemeClr val="dk1"/>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fr-FR" sz="2200" b="1" i="0" u="none" strike="noStrike" cap="none" dirty="0">
                <a:solidFill>
                  <a:schemeClr val="tx1"/>
                </a:solidFill>
                <a:latin typeface="Raleway"/>
                <a:ea typeface="Raleway"/>
                <a:cs typeface="Raleway"/>
                <a:sym typeface="Raleway"/>
              </a:rPr>
              <a:t>Osez parler de votre sommeil</a:t>
            </a:r>
            <a:endParaRPr sz="2200" b="1" i="0" u="none" strike="noStrike" cap="none" dirty="0">
              <a:solidFill>
                <a:schemeClr val="tx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Raleway"/>
              <a:ea typeface="Raleway"/>
              <a:cs typeface="Raleway"/>
              <a:sym typeface="Raleway"/>
            </a:endParaRPr>
          </a:p>
          <a:p>
            <a:pPr marL="457200" marR="0" lvl="0" indent="-368300" algn="l" rtl="0">
              <a:lnSpc>
                <a:spcPct val="100000"/>
              </a:lnSpc>
              <a:spcBef>
                <a:spcPts val="0"/>
              </a:spcBef>
              <a:spcAft>
                <a:spcPts val="0"/>
              </a:spcAft>
              <a:buClr>
                <a:srgbClr val="000000"/>
              </a:buClr>
              <a:buSzPts val="2200"/>
              <a:buFont typeface="Raleway"/>
              <a:buChar char="●"/>
            </a:pPr>
            <a:r>
              <a:rPr lang="fr-FR" sz="2200" b="1" i="0" u="none" strike="noStrike" cap="none" dirty="0">
                <a:solidFill>
                  <a:schemeClr val="tx1"/>
                </a:solidFill>
                <a:latin typeface="Raleway"/>
                <a:ea typeface="Raleway"/>
                <a:cs typeface="Raleway"/>
                <a:sym typeface="Raleway"/>
              </a:rPr>
              <a:t>Participez</a:t>
            </a:r>
            <a:r>
              <a:rPr lang="fr-FR" sz="2200" b="0" i="0" u="none" strike="noStrike" cap="none" dirty="0">
                <a:solidFill>
                  <a:schemeClr val="tx1"/>
                </a:solidFill>
                <a:latin typeface="Raleway"/>
                <a:ea typeface="Raleway"/>
                <a:cs typeface="Raleway"/>
                <a:sym typeface="Raleway"/>
              </a:rPr>
              <a:t> au projet </a:t>
            </a:r>
            <a:r>
              <a:rPr lang="fr-FR" sz="2200" b="1" dirty="0">
                <a:solidFill>
                  <a:schemeClr val="tx1"/>
                </a:solidFill>
                <a:latin typeface="Raleway"/>
                <a:ea typeface="Raleway"/>
                <a:cs typeface="Raleway"/>
                <a:sym typeface="Raleway"/>
              </a:rPr>
              <a:t>« </a:t>
            </a:r>
            <a:r>
              <a:rPr lang="fr-FR" sz="2200" b="1" i="0" u="none" strike="noStrike" cap="none" dirty="0">
                <a:solidFill>
                  <a:schemeClr val="tx1"/>
                </a:solidFill>
                <a:latin typeface="Raleway"/>
                <a:ea typeface="Raleway"/>
                <a:cs typeface="Raleway"/>
                <a:sym typeface="Raleway"/>
              </a:rPr>
              <a:t>Pour ne pas dormir debout</a:t>
            </a:r>
            <a:r>
              <a:rPr lang="fr-FR" sz="2200" b="1" dirty="0">
                <a:solidFill>
                  <a:schemeClr val="tx1"/>
                </a:solidFill>
                <a:latin typeface="Raleway"/>
                <a:ea typeface="Raleway"/>
                <a:cs typeface="Raleway"/>
                <a:sym typeface="Raleway"/>
              </a:rPr>
              <a:t> »</a:t>
            </a:r>
            <a:endParaRPr sz="2200" b="1" i="0" u="none" strike="noStrike" cap="none" dirty="0">
              <a:solidFill>
                <a:schemeClr val="tx1"/>
              </a:solidFill>
              <a:latin typeface="Raleway"/>
              <a:ea typeface="Raleway"/>
              <a:cs typeface="Raleway"/>
              <a:sym typeface="Raleway"/>
            </a:endParaRPr>
          </a:p>
          <a:p>
            <a:pPr marL="914400" marR="0" lvl="1" indent="-361950" algn="l" rtl="0">
              <a:lnSpc>
                <a:spcPct val="100000"/>
              </a:lnSpc>
              <a:spcBef>
                <a:spcPts val="0"/>
              </a:spcBef>
              <a:spcAft>
                <a:spcPts val="0"/>
              </a:spcAft>
              <a:buClr>
                <a:schemeClr val="dk1"/>
              </a:buClr>
              <a:buSzPts val="2100"/>
              <a:buFont typeface="Raleway"/>
              <a:buChar char="○"/>
            </a:pPr>
            <a:r>
              <a:rPr lang="fr-FR" sz="2100" b="0" i="0" u="none" strike="noStrike" cap="none" dirty="0">
                <a:solidFill>
                  <a:schemeClr val="dk1"/>
                </a:solidFill>
                <a:latin typeface="Raleway"/>
                <a:ea typeface="Raleway"/>
                <a:cs typeface="Raleway"/>
                <a:sym typeface="Raleway"/>
              </a:rPr>
              <a:t>Partagez une de vos histoires à dormir debout  #PNPDD  </a:t>
            </a:r>
            <a:endParaRPr sz="2100" b="0" i="0" u="none" strike="noStrike" cap="none" dirty="0">
              <a:solidFill>
                <a:schemeClr val="dk1"/>
              </a:solidFill>
              <a:latin typeface="Raleway"/>
              <a:ea typeface="Raleway"/>
              <a:cs typeface="Raleway"/>
              <a:sym typeface="Raleway"/>
            </a:endParaRPr>
          </a:p>
          <a:p>
            <a:pPr marL="914400" marR="0" lvl="0" indent="0" algn="l" rtl="0">
              <a:lnSpc>
                <a:spcPct val="100000"/>
              </a:lnSpc>
              <a:spcBef>
                <a:spcPts val="0"/>
              </a:spcBef>
              <a:spcAft>
                <a:spcPts val="0"/>
              </a:spcAft>
              <a:buClr>
                <a:srgbClr val="000000"/>
              </a:buClr>
              <a:buSzPts val="1800"/>
              <a:buFont typeface="Arial"/>
              <a:buNone/>
            </a:pPr>
            <a:r>
              <a:rPr lang="fr-FR" sz="1800" dirty="0">
                <a:solidFill>
                  <a:schemeClr val="dk1"/>
                </a:solidFill>
                <a:latin typeface="Raleway"/>
                <a:ea typeface="Raleway"/>
                <a:cs typeface="Raleway"/>
                <a:sym typeface="Raleway"/>
              </a:rPr>
              <a:t>- V</a:t>
            </a:r>
            <a:r>
              <a:rPr lang="fr-FR" sz="1800" b="0" i="0" u="none" strike="noStrike" cap="none" dirty="0">
                <a:solidFill>
                  <a:schemeClr val="dk1"/>
                </a:solidFill>
                <a:latin typeface="Raleway"/>
                <a:ea typeface="Raleway"/>
                <a:cs typeface="Raleway"/>
                <a:sym typeface="Raleway"/>
              </a:rPr>
              <a:t>oir les instructions pour les activités « clé en main » du défi collaboratif : photos-vidéos-Bd-podcast.</a:t>
            </a:r>
            <a:endParaRPr sz="18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Raleway"/>
              <a:ea typeface="Raleway"/>
              <a:cs typeface="Raleway"/>
              <a:sym typeface="Raleway"/>
            </a:endParaRPr>
          </a:p>
          <a:p>
            <a:pPr marL="914400" marR="0" lvl="1" indent="-361950" algn="l" rtl="0">
              <a:lnSpc>
                <a:spcPct val="100000"/>
              </a:lnSpc>
              <a:spcBef>
                <a:spcPts val="0"/>
              </a:spcBef>
              <a:spcAft>
                <a:spcPts val="0"/>
              </a:spcAft>
              <a:buClr>
                <a:schemeClr val="dk1"/>
              </a:buClr>
              <a:buSzPts val="2100"/>
              <a:buFont typeface="Raleway"/>
              <a:buChar char="○"/>
            </a:pPr>
            <a:r>
              <a:rPr lang="fr-FR" sz="2100" b="0" i="0" u="none" strike="noStrike" cap="none" dirty="0">
                <a:solidFill>
                  <a:schemeClr val="dk1"/>
                </a:solidFill>
                <a:latin typeface="Raleway"/>
                <a:ea typeface="Raleway"/>
                <a:cs typeface="Raleway"/>
                <a:sym typeface="Raleway"/>
              </a:rPr>
              <a:t>Participez au quiz en ligne</a:t>
            </a:r>
            <a:endParaRPr sz="2100" b="0" i="0" u="none" strike="noStrike" cap="none" dirty="0">
              <a:solidFill>
                <a:schemeClr val="dk1"/>
              </a:solidFill>
              <a:latin typeface="Raleway"/>
              <a:ea typeface="Raleway"/>
              <a:cs typeface="Raleway"/>
              <a:sym typeface="Raleway"/>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Raleway"/>
              <a:ea typeface="Raleway"/>
              <a:cs typeface="Raleway"/>
              <a:sym typeface="Raleway"/>
            </a:endParaRPr>
          </a:p>
          <a:p>
            <a:pPr marL="914400" marR="0" lvl="1" indent="-361950" algn="l" rtl="0">
              <a:lnSpc>
                <a:spcPct val="100000"/>
              </a:lnSpc>
              <a:spcBef>
                <a:spcPts val="0"/>
              </a:spcBef>
              <a:spcAft>
                <a:spcPts val="0"/>
              </a:spcAft>
              <a:buClr>
                <a:schemeClr val="dk1"/>
              </a:buClr>
              <a:buSzPts val="2100"/>
              <a:buFont typeface="Raleway"/>
              <a:buChar char="○"/>
            </a:pPr>
            <a:r>
              <a:rPr lang="fr-FR" sz="2100" b="0" i="0" u="none" strike="noStrike" cap="none" dirty="0">
                <a:solidFill>
                  <a:schemeClr val="dk1"/>
                </a:solidFill>
                <a:latin typeface="Raleway"/>
                <a:ea typeface="Raleway"/>
                <a:cs typeface="Raleway"/>
                <a:sym typeface="Raleway"/>
              </a:rPr>
              <a:t>Posez-leur une question </a:t>
            </a:r>
            <a:endParaRPr sz="2100" b="0" i="0" u="none" strike="noStrike" cap="none" dirty="0">
              <a:solidFill>
                <a:schemeClr val="dk1"/>
              </a:solidFill>
              <a:latin typeface="Raleway"/>
              <a:ea typeface="Raleway"/>
              <a:cs typeface="Raleway"/>
              <a:sym typeface="Raleway"/>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Raleway"/>
              <a:ea typeface="Raleway"/>
              <a:cs typeface="Raleway"/>
              <a:sym typeface="Raleway"/>
            </a:endParaRPr>
          </a:p>
          <a:p>
            <a:pPr marL="914400" marR="0" lvl="1" indent="-361950" algn="l" rtl="0">
              <a:lnSpc>
                <a:spcPct val="100000"/>
              </a:lnSpc>
              <a:spcBef>
                <a:spcPts val="0"/>
              </a:spcBef>
              <a:spcAft>
                <a:spcPts val="0"/>
              </a:spcAft>
              <a:buClr>
                <a:schemeClr val="dk1"/>
              </a:buClr>
              <a:buSzPts val="2100"/>
              <a:buFont typeface="Raleway"/>
              <a:buChar char="○"/>
            </a:pPr>
            <a:r>
              <a:rPr lang="fr-FR" sz="2100" b="0" i="0" u="none" strike="noStrike" cap="none" dirty="0">
                <a:solidFill>
                  <a:schemeClr val="dk1"/>
                </a:solidFill>
                <a:latin typeface="Raleway"/>
                <a:ea typeface="Raleway"/>
                <a:cs typeface="Raleway"/>
                <a:sym typeface="Raleway"/>
              </a:rPr>
              <a:t>Devenez un ambassadeur ou une ambassadrice de la nuit !</a:t>
            </a:r>
            <a:endParaRPr sz="2100" b="0" i="0" u="none" strike="noStrike" cap="none" dirty="0">
              <a:solidFill>
                <a:schemeClr val="dk1"/>
              </a:solidFill>
              <a:latin typeface="Raleway"/>
              <a:ea typeface="Raleway"/>
              <a:cs typeface="Raleway"/>
              <a:sym typeface="Raleway"/>
            </a:endParaRPr>
          </a:p>
          <a:p>
            <a:pPr marL="0" marR="0" lvl="0" indent="0" algn="r" rtl="0">
              <a:lnSpc>
                <a:spcPct val="100000"/>
              </a:lnSpc>
              <a:spcBef>
                <a:spcPts val="0"/>
              </a:spcBef>
              <a:spcAft>
                <a:spcPts val="0"/>
              </a:spcAft>
              <a:buClr>
                <a:srgbClr val="000000"/>
              </a:buClr>
              <a:buSzPts val="2400"/>
              <a:buFont typeface="Arial"/>
              <a:buNone/>
            </a:pPr>
            <a:r>
              <a:rPr lang="fr-FR" b="0" i="0" u="sng" strike="noStrike" cap="none" dirty="0">
                <a:solidFill>
                  <a:srgbClr val="3F6AF0"/>
                </a:solidFill>
                <a:latin typeface="Raleway"/>
                <a:ea typeface="Raleway"/>
                <a:cs typeface="Raleway"/>
                <a:sym typeface="Raleway"/>
                <a:hlinkClick r:id="rId7">
                  <a:extLst>
                    <a:ext uri="{A12FA001-AC4F-418D-AE19-62706E023703}">
                      <ahyp:hlinkClr xmlns:ahyp="http://schemas.microsoft.com/office/drawing/2018/hyperlinkcolor" val="tx"/>
                    </a:ext>
                  </a:extLst>
                </a:hlinkClick>
              </a:rPr>
              <a:t>www.pournepasdormirdebout.com</a:t>
            </a:r>
            <a:endParaRPr b="0" i="0" u="none" strike="noStrike" cap="none" dirty="0">
              <a:solidFill>
                <a:srgbClr val="3F6AF0"/>
              </a:solidFill>
              <a:latin typeface="Raleway"/>
              <a:ea typeface="Raleway"/>
              <a:cs typeface="Raleway"/>
              <a:sym typeface="Raleway"/>
            </a:endParaRPr>
          </a:p>
        </p:txBody>
      </p:sp>
      <p:pic>
        <p:nvPicPr>
          <p:cNvPr id="367" name="Google Shape;367;g25c2aa5c61f_2_147"/>
          <p:cNvPicPr preferRelativeResize="0"/>
          <p:nvPr>
            <p:custDataLst>
              <p:tags r:id="rId4"/>
            </p:custDataLst>
          </p:nvPr>
        </p:nvPicPr>
        <p:blipFill rotWithShape="1">
          <a:blip r:embed="rId8">
            <a:alphaModFix/>
          </a:blip>
          <a:srcRect l="3949" t="21723" r="4416" b="23846"/>
          <a:stretch/>
        </p:blipFill>
        <p:spPr>
          <a:xfrm>
            <a:off x="8870226" y="4812877"/>
            <a:ext cx="2986374" cy="966974"/>
          </a:xfrm>
          <a:prstGeom prst="rect">
            <a:avLst/>
          </a:prstGeom>
          <a:noFill/>
          <a:ln w="19050" cap="flat" cmpd="sng">
            <a:no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p:nvPr>
            <p:custDataLst>
              <p:tags r:id="rId1"/>
            </p:custDataLst>
          </p:nvPr>
        </p:nvSpPr>
        <p:spPr>
          <a:xfrm>
            <a:off x="4876262" y="19374"/>
            <a:ext cx="5413786" cy="6168044"/>
          </a:xfrm>
          <a:custGeom>
            <a:avLst/>
            <a:gdLst/>
            <a:ahLst/>
            <a:cxnLst/>
            <a:rect l="l" t="t" r="r" b="b"/>
            <a:pathLst>
              <a:path w="3098206" h="6168044" extrusionOk="0">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cap="flat" cmpd="sng">
            <a:solidFill>
              <a:schemeClr val="bg1">
                <a:lumMod val="8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p16"/>
          <p:cNvSpPr txBox="1">
            <a:spLocks noGrp="1"/>
          </p:cNvSpPr>
          <p:nvPr>
            <p:ph type="sldNum" idx="12"/>
            <p:custDataLst>
              <p:tags r:id="rId2"/>
            </p:custDataLst>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t>4</a:t>
            </a:fld>
            <a:endParaRPr/>
          </a:p>
        </p:txBody>
      </p:sp>
      <p:sp>
        <p:nvSpPr>
          <p:cNvPr id="158" name="Google Shape;158;p16"/>
          <p:cNvSpPr/>
          <p:nvPr>
            <p:custDataLst>
              <p:tags r:id="rId3"/>
            </p:custDataLst>
          </p:nvPr>
        </p:nvSpPr>
        <p:spPr>
          <a:xfrm>
            <a:off x="384775" y="1570500"/>
            <a:ext cx="10062175" cy="1268250"/>
          </a:xfrm>
          <a:prstGeom prst="roundRect">
            <a:avLst>
              <a:gd name="adj" fmla="val 16667"/>
            </a:avLst>
          </a:prstGeom>
          <a:solidFill>
            <a:schemeClr val="bg1">
              <a:lumMod val="8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p:txBody>
      </p:sp>
      <p:sp>
        <p:nvSpPr>
          <p:cNvPr id="159" name="Google Shape;159;p16"/>
          <p:cNvSpPr txBox="1"/>
          <p:nvPr>
            <p:custDataLst>
              <p:tags r:id="rId4"/>
            </p:custDataLst>
          </p:nvPr>
        </p:nvSpPr>
        <p:spPr>
          <a:xfrm>
            <a:off x="404450" y="1802822"/>
            <a:ext cx="100425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fr-FR" sz="2200" b="0" i="0" u="none" strike="noStrike" cap="none" dirty="0">
                <a:solidFill>
                  <a:schemeClr val="tx1"/>
                </a:solidFill>
                <a:latin typeface="Raleway"/>
                <a:ea typeface="Raleway"/>
                <a:cs typeface="Raleway"/>
                <a:sym typeface="Raleway"/>
              </a:rPr>
              <a:t>pour se sentir rechargée, </a:t>
            </a:r>
            <a:r>
              <a:rPr lang="fr-FR" sz="2200" b="1" i="0" u="none" strike="noStrike" cap="none" dirty="0">
                <a:solidFill>
                  <a:schemeClr val="tx1"/>
                </a:solidFill>
                <a:latin typeface="Raleway"/>
                <a:ea typeface="Raleway"/>
                <a:cs typeface="Raleway"/>
                <a:sym typeface="Raleway"/>
              </a:rPr>
              <a:t>chaque personne a des besoins </a:t>
            </a:r>
            <a:endParaRPr sz="2200" b="1"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300"/>
              <a:buFont typeface="Arial"/>
              <a:buNone/>
            </a:pPr>
            <a:r>
              <a:rPr lang="fr-FR" sz="2200" b="1" i="0" u="none" strike="noStrike" cap="none" dirty="0">
                <a:solidFill>
                  <a:schemeClr val="tx1"/>
                </a:solidFill>
                <a:latin typeface="Raleway"/>
                <a:ea typeface="Raleway"/>
                <a:cs typeface="Raleway"/>
                <a:sym typeface="Raleway"/>
              </a:rPr>
              <a:t>individuels et naturels en sommeil </a:t>
            </a:r>
            <a:r>
              <a:rPr lang="fr-FR" sz="2200" b="0" i="0" u="none" strike="noStrike" cap="none" dirty="0">
                <a:solidFill>
                  <a:schemeClr val="tx1"/>
                </a:solidFill>
                <a:latin typeface="Raleway"/>
                <a:ea typeface="Raleway"/>
                <a:cs typeface="Raleway"/>
                <a:sym typeface="Raleway"/>
              </a:rPr>
              <a:t>qui changent en grandissant ? </a:t>
            </a:r>
            <a:endParaRPr sz="2200" b="0" i="0" u="none" strike="noStrike" cap="none" dirty="0">
              <a:solidFill>
                <a:schemeClr val="tx1"/>
              </a:solidFill>
              <a:latin typeface="Raleway"/>
              <a:ea typeface="Raleway"/>
              <a:cs typeface="Raleway"/>
              <a:sym typeface="Raleway"/>
            </a:endParaRPr>
          </a:p>
        </p:txBody>
      </p:sp>
      <p:sp>
        <p:nvSpPr>
          <p:cNvPr id="160" name="Google Shape;160;p16"/>
          <p:cNvSpPr/>
          <p:nvPr>
            <p:custDataLst>
              <p:tags r:id="rId5"/>
            </p:custDataLst>
          </p:nvPr>
        </p:nvSpPr>
        <p:spPr>
          <a:xfrm>
            <a:off x="2077783" y="3239475"/>
            <a:ext cx="9086700" cy="1154400"/>
          </a:xfrm>
          <a:prstGeom prst="roundRect">
            <a:avLst>
              <a:gd name="adj" fmla="val 16667"/>
            </a:avLst>
          </a:prstGeom>
          <a:solidFill>
            <a:schemeClr val="bg1">
              <a:lumMod val="8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p:txBody>
      </p:sp>
      <p:sp>
        <p:nvSpPr>
          <p:cNvPr id="161" name="Google Shape;161;p16"/>
          <p:cNvSpPr txBox="1"/>
          <p:nvPr>
            <p:custDataLst>
              <p:tags r:id="rId6"/>
            </p:custDataLst>
          </p:nvPr>
        </p:nvSpPr>
        <p:spPr>
          <a:xfrm>
            <a:off x="2157421" y="3417478"/>
            <a:ext cx="89274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fr-FR" sz="2100" b="0" i="0" u="none" strike="noStrike" cap="none" dirty="0">
                <a:solidFill>
                  <a:schemeClr val="tx1"/>
                </a:solidFill>
                <a:latin typeface="Raleway"/>
                <a:ea typeface="Raleway"/>
                <a:cs typeface="Raleway"/>
                <a:sym typeface="Raleway"/>
              </a:rPr>
              <a:t>un sommeil </a:t>
            </a:r>
            <a:r>
              <a:rPr lang="fr-FR" sz="2100" i="0" u="none" strike="noStrike" cap="none" dirty="0">
                <a:solidFill>
                  <a:schemeClr val="tx1"/>
                </a:solidFill>
                <a:latin typeface="Raleway"/>
                <a:ea typeface="Raleway"/>
                <a:cs typeface="Raleway"/>
                <a:sym typeface="Raleway"/>
              </a:rPr>
              <a:t>satisfaisant</a:t>
            </a:r>
            <a:r>
              <a:rPr lang="fr-FR" sz="2100" b="0" i="0" u="none" strike="noStrike" cap="none" dirty="0">
                <a:solidFill>
                  <a:schemeClr val="tx1"/>
                </a:solidFill>
                <a:latin typeface="Raleway"/>
                <a:ea typeface="Raleway"/>
                <a:cs typeface="Raleway"/>
                <a:sym typeface="Raleway"/>
              </a:rPr>
              <a:t>, c’est important </a:t>
            </a:r>
            <a:r>
              <a:rPr lang="fr-FR" sz="2100" b="1" i="0" u="none" strike="noStrike" cap="none" dirty="0">
                <a:solidFill>
                  <a:schemeClr val="tx1"/>
                </a:solidFill>
                <a:latin typeface="Raleway"/>
                <a:ea typeface="Raleway"/>
                <a:cs typeface="Raleway"/>
                <a:sym typeface="Raleway"/>
              </a:rPr>
              <a:t>pour être au meilleur de sa forme physique, psychologique et émotionnelle </a:t>
            </a:r>
            <a:r>
              <a:rPr lang="fr-FR" sz="2100" b="0" i="0" u="none" strike="noStrike" cap="none" dirty="0">
                <a:solidFill>
                  <a:schemeClr val="tx1"/>
                </a:solidFill>
                <a:latin typeface="Raleway"/>
                <a:ea typeface="Raleway"/>
                <a:cs typeface="Raleway"/>
                <a:sym typeface="Raleway"/>
              </a:rPr>
              <a:t>? </a:t>
            </a:r>
            <a:endParaRPr sz="2100" b="0" i="0" u="none" strike="noStrike" cap="none" dirty="0">
              <a:solidFill>
                <a:schemeClr val="tx1"/>
              </a:solidFill>
              <a:latin typeface="Raleway"/>
              <a:ea typeface="Raleway"/>
              <a:cs typeface="Raleway"/>
              <a:sym typeface="Raleway"/>
            </a:endParaRPr>
          </a:p>
        </p:txBody>
      </p:sp>
      <p:sp>
        <p:nvSpPr>
          <p:cNvPr id="162" name="Google Shape;162;p16"/>
          <p:cNvSpPr/>
          <p:nvPr>
            <p:custDataLst>
              <p:tags r:id="rId7"/>
            </p:custDataLst>
          </p:nvPr>
        </p:nvSpPr>
        <p:spPr>
          <a:xfrm>
            <a:off x="583107" y="4862028"/>
            <a:ext cx="10322700" cy="1154400"/>
          </a:xfrm>
          <a:prstGeom prst="roundRect">
            <a:avLst>
              <a:gd name="adj" fmla="val 16667"/>
            </a:avLst>
          </a:prstGeom>
          <a:solidFill>
            <a:schemeClr val="bg1">
              <a:lumMod val="8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Raleway"/>
              <a:ea typeface="Raleway"/>
              <a:cs typeface="Raleway"/>
              <a:sym typeface="Raleway"/>
            </a:endParaRPr>
          </a:p>
        </p:txBody>
      </p:sp>
      <p:sp>
        <p:nvSpPr>
          <p:cNvPr id="163" name="Google Shape;163;p16"/>
          <p:cNvSpPr txBox="1"/>
          <p:nvPr>
            <p:custDataLst>
              <p:tags r:id="rId8"/>
            </p:custDataLst>
          </p:nvPr>
        </p:nvSpPr>
        <p:spPr>
          <a:xfrm>
            <a:off x="643257" y="5018853"/>
            <a:ext cx="102024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fr-FR" sz="2100" b="1" i="0" u="none" strike="noStrike" cap="none" dirty="0">
                <a:solidFill>
                  <a:schemeClr val="tx1"/>
                </a:solidFill>
                <a:latin typeface="Raleway"/>
                <a:ea typeface="Raleway"/>
                <a:cs typeface="Raleway"/>
                <a:sym typeface="Raleway"/>
              </a:rPr>
              <a:t>parler de son sommeil </a:t>
            </a:r>
            <a:r>
              <a:rPr lang="fr-FR" sz="2100" b="0" i="0" u="none" strike="noStrike" cap="none" dirty="0">
                <a:solidFill>
                  <a:schemeClr val="tx1"/>
                </a:solidFill>
                <a:latin typeface="Raleway"/>
                <a:ea typeface="Raleway"/>
                <a:cs typeface="Raleway"/>
                <a:sym typeface="Raleway"/>
              </a:rPr>
              <a:t>permet de </a:t>
            </a:r>
            <a:r>
              <a:rPr lang="fr-FR" sz="2100" b="1" i="0" u="none" strike="noStrike" cap="none" dirty="0">
                <a:solidFill>
                  <a:schemeClr val="tx1"/>
                </a:solidFill>
                <a:latin typeface="Raleway"/>
                <a:ea typeface="Raleway"/>
                <a:cs typeface="Raleway"/>
                <a:sym typeface="Raleway"/>
              </a:rPr>
              <a:t>prendre conscience de ses habitudes de vie et de sommeil</a:t>
            </a:r>
            <a:r>
              <a:rPr lang="fr-FR" sz="2100" b="0" i="0" u="none" strike="noStrike" cap="none" dirty="0">
                <a:solidFill>
                  <a:schemeClr val="tx1"/>
                </a:solidFill>
                <a:latin typeface="Raleway"/>
                <a:ea typeface="Raleway"/>
                <a:cs typeface="Raleway"/>
                <a:sym typeface="Raleway"/>
              </a:rPr>
              <a:t>, mais aussi </a:t>
            </a:r>
            <a:r>
              <a:rPr lang="fr-FR" sz="2100" b="1" i="0" u="none" strike="noStrike" cap="none" dirty="0">
                <a:solidFill>
                  <a:schemeClr val="tx1"/>
                </a:solidFill>
                <a:latin typeface="Raleway"/>
                <a:ea typeface="Raleway"/>
                <a:cs typeface="Raleway"/>
                <a:sym typeface="Raleway"/>
              </a:rPr>
              <a:t>de son niveau de stress ou d’anxiété </a:t>
            </a:r>
            <a:r>
              <a:rPr lang="fr-FR" sz="2100" b="0" i="0" u="none" strike="noStrike" cap="none" dirty="0">
                <a:solidFill>
                  <a:schemeClr val="tx1"/>
                </a:solidFill>
                <a:latin typeface="Raleway"/>
                <a:ea typeface="Raleway"/>
                <a:cs typeface="Raleway"/>
                <a:sym typeface="Raleway"/>
              </a:rPr>
              <a:t>? </a:t>
            </a:r>
            <a:endParaRPr sz="900" b="0" i="0" u="none" strike="noStrike" cap="none" dirty="0">
              <a:solidFill>
                <a:schemeClr val="tx1"/>
              </a:solidFill>
              <a:latin typeface="Arial"/>
              <a:ea typeface="Arial"/>
              <a:cs typeface="Arial"/>
              <a:sym typeface="Arial"/>
            </a:endParaRPr>
          </a:p>
        </p:txBody>
      </p:sp>
      <p:sp>
        <p:nvSpPr>
          <p:cNvPr id="164" name="Google Shape;164;p16"/>
          <p:cNvSpPr txBox="1">
            <a:spLocks noGrp="1"/>
          </p:cNvSpPr>
          <p:nvPr>
            <p:ph type="title"/>
            <p:custDataLst>
              <p:tags r:id="rId9"/>
            </p:custDataLst>
          </p:nvPr>
        </p:nvSpPr>
        <p:spPr>
          <a:xfrm>
            <a:off x="838200" y="252872"/>
            <a:ext cx="10515600" cy="1224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F5CEE"/>
              </a:buClr>
              <a:buSzPct val="104760"/>
              <a:buFont typeface="Raleway"/>
              <a:buNone/>
            </a:pPr>
            <a:r>
              <a:rPr lang="fr-FR" sz="4200" b="1" dirty="0">
                <a:solidFill>
                  <a:srgbClr val="2F5CEE"/>
                </a:solidFill>
                <a:latin typeface="Raleway"/>
                <a:ea typeface="Raleway"/>
                <a:cs typeface="Raleway"/>
                <a:sym typeface="Raleway"/>
              </a:rPr>
              <a:t>Le sommeil, ça recharge! </a:t>
            </a:r>
            <a:endParaRPr sz="4200" b="1" dirty="0">
              <a:solidFill>
                <a:srgbClr val="2F5CEE"/>
              </a:solidFill>
              <a:latin typeface="Raleway"/>
              <a:ea typeface="Raleway"/>
              <a:cs typeface="Raleway"/>
              <a:sym typeface="Raleway"/>
            </a:endParaRPr>
          </a:p>
          <a:p>
            <a:pPr marL="0" lvl="0" indent="0" algn="ctr" rtl="0">
              <a:lnSpc>
                <a:spcPct val="90000"/>
              </a:lnSpc>
              <a:spcBef>
                <a:spcPts val="0"/>
              </a:spcBef>
              <a:spcAft>
                <a:spcPts val="0"/>
              </a:spcAft>
              <a:buClr>
                <a:srgbClr val="2F5CEE"/>
              </a:buClr>
              <a:buSzPct val="104760"/>
              <a:buFont typeface="Raleway"/>
              <a:buNone/>
            </a:pPr>
            <a:r>
              <a:rPr lang="fr-FR" sz="4200" b="1" dirty="0">
                <a:solidFill>
                  <a:srgbClr val="2F5CEE"/>
                </a:solidFill>
                <a:latin typeface="Raleway"/>
                <a:ea typeface="Raleway"/>
                <a:cs typeface="Raleway"/>
                <a:sym typeface="Raleway"/>
              </a:rPr>
              <a:t>Saviez-vous que… </a:t>
            </a:r>
            <a:endParaRPr sz="4200" b="1" dirty="0">
              <a:solidFill>
                <a:srgbClr val="2F5CEE"/>
              </a:solidFill>
              <a:latin typeface="Raleway"/>
              <a:ea typeface="Raleway"/>
              <a:cs typeface="Raleway"/>
              <a:sym typeface="Raleway"/>
            </a:endParaRPr>
          </a:p>
        </p:txBody>
      </p:sp>
      <p:pic>
        <p:nvPicPr>
          <p:cNvPr id="5" name="Image 4">
            <a:extLst>
              <a:ext uri="{FF2B5EF4-FFF2-40B4-BE49-F238E27FC236}">
                <a16:creationId xmlns:a16="http://schemas.microsoft.com/office/drawing/2014/main" id="{979D86BE-AA3B-2AFC-8B3F-20BB30A8D8C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3732" b="90415" l="3261" r="29353">
                        <a14:foregroundMark x1="28785" y1="39835" x2="28785" y2="39835"/>
                        <a14:foregroundMark x1="13147" y1="42857" x2="13147" y2="42857"/>
                        <a14:foregroundMark x1="18426" y1="31319" x2="18426" y2="31319"/>
                        <a14:foregroundMark x1="24701" y1="19780" x2="24701" y2="19780"/>
                      </a14:backgroundRemoval>
                    </a14:imgEffect>
                  </a14:imgLayer>
                </a14:imgProps>
              </a:ext>
            </a:extLst>
          </a:blip>
          <a:srcRect t="4146" r="67385"/>
          <a:stretch/>
        </p:blipFill>
        <p:spPr>
          <a:xfrm rot="425805">
            <a:off x="10489160" y="1497518"/>
            <a:ext cx="1214817" cy="1294412"/>
          </a:xfrm>
          <a:prstGeom prst="rect">
            <a:avLst/>
          </a:prstGeom>
        </p:spPr>
      </p:pic>
      <p:pic>
        <p:nvPicPr>
          <p:cNvPr id="7" name="Image 6">
            <a:extLst>
              <a:ext uri="{FF2B5EF4-FFF2-40B4-BE49-F238E27FC236}">
                <a16:creationId xmlns:a16="http://schemas.microsoft.com/office/drawing/2014/main" id="{94B89BF3-CB09-DA3D-331E-75AB0EBAA707}"/>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11538" b="88187" l="67032" r="94024">
                        <a14:foregroundMark x1="94024" y1="53846" x2="94024" y2="53846"/>
                      </a14:backgroundRemoval>
                    </a14:imgEffect>
                  </a14:imgLayer>
                </a14:imgProps>
              </a:ext>
            </a:extLst>
          </a:blip>
          <a:srcRect l="63796" t="1974" r="3589" b="2172"/>
          <a:stretch/>
        </p:blipFill>
        <p:spPr>
          <a:xfrm rot="157433">
            <a:off x="10506131" y="5059919"/>
            <a:ext cx="1354960" cy="1443737"/>
          </a:xfrm>
          <a:prstGeom prst="rect">
            <a:avLst/>
          </a:prstGeom>
        </p:spPr>
      </p:pic>
      <p:pic>
        <p:nvPicPr>
          <p:cNvPr id="9" name="Image 8">
            <a:extLst>
              <a:ext uri="{FF2B5EF4-FFF2-40B4-BE49-F238E27FC236}">
                <a16:creationId xmlns:a16="http://schemas.microsoft.com/office/drawing/2014/main" id="{E30CFCF1-EEA4-AFF0-3A71-1BEFF8605978}"/>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foregroundMark x1="52121" y1="28685" x2="52121" y2="28685"/>
                      </a14:backgroundRemoval>
                    </a14:imgEffect>
                  </a14:imgLayer>
                </a14:imgProps>
              </a:ext>
            </a:extLst>
          </a:blip>
          <a:stretch>
            <a:fillRect/>
          </a:stretch>
        </p:blipFill>
        <p:spPr>
          <a:xfrm rot="21373596">
            <a:off x="486663" y="2423421"/>
            <a:ext cx="1678772" cy="25537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p:nvPr>
            <p:custDataLst>
              <p:tags r:id="rId1"/>
            </p:custDataLst>
          </p:nvPr>
        </p:nvSpPr>
        <p:spPr>
          <a:xfrm>
            <a:off x="1351081" y="0"/>
            <a:ext cx="2563849" cy="6146276"/>
          </a:xfrm>
          <a:custGeom>
            <a:avLst/>
            <a:gdLst/>
            <a:ahLst/>
            <a:cxnLst/>
            <a:rect l="l" t="t" r="r" b="b"/>
            <a:pathLst>
              <a:path w="2563849" h="6146276" extrusionOk="0">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cap="flat" cmpd="sng">
            <a:solidFill>
              <a:schemeClr val="bg1">
                <a:lumMod val="8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4"/>
          <p:cNvSpPr txBox="1">
            <a:spLocks noGrp="1"/>
          </p:cNvSpPr>
          <p:nvPr>
            <p:ph type="sldNum" idx="12"/>
            <p:custDataLst>
              <p:tags r:id="rId2"/>
            </p:custDataLst>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800"/>
              <a:buNone/>
            </a:pPr>
            <a:fld id="{00000000-1234-1234-1234-123412341234}" type="slidenum">
              <a:rPr lang="fr-FR"/>
              <a:t>5</a:t>
            </a:fld>
            <a:endParaRPr/>
          </a:p>
        </p:txBody>
      </p:sp>
      <p:sp>
        <p:nvSpPr>
          <p:cNvPr id="173" name="Google Shape;173;p4"/>
          <p:cNvSpPr/>
          <p:nvPr>
            <p:custDataLst>
              <p:tags r:id="rId3"/>
            </p:custDataLst>
          </p:nvPr>
        </p:nvSpPr>
        <p:spPr>
          <a:xfrm>
            <a:off x="838200" y="2697950"/>
            <a:ext cx="10423500" cy="2163000"/>
          </a:xfrm>
          <a:prstGeom prst="roundRect">
            <a:avLst/>
          </a:prstGeom>
          <a:solidFill>
            <a:srgbClr val="C9DBF8"/>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3300" b="1" i="0" u="none" strike="noStrike" cap="none" dirty="0">
                <a:solidFill>
                  <a:schemeClr val="tx1"/>
                </a:solidFill>
                <a:latin typeface="Raleway"/>
                <a:ea typeface="Raleway"/>
                <a:cs typeface="Raleway"/>
                <a:sym typeface="Raleway"/>
              </a:rPr>
              <a:t>Allez hop, tout le monde debout !  </a:t>
            </a:r>
            <a:endParaRPr sz="3300" b="1"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600"/>
              <a:buFont typeface="Arial"/>
              <a:buNone/>
            </a:pPr>
            <a:r>
              <a:rPr lang="fr-FR" sz="3100" b="0" i="0" u="none" strike="noStrike" cap="none" dirty="0">
                <a:solidFill>
                  <a:schemeClr val="tx1"/>
                </a:solidFill>
                <a:latin typeface="Raleway"/>
                <a:ea typeface="Raleway"/>
                <a:cs typeface="Raleway"/>
                <a:sym typeface="Raleway"/>
              </a:rPr>
              <a:t>Oui, oui, on se lève et on se réveille pour tester vos connaissances sur le sommeil. </a:t>
            </a:r>
            <a:endParaRPr sz="31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800"/>
              <a:buFont typeface="Arial"/>
              <a:buNone/>
            </a:pPr>
            <a:endParaRPr sz="1300" b="1" i="0" u="none" strike="noStrike" cap="none" dirty="0">
              <a:solidFill>
                <a:srgbClr val="2F5CEE"/>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800"/>
              <a:buFont typeface="Arial"/>
              <a:buNone/>
            </a:pPr>
            <a:r>
              <a:rPr lang="fr-FR" sz="1300" b="1" i="0" u="none" strike="noStrike" cap="none" dirty="0">
                <a:solidFill>
                  <a:schemeClr val="tx1"/>
                </a:solidFill>
                <a:latin typeface="Raleway"/>
                <a:ea typeface="Raleway"/>
                <a:cs typeface="Raleway"/>
                <a:sym typeface="Raleway"/>
              </a:rPr>
              <a:t>(6 questions, une par équipe)</a:t>
            </a:r>
            <a:endParaRPr sz="1300" b="1" i="0" u="none" strike="noStrike" cap="none" dirty="0">
              <a:solidFill>
                <a:schemeClr val="tx1"/>
              </a:solidFill>
              <a:latin typeface="Raleway"/>
              <a:ea typeface="Raleway"/>
              <a:cs typeface="Raleway"/>
              <a:sym typeface="Raleway"/>
            </a:endParaRPr>
          </a:p>
        </p:txBody>
      </p:sp>
      <p:sp>
        <p:nvSpPr>
          <p:cNvPr id="174" name="Google Shape;174;p4"/>
          <p:cNvSpPr txBox="1">
            <a:spLocks noGrp="1"/>
          </p:cNvSpPr>
          <p:nvPr>
            <p:ph type="title"/>
            <p:custDataLst>
              <p:tags r:id="rId4"/>
            </p:custDataLst>
          </p:nvPr>
        </p:nvSpPr>
        <p:spPr>
          <a:xfrm>
            <a:off x="576000" y="578075"/>
            <a:ext cx="11082600" cy="186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F5CEE"/>
              </a:buClr>
              <a:buSzPct val="100000"/>
              <a:buFont typeface="Raleway"/>
              <a:buNone/>
            </a:pPr>
            <a:r>
              <a:rPr lang="fr-FR" b="1" dirty="0">
                <a:latin typeface="Raleway"/>
                <a:ea typeface="Raleway"/>
                <a:cs typeface="Raleway"/>
                <a:sym typeface="Raleway"/>
              </a:rPr>
              <a:t>QuizZZZzzZZzzZ</a:t>
            </a:r>
            <a:endParaRPr b="1" dirty="0">
              <a:latin typeface="Raleway"/>
              <a:ea typeface="Raleway"/>
              <a:cs typeface="Raleway"/>
              <a:sym typeface="Raleway"/>
            </a:endParaRPr>
          </a:p>
          <a:p>
            <a:pPr marL="0" lvl="0" indent="0" algn="ctr" rtl="0">
              <a:lnSpc>
                <a:spcPct val="90000"/>
              </a:lnSpc>
              <a:spcBef>
                <a:spcPts val="0"/>
              </a:spcBef>
              <a:spcAft>
                <a:spcPts val="0"/>
              </a:spcAft>
              <a:buClr>
                <a:srgbClr val="2F5CEE"/>
              </a:buClr>
              <a:buSzPct val="238554"/>
              <a:buFont typeface="Raleway"/>
              <a:buNone/>
            </a:pPr>
            <a:endParaRPr sz="1844" b="1" dirty="0">
              <a:latin typeface="Raleway"/>
              <a:ea typeface="Raleway"/>
              <a:cs typeface="Raleway"/>
              <a:sym typeface="Raleway"/>
            </a:endParaRPr>
          </a:p>
          <a:p>
            <a:pPr marL="0" lvl="0" indent="0" algn="ctr" rtl="0">
              <a:lnSpc>
                <a:spcPct val="90000"/>
              </a:lnSpc>
              <a:spcBef>
                <a:spcPts val="0"/>
              </a:spcBef>
              <a:spcAft>
                <a:spcPts val="0"/>
              </a:spcAft>
              <a:buClr>
                <a:srgbClr val="2F5CEE"/>
              </a:buClr>
              <a:buSzPct val="100000"/>
              <a:buFont typeface="Raleway"/>
              <a:buNone/>
            </a:pPr>
            <a:r>
              <a:rPr lang="fr-FR" b="1" i="1" dirty="0">
                <a:solidFill>
                  <a:schemeClr val="tx1"/>
                </a:solidFill>
                <a:latin typeface="Raleway"/>
                <a:ea typeface="Raleway"/>
                <a:cs typeface="Raleway"/>
                <a:sym typeface="Raleway"/>
              </a:rPr>
              <a:t>Pour ne pas dormir debout</a:t>
            </a:r>
            <a:endParaRPr b="1" dirty="0">
              <a:solidFill>
                <a:schemeClr val="tx1"/>
              </a:solidFill>
              <a:latin typeface="Raleway"/>
              <a:ea typeface="Raleway"/>
              <a:cs typeface="Raleway"/>
              <a:sym typeface="Raleway"/>
            </a:endParaRPr>
          </a:p>
          <a:p>
            <a:pPr marL="0" lvl="0" indent="0" algn="ctr" rtl="0">
              <a:lnSpc>
                <a:spcPct val="90000"/>
              </a:lnSpc>
              <a:spcBef>
                <a:spcPts val="0"/>
              </a:spcBef>
              <a:spcAft>
                <a:spcPts val="0"/>
              </a:spcAft>
              <a:buClr>
                <a:srgbClr val="2F5CEE"/>
              </a:buClr>
              <a:buSzPct val="100000"/>
              <a:buFont typeface="Raleway"/>
              <a:buNone/>
            </a:pPr>
            <a:r>
              <a:rPr lang="fr-FR" b="1" dirty="0">
                <a:solidFill>
                  <a:schemeClr val="tx1"/>
                </a:solidFill>
                <a:latin typeface="Raleway"/>
                <a:ea typeface="Raleway"/>
                <a:cs typeface="Raleway"/>
                <a:sym typeface="Raleway"/>
              </a:rPr>
              <a:t>#PNPDD</a:t>
            </a:r>
            <a:endParaRPr b="1" dirty="0">
              <a:solidFill>
                <a:schemeClr val="tx1"/>
              </a:solidFill>
              <a:latin typeface="Raleway"/>
              <a:ea typeface="Raleway"/>
              <a:cs typeface="Raleway"/>
              <a:sym typeface="Raleway"/>
            </a:endParaRPr>
          </a:p>
        </p:txBody>
      </p:sp>
      <p:sp>
        <p:nvSpPr>
          <p:cNvPr id="176" name="Google Shape;176;p4"/>
          <p:cNvSpPr txBox="1"/>
          <p:nvPr>
            <p:custDataLst>
              <p:tags r:id="rId5"/>
            </p:custDataLst>
          </p:nvPr>
        </p:nvSpPr>
        <p:spPr>
          <a:xfrm>
            <a:off x="5649300" y="5386475"/>
            <a:ext cx="44787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chemeClr val="tx1"/>
                </a:solidFill>
                <a:latin typeface="Raleway"/>
                <a:ea typeface="Raleway"/>
                <a:cs typeface="Raleway"/>
                <a:sym typeface="Raleway"/>
              </a:rPr>
              <a:t>Tu veux continuer le quiz ?  C’est par ici : </a:t>
            </a:r>
            <a:endParaRPr sz="1800" b="0" i="0" u="none" strike="noStrike" cap="none" dirty="0">
              <a:solidFill>
                <a:schemeClr val="tx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800"/>
              <a:buFont typeface="Arial"/>
              <a:buNone/>
            </a:pPr>
            <a:r>
              <a:rPr lang="fr-FR" sz="1800" b="1" i="0" u="sng" strike="noStrike" cap="none" dirty="0">
                <a:solidFill>
                  <a:srgbClr val="2F5CEE"/>
                </a:solidFill>
                <a:latin typeface="Raleway"/>
                <a:ea typeface="Raleway"/>
                <a:cs typeface="Raleway"/>
                <a:sym typeface="Raleway"/>
                <a:hlinkClick r:id="rId8">
                  <a:extLst>
                    <a:ext uri="{A12FA001-AC4F-418D-AE19-62706E023703}">
                      <ahyp:hlinkClr xmlns:ahyp="http://schemas.microsoft.com/office/drawing/2018/hyperlinkcolor" val="tx"/>
                    </a:ext>
                  </a:extLst>
                </a:hlinkClick>
              </a:rPr>
              <a:t>www.pournepasdormirdebout.com </a:t>
            </a:r>
            <a:endParaRPr sz="3700" b="0" i="0" u="none" strike="noStrike" cap="none" dirty="0">
              <a:solidFill>
                <a:srgbClr val="2F5CEE"/>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dirty="0">
              <a:solidFill>
                <a:srgbClr val="2F5CEE"/>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5ba17d219c_0_121"/>
          <p:cNvSpPr txBox="1">
            <a:spLocks noGrp="1"/>
          </p:cNvSpPr>
          <p:nvPr>
            <p:ph type="title"/>
            <p:custDataLst>
              <p:tags r:id="rId1"/>
            </p:custDataLst>
          </p:nvPr>
        </p:nvSpPr>
        <p:spPr>
          <a:xfrm>
            <a:off x="417150" y="549800"/>
            <a:ext cx="11357700" cy="515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fr-FR" sz="2300" b="1" dirty="0">
                <a:solidFill>
                  <a:schemeClr val="dk1"/>
                </a:solidFill>
                <a:latin typeface="Raleway"/>
                <a:ea typeface="Raleway"/>
                <a:cs typeface="Raleway"/>
                <a:sym typeface="Raleway"/>
              </a:rPr>
              <a:t>QUESTION #1 :</a:t>
            </a:r>
            <a:endParaRPr sz="2300" b="1" dirty="0">
              <a:solidFill>
                <a:schemeClr val="dk1"/>
              </a:solidFill>
              <a:latin typeface="Raleway"/>
              <a:ea typeface="Raleway"/>
              <a:cs typeface="Raleway"/>
              <a:sym typeface="Raleway"/>
            </a:endParaRPr>
          </a:p>
          <a:p>
            <a:pPr marL="0" lvl="0" indent="0" algn="l" rtl="0">
              <a:lnSpc>
                <a:spcPct val="100000"/>
              </a:lnSpc>
              <a:spcBef>
                <a:spcPts val="0"/>
              </a:spcBef>
              <a:spcAft>
                <a:spcPts val="0"/>
              </a:spcAft>
              <a:buSzPts val="4400"/>
              <a:buNone/>
            </a:pPr>
            <a:endParaRPr sz="17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300" b="1" dirty="0">
                <a:solidFill>
                  <a:srgbClr val="2F5CEE"/>
                </a:solidFill>
                <a:latin typeface="Raleway"/>
                <a:ea typeface="Raleway"/>
                <a:cs typeface="Raleway"/>
                <a:sym typeface="Raleway"/>
              </a:rPr>
              <a:t>La nuit porte conseil.</a:t>
            </a:r>
            <a:endParaRPr sz="2300" b="1" dirty="0">
              <a:solidFill>
                <a:srgbClr val="2F5CEE"/>
              </a:solidFill>
              <a:latin typeface="Raleway"/>
              <a:ea typeface="Raleway"/>
              <a:cs typeface="Raleway"/>
              <a:sym typeface="Raleway"/>
            </a:endParaRPr>
          </a:p>
          <a:p>
            <a:pPr marL="0" lvl="0" indent="0" algn="ctr" rtl="0">
              <a:lnSpc>
                <a:spcPct val="100000"/>
              </a:lnSpc>
              <a:spcBef>
                <a:spcPts val="0"/>
              </a:spcBef>
              <a:spcAft>
                <a:spcPts val="0"/>
              </a:spcAft>
              <a:buSzPts val="4400"/>
              <a:buNone/>
            </a:pPr>
            <a:endParaRPr sz="2300" b="1" dirty="0">
              <a:solidFill>
                <a:srgbClr val="2F5CEE"/>
              </a:solidFill>
              <a:latin typeface="Raleway"/>
              <a:ea typeface="Raleway"/>
              <a:cs typeface="Raleway"/>
              <a:sym typeface="Raleway"/>
            </a:endParaRPr>
          </a:p>
          <a:p>
            <a:pPr marL="0" lvl="0" indent="0" algn="ctr" rtl="0">
              <a:lnSpc>
                <a:spcPct val="100000"/>
              </a:lnSpc>
              <a:spcBef>
                <a:spcPts val="0"/>
              </a:spcBef>
              <a:spcAft>
                <a:spcPts val="0"/>
              </a:spcAft>
              <a:buSzPts val="4400"/>
              <a:buNone/>
            </a:pPr>
            <a:br>
              <a:rPr lang="fr-CA" sz="1100" dirty="0">
                <a:solidFill>
                  <a:schemeClr val="dk1"/>
                </a:solidFill>
                <a:latin typeface="Raleway"/>
                <a:ea typeface="Raleway"/>
                <a:cs typeface="Raleway"/>
                <a:sym typeface="Raleway"/>
              </a:rPr>
            </a:br>
            <a:br>
              <a:rPr lang="fr-CA" sz="1100" dirty="0">
                <a:solidFill>
                  <a:schemeClr val="dk1"/>
                </a:solidFill>
                <a:latin typeface="Raleway"/>
                <a:ea typeface="Raleway"/>
                <a:cs typeface="Raleway"/>
                <a:sym typeface="Raleway"/>
              </a:rPr>
            </a:br>
            <a:endParaRPr sz="1100" dirty="0">
              <a:solidFill>
                <a:schemeClr val="dk1"/>
              </a:solidFill>
              <a:latin typeface="Raleway"/>
              <a:ea typeface="Raleway"/>
              <a:cs typeface="Raleway"/>
              <a:sym typeface="Raleway"/>
            </a:endParaRPr>
          </a:p>
          <a:p>
            <a:pPr marL="95250" lvl="0" algn="ctr" rtl="0">
              <a:lnSpc>
                <a:spcPct val="100000"/>
              </a:lnSpc>
              <a:spcBef>
                <a:spcPts val="0"/>
              </a:spcBef>
              <a:spcAft>
                <a:spcPts val="0"/>
              </a:spcAft>
              <a:buClr>
                <a:schemeClr val="dk1"/>
              </a:buClr>
              <a:buSzPts val="2100"/>
            </a:pPr>
            <a:r>
              <a:rPr lang="fr-FR" sz="2100" dirty="0">
                <a:solidFill>
                  <a:schemeClr val="dk1"/>
                </a:solidFill>
                <a:latin typeface="Raleway"/>
                <a:ea typeface="Raleway"/>
                <a:cs typeface="Raleway"/>
                <a:sym typeface="Raleway"/>
              </a:rPr>
              <a:t>                       A. Vrai</a:t>
            </a:r>
            <a:br>
              <a:rPr lang="fr-FR" sz="2100" dirty="0">
                <a:solidFill>
                  <a:schemeClr val="dk1"/>
                </a:solidFill>
                <a:latin typeface="Raleway"/>
                <a:ea typeface="Raleway"/>
                <a:cs typeface="Raleway"/>
                <a:sym typeface="Raleway"/>
              </a:rPr>
            </a:br>
            <a:endParaRPr sz="2100" dirty="0">
              <a:solidFill>
                <a:schemeClr val="dk1"/>
              </a:solidFill>
              <a:latin typeface="Raleway"/>
              <a:ea typeface="Raleway"/>
              <a:cs typeface="Raleway"/>
              <a:sym typeface="Raleway"/>
            </a:endParaRPr>
          </a:p>
          <a:p>
            <a:pPr marL="95250" lvl="0" algn="ctr" rtl="0">
              <a:lnSpc>
                <a:spcPct val="100000"/>
              </a:lnSpc>
              <a:spcBef>
                <a:spcPts val="0"/>
              </a:spcBef>
              <a:spcAft>
                <a:spcPts val="0"/>
              </a:spcAft>
              <a:buClr>
                <a:schemeClr val="dk1"/>
              </a:buClr>
              <a:buSzPts val="2100"/>
            </a:pPr>
            <a:r>
              <a:rPr lang="fr-FR" sz="2100" dirty="0">
                <a:solidFill>
                  <a:schemeClr val="dk1"/>
                </a:solidFill>
                <a:latin typeface="Raleway"/>
                <a:ea typeface="Raleway"/>
                <a:cs typeface="Raleway"/>
                <a:sym typeface="Raleway"/>
              </a:rPr>
              <a:t>                         B. Faux</a:t>
            </a:r>
            <a:endParaRPr sz="2100"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SzPts val="4400"/>
              <a:buNone/>
            </a:pPr>
            <a:endParaRPr sz="2800" b="1" dirty="0">
              <a:latin typeface="Raleway"/>
              <a:ea typeface="Raleway"/>
              <a:cs typeface="Raleway"/>
              <a:sym typeface="Raleway"/>
            </a:endParaRPr>
          </a:p>
        </p:txBody>
      </p:sp>
      <p:sp>
        <p:nvSpPr>
          <p:cNvPr id="183" name="Google Shape;183;g25ba17d219c_0_121"/>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6</a:t>
            </a:fld>
            <a:endParaRPr dirty="0"/>
          </a:p>
        </p:txBody>
      </p:sp>
      <p:pic>
        <p:nvPicPr>
          <p:cNvPr id="184" name="Google Shape;184;g25ba17d219c_0_121"/>
          <p:cNvPicPr preferRelativeResize="0"/>
          <p:nvPr>
            <p:custDataLst>
              <p:tags r:id="rId3"/>
            </p:custDataLst>
          </p:nvPr>
        </p:nvPicPr>
        <p:blipFill rotWithShape="1">
          <a:blip r:embed="rId6">
            <a:clrChange>
              <a:clrFrom>
                <a:srgbClr val="FFFFFF"/>
              </a:clrFrom>
              <a:clrTo>
                <a:srgbClr val="FFFFFF">
                  <a:alpha val="0"/>
                </a:srgbClr>
              </a:clrTo>
            </a:clrChange>
            <a:alphaModFix/>
          </a:blip>
          <a:srcRect t="9695" r="64739" b="63410"/>
          <a:stretch/>
        </p:blipFill>
        <p:spPr>
          <a:xfrm>
            <a:off x="3793067" y="2641600"/>
            <a:ext cx="2512758" cy="20368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8C6130B7-E83A-EE25-C3F7-144382094C62}"/>
              </a:ext>
            </a:extLst>
          </p:cNvPr>
          <p:cNvSpPr/>
          <p:nvPr/>
        </p:nvSpPr>
        <p:spPr>
          <a:xfrm>
            <a:off x="1033753" y="2815691"/>
            <a:ext cx="10124493" cy="1446073"/>
          </a:xfrm>
          <a:prstGeom prst="roundRect">
            <a:avLst/>
          </a:prstGeom>
          <a:solidFill>
            <a:srgbClr val="C9DBF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Google Shape;190;g25ba17d219c_0_357"/>
          <p:cNvSpPr txBox="1">
            <a:spLocks noGrp="1"/>
          </p:cNvSpPr>
          <p:nvPr>
            <p:ph type="body" idx="1"/>
            <p:custDataLst>
              <p:tags r:id="rId1"/>
            </p:custDataLst>
          </p:nvPr>
        </p:nvSpPr>
        <p:spPr>
          <a:xfrm>
            <a:off x="1033753" y="1351528"/>
            <a:ext cx="10124493" cy="4154943"/>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SzPts val="2800"/>
              <a:buNone/>
            </a:pPr>
            <a:r>
              <a:rPr lang="fr-FR" sz="2200" b="1" dirty="0">
                <a:solidFill>
                  <a:schemeClr val="dk1"/>
                </a:solidFill>
                <a:latin typeface="Raleway"/>
                <a:ea typeface="Raleway"/>
                <a:cs typeface="Raleway"/>
                <a:sym typeface="Raleway"/>
              </a:rPr>
              <a:t>RÉPONSE #1 :  </a:t>
            </a:r>
            <a:r>
              <a:rPr lang="fr-FR" sz="2200" b="1" dirty="0">
                <a:latin typeface="Raleway"/>
                <a:ea typeface="Raleway"/>
                <a:cs typeface="Raleway"/>
                <a:sym typeface="Raleway"/>
              </a:rPr>
              <a:t>A</a:t>
            </a:r>
            <a:r>
              <a:rPr lang="fr-FR" sz="2200" b="1" dirty="0">
                <a:solidFill>
                  <a:srgbClr val="2F5CEE"/>
                </a:solidFill>
                <a:latin typeface="Raleway"/>
                <a:ea typeface="Raleway"/>
                <a:cs typeface="Raleway"/>
                <a:sym typeface="Raleway"/>
              </a:rPr>
              <a:t>. </a:t>
            </a:r>
            <a:r>
              <a:rPr lang="fr-FR" sz="2200" b="1" dirty="0">
                <a:latin typeface="Raleway"/>
                <a:ea typeface="Raleway"/>
                <a:cs typeface="Raleway"/>
                <a:sym typeface="Raleway"/>
              </a:rPr>
              <a:t>VRAI</a:t>
            </a:r>
            <a:endParaRPr sz="1900" dirty="0">
              <a:solidFill>
                <a:schemeClr val="dk1"/>
              </a:solidFill>
              <a:latin typeface="Raleway"/>
              <a:ea typeface="Raleway"/>
              <a:cs typeface="Raleway"/>
              <a:sym typeface="Raleway"/>
            </a:endParaRPr>
          </a:p>
          <a:p>
            <a:pPr marL="0" lvl="0" indent="0" algn="l" rtl="0">
              <a:lnSpc>
                <a:spcPct val="100000"/>
              </a:lnSpc>
              <a:spcBef>
                <a:spcPts val="0"/>
              </a:spcBef>
              <a:spcAft>
                <a:spcPts val="0"/>
              </a:spcAft>
              <a:buSzPts val="1100"/>
              <a:buNone/>
            </a:pPr>
            <a:endParaRPr sz="2000"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SzPts val="1100"/>
              <a:buNone/>
            </a:pPr>
            <a:r>
              <a:rPr lang="fr-FR" sz="2000" dirty="0">
                <a:solidFill>
                  <a:schemeClr val="dk1"/>
                </a:solidFill>
                <a:latin typeface="Raleway"/>
                <a:ea typeface="Raleway"/>
                <a:cs typeface="Raleway"/>
                <a:sym typeface="Raleway"/>
              </a:rPr>
              <a:t>Le sommeil prépare le cerveau à résoudre des problèmes, en plus d’aider à la régulation des émotions pendant la journée. </a:t>
            </a:r>
            <a:endParaRPr sz="2000" dirty="0">
              <a:solidFill>
                <a:schemeClr val="dk1"/>
              </a:solidFill>
              <a:latin typeface="Raleway"/>
              <a:ea typeface="Raleway"/>
              <a:cs typeface="Raleway"/>
              <a:sym typeface="Raleway"/>
            </a:endParaRPr>
          </a:p>
          <a:p>
            <a:pPr marL="0" lvl="0" indent="0" algn="l" rtl="0">
              <a:lnSpc>
                <a:spcPct val="100000"/>
              </a:lnSpc>
              <a:spcBef>
                <a:spcPts val="0"/>
              </a:spcBef>
              <a:spcAft>
                <a:spcPts val="0"/>
              </a:spcAft>
              <a:buSzPts val="1100"/>
              <a:buNone/>
            </a:pPr>
            <a:endParaRPr sz="2000" dirty="0">
              <a:solidFill>
                <a:schemeClr val="dk1"/>
              </a:solidFill>
              <a:latin typeface="Raleway"/>
              <a:ea typeface="Raleway"/>
              <a:cs typeface="Raleway"/>
              <a:sym typeface="Raleway"/>
            </a:endParaRPr>
          </a:p>
          <a:p>
            <a:pPr marL="0" lvl="0" indent="0" algn="l" rtl="0">
              <a:lnSpc>
                <a:spcPct val="100000"/>
              </a:lnSpc>
              <a:spcBef>
                <a:spcPts val="0"/>
              </a:spcBef>
              <a:spcAft>
                <a:spcPts val="0"/>
              </a:spcAft>
              <a:buSzPts val="1100"/>
              <a:buNone/>
            </a:pPr>
            <a:r>
              <a:rPr lang="fr-FR" sz="2000" b="1" dirty="0">
                <a:solidFill>
                  <a:schemeClr val="dk1"/>
                </a:solidFill>
                <a:latin typeface="Raleway"/>
                <a:ea typeface="Raleway"/>
                <a:cs typeface="Raleway"/>
                <a:sym typeface="Raleway"/>
              </a:rPr>
              <a:t>Un cerveau reposé </a:t>
            </a:r>
            <a:r>
              <a:rPr lang="fr-FR" sz="2000" dirty="0">
                <a:solidFill>
                  <a:schemeClr val="dk1"/>
                </a:solidFill>
                <a:latin typeface="Raleway"/>
                <a:ea typeface="Raleway"/>
                <a:cs typeface="Raleway"/>
                <a:sym typeface="Raleway"/>
              </a:rPr>
              <a:t>:</a:t>
            </a:r>
            <a:endParaRPr sz="2000" dirty="0">
              <a:solidFill>
                <a:schemeClr val="dk1"/>
              </a:solidFill>
              <a:latin typeface="Raleway"/>
              <a:ea typeface="Raleway"/>
              <a:cs typeface="Raleway"/>
              <a:sym typeface="Raleway"/>
            </a:endParaRPr>
          </a:p>
          <a:p>
            <a:pPr marL="457200" lvl="0" indent="-355600" algn="l" rtl="0">
              <a:lnSpc>
                <a:spcPct val="100000"/>
              </a:lnSpc>
              <a:spcBef>
                <a:spcPts val="0"/>
              </a:spcBef>
              <a:spcAft>
                <a:spcPts val="0"/>
              </a:spcAft>
              <a:buClr>
                <a:schemeClr val="dk1"/>
              </a:buClr>
              <a:buSzPts val="2000"/>
              <a:buFont typeface="Raleway"/>
              <a:buChar char="•"/>
            </a:pPr>
            <a:r>
              <a:rPr lang="fr-FR" sz="2000" dirty="0">
                <a:solidFill>
                  <a:schemeClr val="dk1"/>
                </a:solidFill>
                <a:latin typeface="Raleway"/>
                <a:ea typeface="Raleway"/>
                <a:cs typeface="Raleway"/>
                <a:sym typeface="Raleway"/>
              </a:rPr>
              <a:t>Fera moins d’erreurs d’inattention ;</a:t>
            </a:r>
            <a:endParaRPr sz="2000" dirty="0">
              <a:solidFill>
                <a:schemeClr val="dk1"/>
              </a:solidFill>
              <a:latin typeface="Raleway"/>
              <a:ea typeface="Raleway"/>
              <a:cs typeface="Raleway"/>
              <a:sym typeface="Raleway"/>
            </a:endParaRPr>
          </a:p>
          <a:p>
            <a:pPr marL="457200" lvl="0" indent="-355600" algn="l" rtl="0">
              <a:lnSpc>
                <a:spcPct val="100000"/>
              </a:lnSpc>
              <a:spcBef>
                <a:spcPts val="0"/>
              </a:spcBef>
              <a:spcAft>
                <a:spcPts val="0"/>
              </a:spcAft>
              <a:buClr>
                <a:schemeClr val="dk1"/>
              </a:buClr>
              <a:buSzPts val="2000"/>
              <a:buFont typeface="Raleway"/>
              <a:buChar char="•"/>
            </a:pPr>
            <a:r>
              <a:rPr lang="fr-FR" sz="2000" dirty="0">
                <a:solidFill>
                  <a:schemeClr val="dk1"/>
                </a:solidFill>
                <a:latin typeface="Raleway"/>
                <a:ea typeface="Raleway"/>
                <a:cs typeface="Raleway"/>
                <a:sym typeface="Raleway"/>
              </a:rPr>
              <a:t>Aura un meilleur accès à ce qui est stocké en mémoire ;</a:t>
            </a:r>
            <a:endParaRPr sz="2000" dirty="0">
              <a:solidFill>
                <a:schemeClr val="dk1"/>
              </a:solidFill>
              <a:latin typeface="Raleway"/>
              <a:ea typeface="Raleway"/>
              <a:cs typeface="Raleway"/>
              <a:sym typeface="Raleway"/>
            </a:endParaRPr>
          </a:p>
          <a:p>
            <a:pPr marL="457200" lvl="0" indent="-355600" algn="l" rtl="0">
              <a:lnSpc>
                <a:spcPct val="100000"/>
              </a:lnSpc>
              <a:spcBef>
                <a:spcPts val="0"/>
              </a:spcBef>
              <a:spcAft>
                <a:spcPts val="0"/>
              </a:spcAft>
              <a:buClr>
                <a:schemeClr val="dk1"/>
              </a:buClr>
              <a:buSzPts val="2000"/>
              <a:buFont typeface="Raleway"/>
              <a:buChar char="•"/>
            </a:pPr>
            <a:r>
              <a:rPr lang="fr-FR" sz="2000" dirty="0">
                <a:solidFill>
                  <a:schemeClr val="dk1"/>
                </a:solidFill>
                <a:latin typeface="Raleway"/>
                <a:ea typeface="Raleway"/>
                <a:cs typeface="Raleway"/>
                <a:sym typeface="Raleway"/>
              </a:rPr>
              <a:t>Ne cédera pas facilement à la panique pendant un examen.</a:t>
            </a:r>
            <a:endParaRPr sz="2000" b="1" dirty="0">
              <a:solidFill>
                <a:schemeClr val="dk1"/>
              </a:solidFill>
              <a:latin typeface="Raleway"/>
              <a:ea typeface="Raleway"/>
              <a:cs typeface="Raleway"/>
              <a:sym typeface="Raleway"/>
            </a:endParaRPr>
          </a:p>
          <a:p>
            <a:pPr marL="0" lvl="0" indent="0" algn="l" rtl="0">
              <a:lnSpc>
                <a:spcPct val="100000"/>
              </a:lnSpc>
              <a:spcBef>
                <a:spcPts val="0"/>
              </a:spcBef>
              <a:spcAft>
                <a:spcPts val="0"/>
              </a:spcAft>
              <a:buSzPts val="1100"/>
              <a:buNone/>
            </a:pPr>
            <a:endParaRPr sz="2200" b="1"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SzPts val="1100"/>
              <a:buNone/>
            </a:pPr>
            <a:r>
              <a:rPr lang="fr-FR" sz="2000" dirty="0">
                <a:solidFill>
                  <a:schemeClr val="dk1"/>
                </a:solidFill>
                <a:latin typeface="Raleway"/>
                <a:ea typeface="Raleway"/>
                <a:cs typeface="Raleway"/>
                <a:sym typeface="Raleway"/>
              </a:rPr>
              <a:t>Dormir recharge les batteries, permet de mettre ses idées en place et de prendre des décisions qui nous ressemblent puisqu’elles seront réfléchies calmement, en pleine conscience, sans être sous l’emprise des émotions d’un cerveau épuisé. </a:t>
            </a:r>
            <a:endParaRPr sz="2000" dirty="0">
              <a:solidFill>
                <a:schemeClr val="dk1"/>
              </a:solidFill>
              <a:latin typeface="Raleway"/>
              <a:ea typeface="Raleway"/>
              <a:cs typeface="Raleway"/>
              <a:sym typeface="Raleway"/>
            </a:endParaRPr>
          </a:p>
        </p:txBody>
      </p:sp>
      <p:sp>
        <p:nvSpPr>
          <p:cNvPr id="191" name="Google Shape;191;g25ba17d219c_0_357"/>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7</a:t>
            </a:fld>
            <a:endParaRPr/>
          </a:p>
        </p:txBody>
      </p:sp>
      <p:pic>
        <p:nvPicPr>
          <p:cNvPr id="6" name="Image 5">
            <a:extLst>
              <a:ext uri="{FF2B5EF4-FFF2-40B4-BE49-F238E27FC236}">
                <a16:creationId xmlns:a16="http://schemas.microsoft.com/office/drawing/2014/main" id="{B6FE8012-F033-519A-8FF5-6FF85A3C9B54}"/>
              </a:ext>
            </a:extLst>
          </p:cNvPr>
          <p:cNvPicPr>
            <a:picLocks noChangeAspect="1"/>
          </p:cNvPicPr>
          <p:nvPr/>
        </p:nvPicPr>
        <p:blipFill>
          <a:blip r:embed="rId5">
            <a:clrChange>
              <a:clrFrom>
                <a:srgbClr val="FCFCFB"/>
              </a:clrFrom>
              <a:clrTo>
                <a:srgbClr val="FCFCFB">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21123357">
            <a:off x="375806" y="4488881"/>
            <a:ext cx="614026" cy="10450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186304DD-3BBA-5775-5660-207F33D9CF4B}"/>
              </a:ext>
            </a:extLst>
          </p:cNvPr>
          <p:cNvSpPr/>
          <p:nvPr/>
        </p:nvSpPr>
        <p:spPr>
          <a:xfrm>
            <a:off x="5545666" y="905418"/>
            <a:ext cx="1080000" cy="1080000"/>
          </a:xfrm>
          <a:prstGeom prst="ellipse">
            <a:avLst/>
          </a:prstGeom>
          <a:solidFill>
            <a:srgbClr val="3F6A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4D19118-0B35-5A67-DA2D-06D5B1172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
        <p:nvSpPr>
          <p:cNvPr id="6" name="ZoneTexte 5">
            <a:extLst>
              <a:ext uri="{FF2B5EF4-FFF2-40B4-BE49-F238E27FC236}">
                <a16:creationId xmlns:a16="http://schemas.microsoft.com/office/drawing/2014/main" id="{2BEE2B1C-BDF2-6DDE-D227-321421A3869F}"/>
              </a:ext>
            </a:extLst>
          </p:cNvPr>
          <p:cNvSpPr txBox="1"/>
          <p:nvPr/>
        </p:nvSpPr>
        <p:spPr>
          <a:xfrm>
            <a:off x="1397000" y="4194486"/>
            <a:ext cx="9398000" cy="769441"/>
          </a:xfrm>
          <a:prstGeom prst="rect">
            <a:avLst/>
          </a:prstGeom>
          <a:noFill/>
        </p:spPr>
        <p:txBody>
          <a:bodyPr wrap="square">
            <a:spAutoFit/>
          </a:bodyPr>
          <a:lstStyle/>
          <a:p>
            <a:pPr marL="0" lvl="0" indent="0" algn="just" rtl="0">
              <a:lnSpc>
                <a:spcPct val="100000"/>
              </a:lnSpc>
              <a:spcBef>
                <a:spcPts val="0"/>
              </a:spcBef>
              <a:spcAft>
                <a:spcPts val="0"/>
              </a:spcAft>
              <a:buSzPts val="1100"/>
              <a:buNone/>
            </a:pPr>
            <a:r>
              <a:rPr lang="fr-FR" sz="2200" dirty="0">
                <a:solidFill>
                  <a:schemeClr val="tx1"/>
                </a:solidFill>
                <a:latin typeface="Raleway"/>
                <a:ea typeface="Raleway"/>
                <a:cs typeface="Raleway"/>
                <a:sym typeface="Raleway"/>
              </a:rPr>
              <a:t>Il vaut mieux avoir une bonne nuit de sommeil que de passer une nuit blanche à stresser ou à se « bourrer le crâne ».  C’est prouvé !</a:t>
            </a:r>
          </a:p>
        </p:txBody>
      </p:sp>
      <p:sp>
        <p:nvSpPr>
          <p:cNvPr id="7" name="ZoneTexte 6">
            <a:extLst>
              <a:ext uri="{FF2B5EF4-FFF2-40B4-BE49-F238E27FC236}">
                <a16:creationId xmlns:a16="http://schemas.microsoft.com/office/drawing/2014/main" id="{4465C06E-57FC-2629-14A3-05C136C97755}"/>
              </a:ext>
            </a:extLst>
          </p:cNvPr>
          <p:cNvSpPr txBox="1"/>
          <p:nvPr/>
        </p:nvSpPr>
        <p:spPr>
          <a:xfrm>
            <a:off x="1397000" y="2659559"/>
            <a:ext cx="9398000" cy="769441"/>
          </a:xfrm>
          <a:prstGeom prst="rect">
            <a:avLst/>
          </a:prstGeom>
          <a:noFill/>
        </p:spPr>
        <p:txBody>
          <a:bodyPr wrap="square">
            <a:spAutoFit/>
          </a:bodyPr>
          <a:lstStyle/>
          <a:p>
            <a:pPr marL="0" lvl="0" indent="0" algn="ctr" rtl="0">
              <a:lnSpc>
                <a:spcPct val="100000"/>
              </a:lnSpc>
              <a:spcBef>
                <a:spcPts val="0"/>
              </a:spcBef>
              <a:spcAft>
                <a:spcPts val="0"/>
              </a:spcAft>
              <a:buSzPts val="1100"/>
              <a:buNone/>
            </a:pPr>
            <a:r>
              <a:rPr lang="fr-FR" sz="2200" b="1" dirty="0">
                <a:solidFill>
                  <a:schemeClr val="tx1"/>
                </a:solidFill>
                <a:latin typeface="Raleway"/>
                <a:ea typeface="Raleway"/>
                <a:cs typeface="Raleway"/>
                <a:sym typeface="Raleway"/>
              </a:rPr>
              <a:t>D’APRÈS VOUS, LE SOIR AVANT UN EXAMEN, MIEUX VAUT DORMIR OU ÉTUDIER LE PLUS DE TEMPS POSSIBLE ?  </a:t>
            </a:r>
          </a:p>
        </p:txBody>
      </p:sp>
      <p:pic>
        <p:nvPicPr>
          <p:cNvPr id="9" name="Graphique 8" descr="Question Mark avec un remplissage uni">
            <a:extLst>
              <a:ext uri="{FF2B5EF4-FFF2-40B4-BE49-F238E27FC236}">
                <a16:creationId xmlns:a16="http://schemas.microsoft.com/office/drawing/2014/main" id="{21528A2D-42C7-CBFA-3FA3-D450AC7EDF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8466" y="984755"/>
            <a:ext cx="914400" cy="914400"/>
          </a:xfrm>
          <a:prstGeom prst="rect">
            <a:avLst/>
          </a:prstGeom>
        </p:spPr>
      </p:pic>
    </p:spTree>
    <p:extLst>
      <p:ext uri="{BB962C8B-B14F-4D97-AF65-F5344CB8AC3E}">
        <p14:creationId xmlns:p14="http://schemas.microsoft.com/office/powerpoint/2010/main" val="21064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5ba17d219c_0_239"/>
          <p:cNvSpPr txBox="1">
            <a:spLocks noGrp="1"/>
          </p:cNvSpPr>
          <p:nvPr>
            <p:ph type="title"/>
            <p:custDataLst>
              <p:tags r:id="rId1"/>
            </p:custDataLst>
          </p:nvPr>
        </p:nvSpPr>
        <p:spPr>
          <a:xfrm>
            <a:off x="515100" y="402150"/>
            <a:ext cx="11161800" cy="5444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90"/>
              <a:buNone/>
            </a:pPr>
            <a:r>
              <a:rPr lang="fr-FR" sz="2100" b="1" dirty="0">
                <a:solidFill>
                  <a:schemeClr val="dk1"/>
                </a:solidFill>
                <a:latin typeface="Raleway"/>
                <a:ea typeface="Raleway"/>
                <a:cs typeface="Raleway"/>
                <a:sym typeface="Raleway"/>
              </a:rPr>
              <a:t>QUESTION #2 :</a:t>
            </a:r>
            <a:endParaRPr sz="21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990"/>
              <a:buNone/>
            </a:pPr>
            <a:endParaRPr sz="1700" b="1" dirty="0">
              <a:solidFill>
                <a:schemeClr val="dk1"/>
              </a:solidFill>
              <a:latin typeface="Raleway"/>
              <a:ea typeface="Raleway"/>
              <a:cs typeface="Raleway"/>
              <a:sym typeface="Raleway"/>
            </a:endParaRPr>
          </a:p>
          <a:p>
            <a:pPr marL="0" lvl="0" indent="0" algn="ctr" rtl="0">
              <a:lnSpc>
                <a:spcPct val="100000"/>
              </a:lnSpc>
              <a:spcBef>
                <a:spcPts val="0"/>
              </a:spcBef>
              <a:spcAft>
                <a:spcPts val="0"/>
              </a:spcAft>
              <a:buSzPts val="4400"/>
              <a:buNone/>
            </a:pPr>
            <a:r>
              <a:rPr lang="fr-FR" sz="2300" b="1" dirty="0">
                <a:solidFill>
                  <a:srgbClr val="2F5CEE"/>
                </a:solidFill>
                <a:latin typeface="Raleway"/>
                <a:ea typeface="Raleway"/>
                <a:cs typeface="Raleway"/>
                <a:sym typeface="Raleway"/>
              </a:rPr>
              <a:t>L’avenir appartient à ceux qui se lèvent tôt.</a:t>
            </a:r>
            <a:endParaRPr sz="2300" b="1" dirty="0">
              <a:latin typeface="Raleway"/>
              <a:ea typeface="Raleway"/>
              <a:cs typeface="Raleway"/>
              <a:sym typeface="Raleway"/>
            </a:endParaRPr>
          </a:p>
          <a:p>
            <a:pPr marL="0" lvl="0" indent="0" algn="ctr" rtl="0">
              <a:lnSpc>
                <a:spcPct val="100000"/>
              </a:lnSpc>
              <a:spcBef>
                <a:spcPts val="0"/>
              </a:spcBef>
              <a:spcAft>
                <a:spcPts val="0"/>
              </a:spcAft>
              <a:buSzPts val="4400"/>
              <a:buNone/>
            </a:pPr>
            <a:br>
              <a:rPr lang="fr-CA" sz="2300" b="1" dirty="0">
                <a:latin typeface="Raleway"/>
                <a:ea typeface="Raleway"/>
                <a:cs typeface="Raleway"/>
                <a:sym typeface="Raleway"/>
              </a:rPr>
            </a:br>
            <a:br>
              <a:rPr lang="fr-CA" sz="2300" b="1" dirty="0">
                <a:latin typeface="Raleway"/>
                <a:ea typeface="Raleway"/>
                <a:cs typeface="Raleway"/>
                <a:sym typeface="Raleway"/>
              </a:rPr>
            </a:br>
            <a:br>
              <a:rPr lang="fr-CA" sz="2300" b="1" dirty="0">
                <a:latin typeface="Raleway"/>
                <a:ea typeface="Raleway"/>
                <a:cs typeface="Raleway"/>
                <a:sym typeface="Raleway"/>
              </a:rPr>
            </a:br>
            <a:r>
              <a:rPr lang="fr-CA" sz="2300" b="1" dirty="0">
                <a:latin typeface="Raleway"/>
                <a:ea typeface="Raleway"/>
                <a:cs typeface="Raleway"/>
                <a:sym typeface="Raleway"/>
              </a:rPr>
              <a:t>                         </a:t>
            </a:r>
            <a:r>
              <a:rPr lang="fr-CA" sz="2300" dirty="0">
                <a:solidFill>
                  <a:schemeClr val="tx1"/>
                </a:solidFill>
                <a:latin typeface="Raleway"/>
                <a:ea typeface="Raleway"/>
                <a:cs typeface="Raleway"/>
                <a:sym typeface="Raleway"/>
              </a:rPr>
              <a:t>A.</a:t>
            </a:r>
            <a:r>
              <a:rPr lang="fr-FR" sz="2100" dirty="0">
                <a:solidFill>
                  <a:schemeClr val="dk1"/>
                </a:solidFill>
                <a:latin typeface="Raleway"/>
                <a:ea typeface="Raleway"/>
                <a:cs typeface="Raleway"/>
                <a:sym typeface="Raleway"/>
              </a:rPr>
              <a:t>Vrai </a:t>
            </a:r>
            <a:br>
              <a:rPr lang="fr-FR" sz="2100" dirty="0">
                <a:solidFill>
                  <a:schemeClr val="dk1"/>
                </a:solidFill>
                <a:latin typeface="Raleway"/>
                <a:ea typeface="Raleway"/>
                <a:cs typeface="Raleway"/>
                <a:sym typeface="Raleway"/>
              </a:rPr>
            </a:br>
            <a:br>
              <a:rPr lang="fr-FR" sz="2100" dirty="0">
                <a:solidFill>
                  <a:schemeClr val="dk1"/>
                </a:solidFill>
                <a:latin typeface="Raleway"/>
                <a:ea typeface="Raleway"/>
                <a:cs typeface="Raleway"/>
                <a:sym typeface="Raleway"/>
              </a:rPr>
            </a:br>
            <a:r>
              <a:rPr lang="fr-FR" sz="2100" dirty="0">
                <a:solidFill>
                  <a:schemeClr val="dk1"/>
                </a:solidFill>
                <a:latin typeface="Raleway"/>
                <a:ea typeface="Raleway"/>
                <a:cs typeface="Raleway"/>
                <a:sym typeface="Raleway"/>
              </a:rPr>
              <a:t>                            B. Faux</a:t>
            </a:r>
            <a:endParaRPr sz="2100" dirty="0">
              <a:solidFill>
                <a:schemeClr val="dk1"/>
              </a:solidFill>
              <a:latin typeface="Raleway"/>
              <a:ea typeface="Raleway"/>
              <a:cs typeface="Raleway"/>
              <a:sym typeface="Raleway"/>
            </a:endParaRPr>
          </a:p>
          <a:p>
            <a:pPr marL="0" lvl="0" indent="0" algn="just" rtl="0">
              <a:lnSpc>
                <a:spcPct val="100000"/>
              </a:lnSpc>
              <a:spcBef>
                <a:spcPts val="0"/>
              </a:spcBef>
              <a:spcAft>
                <a:spcPts val="0"/>
              </a:spcAft>
              <a:buSzPts val="4400"/>
              <a:buNone/>
            </a:pPr>
            <a:endParaRPr sz="2100" b="1" dirty="0">
              <a:solidFill>
                <a:schemeClr val="dk1"/>
              </a:solidFill>
              <a:latin typeface="Raleway"/>
              <a:ea typeface="Raleway"/>
              <a:cs typeface="Raleway"/>
              <a:sym typeface="Raleway"/>
            </a:endParaRPr>
          </a:p>
        </p:txBody>
      </p:sp>
      <p:sp>
        <p:nvSpPr>
          <p:cNvPr id="198" name="Google Shape;198;g25ba17d219c_0_239"/>
          <p:cNvSpPr txBox="1">
            <a:spLocks noGrp="1"/>
          </p:cNvSpPr>
          <p:nvPr>
            <p:ph type="sldNum" idx="12"/>
            <p:custDataLst>
              <p:tags r:id="rId2"/>
            </p:custDataLst>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fr-FR"/>
              <a:t>9</a:t>
            </a:fld>
            <a:endParaRPr/>
          </a:p>
        </p:txBody>
      </p:sp>
      <p:pic>
        <p:nvPicPr>
          <p:cNvPr id="199" name="Google Shape;199;g25ba17d219c_0_239"/>
          <p:cNvPicPr preferRelativeResize="0"/>
          <p:nvPr>
            <p:custDataLst>
              <p:tags r:id="rId3"/>
            </p:custDataLst>
          </p:nvPr>
        </p:nvPicPr>
        <p:blipFill rotWithShape="1">
          <a:blip r:embed="rId6">
            <a:alphaModFix/>
          </a:blip>
          <a:srcRect l="35854" t="63761" r="33046"/>
          <a:stretch/>
        </p:blipFill>
        <p:spPr>
          <a:xfrm>
            <a:off x="3911275" y="2713341"/>
            <a:ext cx="2184725" cy="255292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2119</TotalTime>
  <Words>4575</Words>
  <Application>Microsoft Office PowerPoint</Application>
  <PresentationFormat>Grand écran</PresentationFormat>
  <Paragraphs>393</Paragraphs>
  <Slides>31</Slides>
  <Notes>28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Times New Roman</vt:lpstr>
      <vt:lpstr>Open Sans</vt:lpstr>
      <vt:lpstr>Calibri</vt:lpstr>
      <vt:lpstr>Arial</vt:lpstr>
      <vt:lpstr>Raleway</vt:lpstr>
      <vt:lpstr>Arial Black</vt:lpstr>
      <vt:lpstr>Office Theme</vt:lpstr>
      <vt:lpstr>Présentation PowerPoint</vt:lpstr>
      <vt:lpstr>Présentation PowerPoint</vt:lpstr>
      <vt:lpstr>À la fin de l’atelier, vous serez en mesure…</vt:lpstr>
      <vt:lpstr>Le sommeil, ça recharge!  Saviez-vous que… </vt:lpstr>
      <vt:lpstr>QuizZZZzzZZzzZ  Pour ne pas dormir debout #PNPDD</vt:lpstr>
      <vt:lpstr>QUESTION #1 :  La nuit porte conseil.                            A. Vrai                           B. Faux </vt:lpstr>
      <vt:lpstr>Présentation PowerPoint</vt:lpstr>
      <vt:lpstr>Présentation PowerPoint</vt:lpstr>
      <vt:lpstr>QUESTION #2 :  L’avenir appartient à ceux qui se lèvent tôt.                             A.Vrai                               B. Faux </vt:lpstr>
      <vt:lpstr>Présentation PowerPoint</vt:lpstr>
      <vt:lpstr>QUESTION #3 :  Tu as sûrement déjà vu un attrape-rêve (dream catcher) qui,  selon des croyances, sert à protéger le sommeil des enfants.   Voici des faits sur les rêves et les cauchemars.   Quelle affirmation est fausse ?   Tout le monde rêve et a déjà fait au moins un cauchemar dans sa vie.  Environ le quart d’entre nous (25%) fait au moins un cauchemar par mois.  Les adultes font plus de cauchemars que les enfants.   Les cauchemars peuvent être un trouble du sommeil. </vt:lpstr>
      <vt:lpstr>Présentation PowerPoint</vt:lpstr>
      <vt:lpstr>Présentation PowerPoint</vt:lpstr>
      <vt:lpstr>QUESTION #4 :  Quand est-il important de parler de votre sommeil  avec quelqu’un de confiance ou avec un(e) professionnel(le) de la santé ?  Si vous vous réveillez la nuit autant de fois que le mot « covid-19 » a été dit dans les dernières années.  S’il vous faut plus d’une heure pour vous endormir en essayant pour de vrai, lumières éteintes et tête sur l’oreiller.  Si l’on vous dit que vous ronflez tellement que les murs tremblent.  Si la pensée d'aller vous coucher vous génère un stress.   Si le jour vous avez  autant d’énergie qu’un escargot ou que vous cognez des clous en classe - cela s’appelle de la somnolence et ce n’est pas de la paresse, c’est un drapeau rouge.   Toutes ces réponses.</vt:lpstr>
      <vt:lpstr>Présentation PowerPoint</vt:lpstr>
      <vt:lpstr>QUESTION #5 :  C’est maintenant bien connu, les écrans peuvent nuire à la qualité du sommeil.  Quelle affirmation parmi les suivantes est vraie ?   A. Qu’elle soit bleue ou jaune, la lumière produite par les écrans vous empêchera de dormir au même titre que le pire film d’horreur ou qu’une lampe de poche braquée en pleine figure.  B. Le « mode nuit », offert par les systèmes, n’offre rien de médicalement reconnu pour limiter l’impact sur le sommeil et appartient aux stratégies de marketing tout comme les « fake news » qui ne sont pas des nouvelles fiables.    C. « Doomscroller » ou faire défiler ton « feed » TikTok ou Instagram ne te fera jamais autant rêver qu’une bonne nuit de sommeil.  D. Toutes ces réponses.</vt:lpstr>
      <vt:lpstr>Présentation PowerPoint</vt:lpstr>
      <vt:lpstr>QUESTION #6 :  La nuit, vous devez éviter de passer trop de temps éveillé(e)s et allongé(e)s dans votre lit, en cherchant ou en attendant votre sommeil, que ce soit en tenant votre cell à la main ou en faisant la boulette de burger à tourner et vous retourner.     Vrai  Faux</vt:lpstr>
      <vt:lpstr>Présentation PowerPoint</vt:lpstr>
      <vt:lpstr>Présentation PowerPoint</vt:lpstr>
      <vt:lpstr>Dis-moi ce que tu fais le jour,  je te dirai comment tu dors...</vt:lpstr>
      <vt:lpstr>Présentation PowerPoint</vt:lpstr>
      <vt:lpstr>Dis-moi ce que tu fais le jour,  je te dirai comment tu dors...</vt:lpstr>
      <vt:lpstr>Présentation PowerPoint</vt:lpstr>
      <vt:lpstr>Le sommeil… parlons-en !</vt:lpstr>
      <vt:lpstr>Présentation PowerPoint</vt:lpstr>
      <vt:lpstr>Présentation PowerPoint</vt:lpstr>
      <vt:lpstr>Présentation PowerPoint</vt:lpstr>
      <vt:lpstr>Présentation PowerPoint</vt:lpstr>
      <vt:lpstr>Et si l’on faisait la sieste ? </vt:lpstr>
      <vt:lpstr>Défi HORS-PISTE  Cette semaine, met le sommeil en action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Joelle Montembeault</dc:creator>
  <cp:lastModifiedBy>Joelle Lepage</cp:lastModifiedBy>
  <cp:revision>4</cp:revision>
  <dcterms:created xsi:type="dcterms:W3CDTF">2019-08-01T17:41:17Z</dcterms:created>
  <dcterms:modified xsi:type="dcterms:W3CDTF">2023-08-15T17:24:27Z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0x010100628E59987E48D4499024123DCC5A93A1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