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7A6"/>
    <a:srgbClr val="275CAA"/>
    <a:srgbClr val="1E5EF8"/>
    <a:srgbClr val="0B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4675"/>
  </p:normalViewPr>
  <p:slideViewPr>
    <p:cSldViewPr snapToGrid="0" snapToObjects="1">
      <p:cViewPr varScale="1">
        <p:scale>
          <a:sx n="56" d="100"/>
          <a:sy n="56" d="100"/>
        </p:scale>
        <p:origin x="257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B4FC83C-9BED-43E0-AC62-66CC7D5CF2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3203"/>
          <a:stretch/>
        </p:blipFill>
        <p:spPr>
          <a:xfrm>
            <a:off x="-9189" y="8610304"/>
            <a:ext cx="7559675" cy="1259858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400684" y="2983791"/>
            <a:ext cx="6773398" cy="3003089"/>
          </a:xfrm>
          <a:prstGeom prst="rect">
            <a:avLst/>
          </a:prstGeom>
          <a:noFill/>
          <a:ln w="57150">
            <a:solidFill>
              <a:srgbClr val="275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328567" y="7983716"/>
            <a:ext cx="69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74C7A6"/>
                </a:solidFill>
                <a:latin typeface="Raleway" panose="020B0003030101060003" pitchFamily="34" charset="0"/>
                <a:ea typeface="+mj-ea"/>
                <a:cs typeface="+mj-cs"/>
              </a:rPr>
              <a:t>HORS-PISTE, ça ne veut pas dire être dans le champ! </a:t>
            </a: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1197339" y="1650445"/>
            <a:ext cx="524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rgbClr val="74C7A6"/>
                </a:solidFill>
              </a:rPr>
              <a:t>Déroulement du programme</a:t>
            </a:r>
            <a:endParaRPr lang="fr-CA" dirty="0">
              <a:solidFill>
                <a:srgbClr val="74C7A6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4"/>
            </p:custDataLst>
          </p:nvPr>
        </p:nvSpPr>
        <p:spPr>
          <a:xfrm>
            <a:off x="400683" y="3186916"/>
            <a:ext cx="6845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1600" dirty="0"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latin typeface="Raleway" panose="020B0003030101060003" pitchFamily="34" charset="0"/>
                <a:ea typeface="+mj-ea"/>
                <a:cs typeface="+mj-cs"/>
              </a:rPr>
              <a:t>8 rencontres hebdomadaires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latin typeface="Raleway" panose="020B0003030101060003" pitchFamily="34" charset="0"/>
                <a:ea typeface="+mj-ea"/>
                <a:cs typeface="+mj-cs"/>
              </a:rPr>
              <a:t>Du ____ au ______ 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6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les dates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latin typeface="Raleway" panose="020B0003030101060003" pitchFamily="34" charset="0"/>
                <a:ea typeface="+mj-ea"/>
                <a:cs typeface="+mj-cs"/>
              </a:rPr>
              <a:t>Le _________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6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la journée de la semaine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 </a:t>
            </a:r>
            <a:r>
              <a:rPr lang="fr-CA" sz="1600" dirty="0">
                <a:latin typeface="Raleway" panose="020B0003030101060003" pitchFamily="34" charset="0"/>
                <a:ea typeface="+mj-ea"/>
                <a:cs typeface="+mj-cs"/>
              </a:rPr>
              <a:t>de _____ à _____ 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6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les heures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latin typeface="Raleway" panose="020B0003030101060003" pitchFamily="34" charset="0"/>
                <a:ea typeface="+mj-ea"/>
                <a:cs typeface="+mj-cs"/>
              </a:rPr>
              <a:t>Animé par ____________ 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6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 nom de la personne intervenante)</a:t>
            </a:r>
            <a:endParaRPr lang="fr-CA" sz="1600" dirty="0">
              <a:solidFill>
                <a:srgbClr val="FF0000"/>
              </a:solidFill>
              <a:latin typeface="Raleway" panose="020B0003030101060003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>
                <a:latin typeface="Raleway" panose="020B0003030101060003" pitchFamily="34" charset="0"/>
                <a:ea typeface="+mj-ea"/>
                <a:cs typeface="+mj-cs"/>
              </a:rPr>
              <a:t>Local ___________ 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sz="1600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ajouter le lieu des rencontres</a:t>
            </a:r>
            <a:r>
              <a:rPr lang="fr-CA" sz="1600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  <a:endParaRPr lang="fr-CA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400686" y="6886512"/>
            <a:ext cx="677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Raleway" panose="020B0003030101060003" pitchFamily="34" charset="0"/>
              </a:rPr>
              <a:t>Pour toute question, contacter: </a:t>
            </a:r>
            <a:r>
              <a:rPr lang="fr-FR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FR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 nom et les coordonnées de la personne à contacter</a:t>
            </a:r>
            <a:r>
              <a:rPr lang="fr-FR" dirty="0">
                <a:solidFill>
                  <a:srgbClr val="FF0000"/>
                </a:solidFill>
                <a:latin typeface="Raleway" panose="020B0003030101060003" pitchFamily="34" charset="0"/>
              </a:rPr>
              <a:t>) 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6"/>
            </p:custDataLst>
          </p:nvPr>
        </p:nvSpPr>
        <p:spPr>
          <a:xfrm>
            <a:off x="400685" y="6183625"/>
            <a:ext cx="6739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atin typeface="Raleway" panose="020B0003030101060003" pitchFamily="34" charset="0"/>
                <a:ea typeface="+mj-ea"/>
                <a:cs typeface="+mj-cs"/>
              </a:rPr>
              <a:t>Autres informations importantes: </a:t>
            </a:r>
            <a:r>
              <a:rPr lang="fr-CA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(</a:t>
            </a:r>
            <a:r>
              <a:rPr lang="fr-CA" i="1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à compléter au besoin</a:t>
            </a:r>
            <a:r>
              <a:rPr lang="fr-CA" dirty="0">
                <a:solidFill>
                  <a:srgbClr val="FF0000"/>
                </a:solidFill>
                <a:latin typeface="Raleway" panose="020B0003030101060003" pitchFamily="34" charset="0"/>
                <a:ea typeface="+mj-ea"/>
                <a:cs typeface="+mj-cs"/>
              </a:rPr>
              <a:t>)</a:t>
            </a:r>
          </a:p>
          <a:p>
            <a:pPr algn="ctr"/>
            <a:endParaRPr lang="fr-CA" sz="800" dirty="0">
              <a:solidFill>
                <a:srgbClr val="FF0000"/>
              </a:solidFill>
              <a:latin typeface="Raleway" panose="020B0003030101060003" pitchFamily="34" charset="0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4E09FF-F2EB-4271-8536-95B8C17E38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7023" y="8918838"/>
            <a:ext cx="2060632" cy="4494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FA4F748-941B-453D-B72F-E0F7444726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86258" y="2308855"/>
            <a:ext cx="267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Horaire des rencontres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FA0038F-9BF7-4D76-AE4D-6014A6D401FE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067078" y="527229"/>
            <a:ext cx="3831204" cy="60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Raleway" panose="020B0003030101060003" pitchFamily="34" charset="0"/>
              </a:rPr>
              <a:t> </a:t>
            </a:r>
            <a:br>
              <a:rPr lang="fr-FR" dirty="0">
                <a:latin typeface="Raleway" panose="020B0003030101060003" pitchFamily="34" charset="0"/>
              </a:rPr>
            </a:br>
            <a:r>
              <a:rPr lang="fr-FR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</a:rPr>
              <a:t>Volet Expédition</a:t>
            </a: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F0F10C4-DAE8-4F8C-A108-131538592A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331" y="396141"/>
            <a:ext cx="2882687" cy="8544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65CA4-B328-4EBD-81C7-B66E5BB1C237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78" y="8875535"/>
            <a:ext cx="1536791" cy="5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102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Sonia Vachon</cp:lastModifiedBy>
  <cp:revision>51</cp:revision>
  <cp:lastPrinted>2019-09-11T14:05:43Z</cp:lastPrinted>
  <dcterms:created xsi:type="dcterms:W3CDTF">2019-07-05T17:11:10Z</dcterms:created>
  <dcterms:modified xsi:type="dcterms:W3CDTF">2023-06-09T15:07:52Z</dcterms:modified>
</cp:coreProperties>
</file>