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0_8A65EE6C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0CDA81-00C8-8709-4E85-6A97516AC1ED}" name="Joelle Lepage" initials="JL" userId="S::lepj1802@usherbrooke.ca::0171402b-baed-4880-b438-773c907603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6A8"/>
    <a:srgbClr val="56C1A7"/>
    <a:srgbClr val="EAEAEA"/>
    <a:srgbClr val="040503"/>
    <a:srgbClr val="FFFFFF"/>
    <a:srgbClr val="828483"/>
    <a:srgbClr val="76CDB8"/>
    <a:srgbClr val="2C2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719" autoAdjust="0"/>
  </p:normalViewPr>
  <p:slideViewPr>
    <p:cSldViewPr snapToGrid="0">
      <p:cViewPr varScale="1">
        <p:scale>
          <a:sx n="33" d="100"/>
          <a:sy n="33" d="100"/>
        </p:scale>
        <p:origin x="249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modernComment_100_8A65EE6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36CCCE4-FEEF-4DEA-BEFB-CC79695E41BF}" authorId="{910CDA81-00C8-8709-4E85-6A97516AC1ED}" status="resolved" created="2023-05-11T18:38:50.393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321935980" sldId="256"/>
      <ac:spMk id="18" creationId="{885843CE-10A3-889F-6AB1-5C4AE78FC20A}"/>
      <ac:txMk cp="23">
        <ac:context len="418" hash="1684389081"/>
      </ac:txMk>
    </ac:txMkLst>
    <p188:pos x="2570239" y="557242"/>
    <p188:replyLst>
      <p188:reply id="{FE27D8F6-0596-418B-A8CA-693AECA5B536}" authorId="{910CDA81-00C8-8709-4E85-6A97516AC1ED}" created="2023-05-11T18:47:19.899">
        <p188:txBody>
          <a:bodyPr/>
          <a:lstStyle/>
          <a:p>
            <a:r>
              <a:rPr lang="fr-FR"/>
              <a:t>Dans la pancarte aussi</a:t>
            </a:r>
          </a:p>
        </p188:txBody>
      </p188:reply>
    </p188:replyLst>
    <p188:txBody>
      <a:bodyPr/>
      <a:lstStyle/>
      <a:p>
        <a:r>
          <a:rPr lang="fr-FR"/>
          <a:t>HORS-PISTE en majuscule</a:t>
        </a:r>
      </a:p>
    </p188:txBody>
  </p188:cm>
  <p188:cm id="{682B7199-A021-40A7-A9AF-941AD708A158}" authorId="{910CDA81-00C8-8709-4E85-6A97516AC1ED}" status="resolved" created="2023-05-11T18:40:54.121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321935980" sldId="256"/>
      <ac:spMk id="18" creationId="{885843CE-10A3-889F-6AB1-5C4AE78FC20A}"/>
      <ac:txMk cp="350" len="38">
        <ac:context len="418" hash="1684389081"/>
      </ac:txMk>
    </ac:txMkLst>
    <p188:pos x="4050697" y="3017413"/>
    <p188:txBody>
      <a:bodyPr/>
      <a:lstStyle/>
      <a:p>
        <a:r>
          <a:rPr lang="fr-FR"/>
          <a:t>Le dernier point forme n'est pas uniforme, je le mettrais en dehors des points forme</a:t>
        </a:r>
      </a:p>
    </p188:txBody>
  </p188:cm>
  <p188:cm id="{4909C520-CA8F-44F6-B405-6275E53A7512}" authorId="{910CDA81-00C8-8709-4E85-6A97516AC1ED}" status="resolved" created="2023-05-11T18:41:20.150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321935980" sldId="256"/>
      <ac:spMk id="22" creationId="{DEA794E9-B04D-6B16-9730-92F0FE6AD385}"/>
      <ac:txMk cp="11" len="27">
        <ac:context len="128" hash="698884581"/>
      </ac:txMk>
    </ac:txMkLst>
    <p188:pos x="3668345" y="565677"/>
    <p188:txBody>
      <a:bodyPr/>
      <a:lstStyle/>
      <a:p>
        <a:r>
          <a:rPr lang="fr-FR"/>
          <a:t>Pour apprivoiser les situations anxiogènes du quotidien au lieu de affronter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BDFB9-FF86-4242-B898-16FED35033C7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781B5-AB64-4338-BD64-308B598172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226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3781B5-AB64-4338-BD64-308B59817290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625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8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036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597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981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430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733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771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06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087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293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410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9554-08A3-4D40-864A-D9CC53A7596C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55D63-F3BD-4415-938A-4F62B46558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997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svg"/><Relationship Id="rId4" Type="http://schemas.openxmlformats.org/officeDocument/2006/relationships/image" Target="../media/image1.png"/><Relationship Id="rId9" Type="http://schemas.openxmlformats.org/officeDocument/2006/relationships/image" Target="../media/image5.png"/><Relationship Id="rId14" Type="http://schemas.microsoft.com/office/2018/10/relationships/comments" Target="../comments/modernComment_100_8A65EE6C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symbole">
            <a:extLst>
              <a:ext uri="{FF2B5EF4-FFF2-40B4-BE49-F238E27FC236}">
                <a16:creationId xmlns:a16="http://schemas.microsoft.com/office/drawing/2014/main" id="{2396FA36-15D4-3860-EE25-0A2102EE945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1867"/>
            <a:ext cx="6832600" cy="911013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59936C7-9156-A4AD-FE41-C12AC94FD5F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4732" y="798233"/>
            <a:ext cx="2501468" cy="74148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898244A-E3E6-CB76-C72F-655A77DC1507}"/>
              </a:ext>
            </a:extLst>
          </p:cNvPr>
          <p:cNvSpPr txBox="1"/>
          <p:nvPr/>
        </p:nvSpPr>
        <p:spPr>
          <a:xfrm>
            <a:off x="4116669" y="9243944"/>
            <a:ext cx="2861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rgbClr val="EAEAEA"/>
                </a:solidFill>
                <a:latin typeface="Arial Black" panose="020B0A04020102020204" pitchFamily="34" charset="0"/>
              </a:rPr>
              <a:t>Être </a:t>
            </a:r>
            <a:r>
              <a:rPr lang="fr-CA" sz="1600" i="1" dirty="0">
                <a:solidFill>
                  <a:srgbClr val="EAEAEA"/>
                </a:solidFill>
                <a:latin typeface="Arial Black" panose="020B0A04020102020204" pitchFamily="34" charset="0"/>
              </a:rPr>
              <a:t>HORS-PISTE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8CB3F94-D4BF-2CDF-0A9E-20C94E4604F0}"/>
              </a:ext>
            </a:extLst>
          </p:cNvPr>
          <p:cNvSpPr txBox="1"/>
          <p:nvPr/>
        </p:nvSpPr>
        <p:spPr>
          <a:xfrm>
            <a:off x="4040716" y="10222475"/>
            <a:ext cx="28617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EAEAEA"/>
                </a:solidFill>
                <a:latin typeface="Arial Black" panose="020B0A04020102020204" pitchFamily="34" charset="0"/>
              </a:rPr>
              <a:t>Ça ne veut pas dire </a:t>
            </a:r>
          </a:p>
          <a:p>
            <a:r>
              <a:rPr lang="fr-CA" sz="1400" dirty="0">
                <a:solidFill>
                  <a:srgbClr val="EAEAEA"/>
                </a:solidFill>
                <a:latin typeface="Arial Black" panose="020B0A04020102020204" pitchFamily="34" charset="0"/>
              </a:rPr>
              <a:t>être dans le champ</a:t>
            </a:r>
            <a:r>
              <a:rPr lang="fr-CA" sz="1600" dirty="0">
                <a:solidFill>
                  <a:srgbClr val="EAEAEA"/>
                </a:solidFill>
                <a:latin typeface="Berlin Sans FB Demi" panose="020E0802020502020306" pitchFamily="34" charset="0"/>
              </a:rPr>
              <a:t>!</a:t>
            </a:r>
            <a:endParaRPr lang="fr-CA" sz="1600" i="1" dirty="0">
              <a:solidFill>
                <a:srgbClr val="EAEAEA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FAF732-3191-72A7-64B8-3375005497D8}"/>
              </a:ext>
            </a:extLst>
          </p:cNvPr>
          <p:cNvSpPr txBox="1"/>
          <p:nvPr/>
        </p:nvSpPr>
        <p:spPr>
          <a:xfrm>
            <a:off x="1296729" y="1689296"/>
            <a:ext cx="4356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rgbClr val="56C1A7"/>
                </a:solidFill>
                <a:latin typeface="Arial Black" panose="020B0A04020102020204" pitchFamily="34" charset="0"/>
                <a:cs typeface="Dreaming Outloud Script Pro" panose="020B0604020202020204" pitchFamily="66" charset="0"/>
              </a:rPr>
              <a:t>Volet Expédition </a:t>
            </a:r>
          </a:p>
        </p:txBody>
      </p:sp>
      <p:pic>
        <p:nvPicPr>
          <p:cNvPr id="15" name="Graphique 14" descr="Double itinéraire avec un chemin avec un remplissage uni">
            <a:extLst>
              <a:ext uri="{FF2B5EF4-FFF2-40B4-BE49-F238E27FC236}">
                <a16:creationId xmlns:a16="http://schemas.microsoft.com/office/drawing/2014/main" id="{F8909697-ACCE-62CD-62DC-2354834485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7680" y="850312"/>
            <a:ext cx="1207169" cy="1207169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FA318C1D-589A-6B76-C4E3-7BFECCCF04F2}"/>
              </a:ext>
            </a:extLst>
          </p:cNvPr>
          <p:cNvSpPr txBox="1"/>
          <p:nvPr/>
        </p:nvSpPr>
        <p:spPr>
          <a:xfrm>
            <a:off x="194733" y="2140466"/>
            <a:ext cx="61891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rgbClr val="56C1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vis de l’anxiété? </a:t>
            </a:r>
            <a:r>
              <a:rPr lang="fr-CA" sz="2800" b="1" dirty="0">
                <a:solidFill>
                  <a:srgbClr val="1466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prochaine expédition bienveillante commence juste ici !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9AA15D-A632-37A8-84B2-2973303D1FCA}"/>
              </a:ext>
            </a:extLst>
          </p:cNvPr>
          <p:cNvSpPr/>
          <p:nvPr/>
        </p:nvSpPr>
        <p:spPr>
          <a:xfrm rot="5400000" flipH="1">
            <a:off x="4298953" y="773822"/>
            <a:ext cx="158782" cy="4959314"/>
          </a:xfrm>
          <a:prstGeom prst="rect">
            <a:avLst/>
          </a:prstGeom>
          <a:solidFill>
            <a:srgbClr val="56C1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1466A8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85843CE-10A3-889F-6AB1-5C4AE78FC20A}"/>
              </a:ext>
            </a:extLst>
          </p:cNvPr>
          <p:cNvSpPr txBox="1"/>
          <p:nvPr/>
        </p:nvSpPr>
        <p:spPr>
          <a:xfrm>
            <a:off x="194732" y="3709958"/>
            <a:ext cx="666326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Le programme </a:t>
            </a:r>
            <a:r>
              <a:rPr lang="fr-CA" i="1" dirty="0">
                <a:latin typeface="Arial" panose="020B0604020202020204" pitchFamily="34" charset="0"/>
                <a:cs typeface="Arial" panose="020B0604020202020204" pitchFamily="34" charset="0"/>
              </a:rPr>
              <a:t>HORS-PISTE Expédition</a:t>
            </a: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 t’invite à te joindre à l’aventure au fond de toi-même pour : </a:t>
            </a:r>
          </a:p>
          <a:p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Reconnaître tes sensations;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Réguler tes émotions pour mieux vivre avec elles;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Adopter de nouveaux comportements;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Adopter des habitudes de vie aidantes;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Utiliser des stratégies de </a:t>
            </a:r>
            <a:r>
              <a:rPr lang="fr-CA">
                <a:latin typeface="Arial" panose="020B0604020202020204" pitchFamily="34" charset="0"/>
                <a:cs typeface="Arial" panose="020B0604020202020204" pitchFamily="34" charset="0"/>
              </a:rPr>
              <a:t>gestion du </a:t>
            </a: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stress;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Échanger avec un petit groupe sur ces thématiques. </a:t>
            </a:r>
          </a:p>
          <a:p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1400" b="1" i="1" dirty="0">
                <a:solidFill>
                  <a:srgbClr val="040503"/>
                </a:solidFill>
                <a:latin typeface="Arial Black" panose="020B0A04020102020204" pitchFamily="34" charset="0"/>
              </a:rPr>
              <a:t>Le tout dans une approche axée sur le respect et la bienveillance.</a:t>
            </a:r>
          </a:p>
          <a:p>
            <a:endParaRPr lang="fr-CA" dirty="0"/>
          </a:p>
        </p:txBody>
      </p:sp>
      <p:pic>
        <p:nvPicPr>
          <p:cNvPr id="20" name="Graphique 19" descr="Mille avec un remplissage uni">
            <a:extLst>
              <a:ext uri="{FF2B5EF4-FFF2-40B4-BE49-F238E27FC236}">
                <a16:creationId xmlns:a16="http://schemas.microsoft.com/office/drawing/2014/main" id="{36E2FC21-D776-3CDB-0AC7-AD8204E3C8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46819" y="6876724"/>
            <a:ext cx="557926" cy="557926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EC534F7E-2382-957E-36FD-AA1F96E73BC7}"/>
              </a:ext>
            </a:extLst>
          </p:cNvPr>
          <p:cNvSpPr txBox="1"/>
          <p:nvPr/>
        </p:nvSpPr>
        <p:spPr>
          <a:xfrm>
            <a:off x="2079715" y="6825776"/>
            <a:ext cx="6189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rgbClr val="56C1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L’objectif?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EA794E9-B04D-6B16-9730-92F0FE6AD385}"/>
              </a:ext>
            </a:extLst>
          </p:cNvPr>
          <p:cNvSpPr txBox="1"/>
          <p:nvPr/>
        </p:nvSpPr>
        <p:spPr>
          <a:xfrm>
            <a:off x="2104745" y="7422895"/>
            <a:ext cx="4711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1466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T’aider et t’outiller pour apprivoiser les situations anxiogènes du quotidien, tout en respectant tes besoins et tes limites!  </a:t>
            </a:r>
          </a:p>
        </p:txBody>
      </p:sp>
      <p:pic>
        <p:nvPicPr>
          <p:cNvPr id="27" name="Graphique 26" descr="Scène de montagnes avec un remplissage uni">
            <a:extLst>
              <a:ext uri="{FF2B5EF4-FFF2-40B4-BE49-F238E27FC236}">
                <a16:creationId xmlns:a16="http://schemas.microsoft.com/office/drawing/2014/main" id="{49706FCE-C125-2B4A-01FB-71152AFACD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04745" y="11110923"/>
            <a:ext cx="914400" cy="914400"/>
          </a:xfrm>
          <a:prstGeom prst="rect">
            <a:avLst/>
          </a:prstGeom>
        </p:spPr>
      </p:pic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C69FAD09-03AB-6108-4C20-66585AC62564}"/>
              </a:ext>
            </a:extLst>
          </p:cNvPr>
          <p:cNvSpPr/>
          <p:nvPr/>
        </p:nvSpPr>
        <p:spPr>
          <a:xfrm>
            <a:off x="194733" y="8853445"/>
            <a:ext cx="3280422" cy="30921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7AE8E33-9700-2088-13B1-A148EF0ED0E5}"/>
              </a:ext>
            </a:extLst>
          </p:cNvPr>
          <p:cNvSpPr txBox="1"/>
          <p:nvPr/>
        </p:nvSpPr>
        <p:spPr>
          <a:xfrm>
            <a:off x="194733" y="8406956"/>
            <a:ext cx="3975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1466A8"/>
                </a:solidFill>
                <a:latin typeface="Arial Black" panose="020B0A04020102020204" pitchFamily="34" charset="0"/>
              </a:rPr>
              <a:t>Pour plus d’informations :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DA7D52F-5AE8-CE4B-BF3C-06C6C3BE6124}"/>
              </a:ext>
            </a:extLst>
          </p:cNvPr>
          <p:cNvSpPr txBox="1"/>
          <p:nvPr/>
        </p:nvSpPr>
        <p:spPr>
          <a:xfrm>
            <a:off x="322221" y="9083969"/>
            <a:ext cx="3152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Espace réservé pour l’établissement (date, heure, endroit, code </a:t>
            </a:r>
            <a:r>
              <a:rPr lang="fr-CA" dirty="0" err="1">
                <a:latin typeface="Arial" panose="020B0604020202020204" pitchFamily="34" charset="0"/>
                <a:cs typeface="Arial" panose="020B0604020202020204" pitchFamily="34" charset="0"/>
              </a:rPr>
              <a:t>qr</a:t>
            </a: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, personne à contacter)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F1C6F078-3714-575E-6482-A144DEF7D0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14955"/>
            <a:ext cx="6858000" cy="52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35980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14"/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348</TotalTime>
  <Words>143</Words>
  <Application>Microsoft Office PowerPoint</Application>
  <PresentationFormat>Grand écran</PresentationFormat>
  <Paragraphs>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Berlin Sans FB Demi</vt:lpstr>
      <vt:lpstr>Calibri</vt:lpstr>
      <vt:lpstr>Calibri Light</vt:lpstr>
      <vt:lpstr>Dreaming Outloud Script Pro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Audrey-Anne Marcotte</dc:creator>
  <cp:lastModifiedBy>Audrey-Anne Marcotte</cp:lastModifiedBy>
  <cp:revision>9</cp:revision>
  <dcterms:created xsi:type="dcterms:W3CDTF">2023-05-11T09:04:47Z</dcterms:created>
  <dcterms:modified xsi:type="dcterms:W3CDTF">2023-06-07T11:09:37Z</dcterms:modified>
</cp:coreProperties>
</file>