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</p:sldMasterIdLst>
  <p:notesMasterIdLst>
    <p:notesMasterId r:id="rId11"/>
  </p:notesMasterIdLst>
  <p:sldIdLst>
    <p:sldId id="273" r:id="rId6"/>
    <p:sldId id="288" r:id="rId7"/>
    <p:sldId id="284" r:id="rId8"/>
    <p:sldId id="281" r:id="rId9"/>
    <p:sldId id="29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A2428-E4CD-927D-38E4-134DC97485C3}" name="Élisa Thériault" initials="ÉT" userId="S::thee3003@usherbrooke.ca::b307a219-fbde-4a7e-86c3-b56d69c3873f" providerId="AD"/>
  <p188:author id="{C3CE454A-6F3E-7F83-FCF3-B6E3BAFC38B7}" name="emilie.st-onge.cssscclm16" initials="em" userId="S::emilie.st-onge.cssscclm16_ssss.gouv.qc.ca#ext#@usherbrooke.onmicrosoft.com::a11f60fb-00e9-42d5-8403-9f02f14dcfde" providerId="AD"/>
  <p188:author id="{85CB2099-FAF1-91F6-40CE-6982008C998E}" name="Sonia Vachon" initials="SV" userId="S::vacs2901@usherbrooke.ca::af9b6371-4667-4f41-9f47-9d40b5e488aa" providerId="AD"/>
  <p188:author id="{854966DD-7AE1-5CF8-6589-695DCEEB34DF}" name="Valérie Serres (CISSSMC16)" initials="V(" userId="S::valerie.serres.cssshrr16_ssss.gouv.qc.ca#ext#@usherbrooke.onmicrosoft.com::ec111c61-4067-457c-b9e4-592ee8c984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E7BA"/>
    <a:srgbClr val="3BD89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7C859-7ADD-4BC4-9EBB-4DED8F8986D0}" v="4" dt="2023-08-11T11:33:11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.st-onge.cssscclm16" userId="S::emilie.st-onge.cssscclm16_ssss.gouv.qc.ca#ext#@usherbrooke.onmicrosoft.com::a11f60fb-00e9-42d5-8403-9f02f14dcfde" providerId="AD" clId="Web-{13443BD0-75BA-405F-9E3F-2904C42809F2}"/>
    <pc:docChg chg="delSld modSld">
      <pc:chgData name="emilie.st-onge.cssscclm16" userId="S::emilie.st-onge.cssscclm16_ssss.gouv.qc.ca#ext#@usherbrooke.onmicrosoft.com::a11f60fb-00e9-42d5-8403-9f02f14dcfde" providerId="AD" clId="Web-{13443BD0-75BA-405F-9E3F-2904C42809F2}" dt="2023-07-19T17:58:29.361" v="26" actId="20577"/>
      <pc:docMkLst>
        <pc:docMk/>
      </pc:docMkLst>
      <pc:sldChg chg="modSp">
        <pc:chgData name="emilie.st-onge.cssscclm16" userId="S::emilie.st-onge.cssscclm16_ssss.gouv.qc.ca#ext#@usherbrooke.onmicrosoft.com::a11f60fb-00e9-42d5-8403-9f02f14dcfde" providerId="AD" clId="Web-{13443BD0-75BA-405F-9E3F-2904C42809F2}" dt="2023-07-19T17:58:29.361" v="26" actId="20577"/>
        <pc:sldMkLst>
          <pc:docMk/>
          <pc:sldMk cId="1559842715" sldId="281"/>
        </pc:sldMkLst>
        <pc:spChg chg="mod">
          <ac:chgData name="emilie.st-onge.cssscclm16" userId="S::emilie.st-onge.cssscclm16_ssss.gouv.qc.ca#ext#@usherbrooke.onmicrosoft.com::a11f60fb-00e9-42d5-8403-9f02f14dcfde" providerId="AD" clId="Web-{13443BD0-75BA-405F-9E3F-2904C42809F2}" dt="2023-07-19T17:58:29.361" v="26" actId="20577"/>
          <ac:spMkLst>
            <pc:docMk/>
            <pc:sldMk cId="1559842715" sldId="281"/>
            <ac:spMk id="2" creationId="{CBEB8BB6-21F7-733F-E3DA-B7276F9167BF}"/>
          </ac:spMkLst>
        </pc:spChg>
      </pc:sldChg>
      <pc:sldChg chg="delSp">
        <pc:chgData name="emilie.st-onge.cssscclm16" userId="S::emilie.st-onge.cssscclm16_ssss.gouv.qc.ca#ext#@usherbrooke.onmicrosoft.com::a11f60fb-00e9-42d5-8403-9f02f14dcfde" providerId="AD" clId="Web-{13443BD0-75BA-405F-9E3F-2904C42809F2}" dt="2023-07-19T17:55:50.063" v="20"/>
        <pc:sldMkLst>
          <pc:docMk/>
          <pc:sldMk cId="3803646926" sldId="282"/>
        </pc:sldMkLst>
        <pc:picChg chg="del">
          <ac:chgData name="emilie.st-onge.cssscclm16" userId="S::emilie.st-onge.cssscclm16_ssss.gouv.qc.ca#ext#@usherbrooke.onmicrosoft.com::a11f60fb-00e9-42d5-8403-9f02f14dcfde" providerId="AD" clId="Web-{13443BD0-75BA-405F-9E3F-2904C42809F2}" dt="2023-07-19T17:55:50.063" v="20"/>
          <ac:picMkLst>
            <pc:docMk/>
            <pc:sldMk cId="3803646926" sldId="282"/>
            <ac:picMk id="7" creationId="{10685FCF-E706-C820-9849-5A8371B40A29}"/>
          </ac:picMkLst>
        </pc:picChg>
      </pc:sldChg>
      <pc:sldChg chg="del">
        <pc:chgData name="emilie.st-onge.cssscclm16" userId="S::emilie.st-onge.cssscclm16_ssss.gouv.qc.ca#ext#@usherbrooke.onmicrosoft.com::a11f60fb-00e9-42d5-8403-9f02f14dcfde" providerId="AD" clId="Web-{13443BD0-75BA-405F-9E3F-2904C42809F2}" dt="2023-07-19T17:49:37.953" v="19"/>
        <pc:sldMkLst>
          <pc:docMk/>
          <pc:sldMk cId="1975959946" sldId="283"/>
        </pc:sldMkLst>
      </pc:sldChg>
      <pc:sldChg chg="modSp">
        <pc:chgData name="emilie.st-onge.cssscclm16" userId="S::emilie.st-onge.cssscclm16_ssss.gouv.qc.ca#ext#@usherbrooke.onmicrosoft.com::a11f60fb-00e9-42d5-8403-9f02f14dcfde" providerId="AD" clId="Web-{13443BD0-75BA-405F-9E3F-2904C42809F2}" dt="2023-07-19T17:49:14.937" v="18" actId="20577"/>
        <pc:sldMkLst>
          <pc:docMk/>
          <pc:sldMk cId="3937116989" sldId="284"/>
        </pc:sldMkLst>
        <pc:spChg chg="mod">
          <ac:chgData name="emilie.st-onge.cssscclm16" userId="S::emilie.st-onge.cssscclm16_ssss.gouv.qc.ca#ext#@usherbrooke.onmicrosoft.com::a11f60fb-00e9-42d5-8403-9f02f14dcfde" providerId="AD" clId="Web-{13443BD0-75BA-405F-9E3F-2904C42809F2}" dt="2023-07-19T17:49:14.937" v="18" actId="20577"/>
          <ac:spMkLst>
            <pc:docMk/>
            <pc:sldMk cId="3937116989" sldId="284"/>
            <ac:spMk id="4" creationId="{68AAFA99-9F76-D1E5-E907-B9C2ABAD1D75}"/>
          </ac:spMkLst>
        </pc:spChg>
      </pc:sldChg>
    </pc:docChg>
  </pc:docChgLst>
  <pc:docChgLst>
    <pc:chgData name="Valérie Serres (CISSSMC16)" userId="S::valerie.serres.cssshrr16_ssss.gouv.qc.ca#ext#@usherbrooke.onmicrosoft.com::ec111c61-4067-457c-b9e4-592ee8c984e0" providerId="AD" clId="Web-{FA5BA6F3-CFEE-C8FF-661E-483A8CABCA06}"/>
    <pc:docChg chg="addSld modSld sldOrd">
      <pc:chgData name="Valérie Serres (CISSSMC16)" userId="S::valerie.serres.cssshrr16_ssss.gouv.qc.ca#ext#@usherbrooke.onmicrosoft.com::ec111c61-4067-457c-b9e4-592ee8c984e0" providerId="AD" clId="Web-{FA5BA6F3-CFEE-C8FF-661E-483A8CABCA06}" dt="2023-07-11T16:07:16.589" v="143" actId="20577"/>
      <pc:docMkLst>
        <pc:docMk/>
      </pc:docMkLst>
      <pc:sldChg chg="delSp ord">
        <pc:chgData name="Valérie Serres (CISSSMC16)" userId="S::valerie.serres.cssshrr16_ssss.gouv.qc.ca#ext#@usherbrooke.onmicrosoft.com::ec111c61-4067-457c-b9e4-592ee8c984e0" providerId="AD" clId="Web-{FA5BA6F3-CFEE-C8FF-661E-483A8CABCA06}" dt="2023-07-11T16:05:40.540" v="131"/>
        <pc:sldMkLst>
          <pc:docMk/>
          <pc:sldMk cId="1649660406" sldId="278"/>
        </pc:sldMkLst>
        <pc:picChg chg="del">
          <ac:chgData name="Valérie Serres (CISSSMC16)" userId="S::valerie.serres.cssshrr16_ssss.gouv.qc.ca#ext#@usherbrooke.onmicrosoft.com::ec111c61-4067-457c-b9e4-592ee8c984e0" providerId="AD" clId="Web-{FA5BA6F3-CFEE-C8FF-661E-483A8CABCA06}" dt="2023-07-11T16:05:37.790" v="128"/>
          <ac:picMkLst>
            <pc:docMk/>
            <pc:sldMk cId="1649660406" sldId="278"/>
            <ac:picMk id="10" creationId="{78F32542-5A29-47FE-AC27-3D94FB4572CB}"/>
          </ac:picMkLst>
        </pc:picChg>
        <pc:picChg chg="del">
          <ac:chgData name="Valérie Serres (CISSSMC16)" userId="S::valerie.serres.cssshrr16_ssss.gouv.qc.ca#ext#@usherbrooke.onmicrosoft.com::ec111c61-4067-457c-b9e4-592ee8c984e0" providerId="AD" clId="Web-{FA5BA6F3-CFEE-C8FF-661E-483A8CABCA06}" dt="2023-07-11T16:05:39.899" v="130"/>
          <ac:picMkLst>
            <pc:docMk/>
            <pc:sldMk cId="1649660406" sldId="278"/>
            <ac:picMk id="11" creationId="{62714F3B-DBE7-45FD-9811-B5B61E311BF8}"/>
          </ac:picMkLst>
        </pc:picChg>
        <pc:picChg chg="del">
          <ac:chgData name="Valérie Serres (CISSSMC16)" userId="S::valerie.serres.cssshrr16_ssss.gouv.qc.ca#ext#@usherbrooke.onmicrosoft.com::ec111c61-4067-457c-b9e4-592ee8c984e0" providerId="AD" clId="Web-{FA5BA6F3-CFEE-C8FF-661E-483A8CABCA06}" dt="2023-07-11T16:05:38.477" v="129"/>
          <ac:picMkLst>
            <pc:docMk/>
            <pc:sldMk cId="1649660406" sldId="278"/>
            <ac:picMk id="15" creationId="{5376F2C3-F8A5-490C-934A-725E7B26DF9A}"/>
          </ac:picMkLst>
        </pc:picChg>
        <pc:picChg chg="del">
          <ac:chgData name="Valérie Serres (CISSSMC16)" userId="S::valerie.serres.cssshrr16_ssss.gouv.qc.ca#ext#@usherbrooke.onmicrosoft.com::ec111c61-4067-457c-b9e4-592ee8c984e0" providerId="AD" clId="Web-{FA5BA6F3-CFEE-C8FF-661E-483A8CABCA06}" dt="2023-07-11T16:05:40.540" v="131"/>
          <ac:picMkLst>
            <pc:docMk/>
            <pc:sldMk cId="1649660406" sldId="278"/>
            <ac:picMk id="20" creationId="{C452ADC8-9D3E-4882-A13E-9AF6DAC80112}"/>
          </ac:picMkLst>
        </pc:picChg>
      </pc:sldChg>
      <pc:sldChg chg="ord">
        <pc:chgData name="Valérie Serres (CISSSMC16)" userId="S::valerie.serres.cssshrr16_ssss.gouv.qc.ca#ext#@usherbrooke.onmicrosoft.com::ec111c61-4067-457c-b9e4-592ee8c984e0" providerId="AD" clId="Web-{FA5BA6F3-CFEE-C8FF-661E-483A8CABCA06}" dt="2023-07-11T16:00:51.535" v="75"/>
        <pc:sldMkLst>
          <pc:docMk/>
          <pc:sldMk cId="2957698905" sldId="280"/>
        </pc:sldMkLst>
      </pc:sldChg>
      <pc:sldChg chg="delSp modSp">
        <pc:chgData name="Valérie Serres (CISSSMC16)" userId="S::valerie.serres.cssshrr16_ssss.gouv.qc.ca#ext#@usherbrooke.onmicrosoft.com::ec111c61-4067-457c-b9e4-592ee8c984e0" providerId="AD" clId="Web-{FA5BA6F3-CFEE-C8FF-661E-483A8CABCA06}" dt="2023-07-11T16:07:16.589" v="143" actId="20577"/>
        <pc:sldMkLst>
          <pc:docMk/>
          <pc:sldMk cId="1559842715" sldId="281"/>
        </pc:sldMkLst>
        <pc:spChg chg="mod">
          <ac:chgData name="Valérie Serres (CISSSMC16)" userId="S::valerie.serres.cssshrr16_ssss.gouv.qc.ca#ext#@usherbrooke.onmicrosoft.com::ec111c61-4067-457c-b9e4-592ee8c984e0" providerId="AD" clId="Web-{FA5BA6F3-CFEE-C8FF-661E-483A8CABCA06}" dt="2023-07-11T16:07:16.589" v="143" actId="20577"/>
          <ac:spMkLst>
            <pc:docMk/>
            <pc:sldMk cId="1559842715" sldId="281"/>
            <ac:spMk id="2" creationId="{CBEB8BB6-21F7-733F-E3DA-B7276F9167BF}"/>
          </ac:spMkLst>
        </pc:spChg>
        <pc:spChg chg="mod">
          <ac:chgData name="Valérie Serres (CISSSMC16)" userId="S::valerie.serres.cssshrr16_ssss.gouv.qc.ca#ext#@usherbrooke.onmicrosoft.com::ec111c61-4067-457c-b9e4-592ee8c984e0" providerId="AD" clId="Web-{FA5BA6F3-CFEE-C8FF-661E-483A8CABCA06}" dt="2023-07-11T16:06:37.728" v="141" actId="1076"/>
          <ac:spMkLst>
            <pc:docMk/>
            <pc:sldMk cId="1559842715" sldId="281"/>
            <ac:spMk id="8" creationId="{D69D219D-ADF9-DF37-DF31-92CF22B43911}"/>
          </ac:spMkLst>
        </pc:spChg>
        <pc:picChg chg="del">
          <ac:chgData name="Valérie Serres (CISSSMC16)" userId="S::valerie.serres.cssshrr16_ssss.gouv.qc.ca#ext#@usherbrooke.onmicrosoft.com::ec111c61-4067-457c-b9e4-592ee8c984e0" providerId="AD" clId="Web-{FA5BA6F3-CFEE-C8FF-661E-483A8CABCA06}" dt="2023-07-11T16:06:00.806" v="132"/>
          <ac:picMkLst>
            <pc:docMk/>
            <pc:sldMk cId="1559842715" sldId="281"/>
            <ac:picMk id="4" creationId="{6D1D1F2B-1E4C-C01B-57B4-7846AD28FD1C}"/>
          </ac:picMkLst>
        </pc:picChg>
      </pc:sldChg>
      <pc:sldChg chg="addSp delSp modSp add replId addCm">
        <pc:chgData name="Valérie Serres (CISSSMC16)" userId="S::valerie.serres.cssshrr16_ssss.gouv.qc.ca#ext#@usherbrooke.onmicrosoft.com::ec111c61-4067-457c-b9e4-592ee8c984e0" providerId="AD" clId="Web-{FA5BA6F3-CFEE-C8FF-661E-483A8CABCA06}" dt="2023-07-11T16:04:56.149" v="125" actId="20577"/>
        <pc:sldMkLst>
          <pc:docMk/>
          <pc:sldMk cId="3803646926" sldId="282"/>
        </pc:sldMkLst>
        <pc:spChg chg="add mod">
          <ac:chgData name="Valérie Serres (CISSSMC16)" userId="S::valerie.serres.cssshrr16_ssss.gouv.qc.ca#ext#@usherbrooke.onmicrosoft.com::ec111c61-4067-457c-b9e4-592ee8c984e0" providerId="AD" clId="Web-{FA5BA6F3-CFEE-C8FF-661E-483A8CABCA06}" dt="2023-07-11T15:57:29.797" v="24" actId="1076"/>
          <ac:spMkLst>
            <pc:docMk/>
            <pc:sldMk cId="3803646926" sldId="282"/>
            <ac:spMk id="2" creationId="{B6364F05-151B-9ED6-9D0B-81C558AD3EF9}"/>
          </ac:spMkLst>
        </pc:spChg>
        <pc:spChg chg="add mod">
          <ac:chgData name="Valérie Serres (CISSSMC16)" userId="S::valerie.serres.cssshrr16_ssss.gouv.qc.ca#ext#@usherbrooke.onmicrosoft.com::ec111c61-4067-457c-b9e4-592ee8c984e0" providerId="AD" clId="Web-{FA5BA6F3-CFEE-C8FF-661E-483A8CABCA06}" dt="2023-07-11T16:04:56.149" v="125" actId="20577"/>
          <ac:spMkLst>
            <pc:docMk/>
            <pc:sldMk cId="3803646926" sldId="282"/>
            <ac:spMk id="5" creationId="{AEADE9F2-8B29-0558-FBC9-65A2F9BC7BDE}"/>
          </ac:spMkLst>
        </pc:spChg>
        <pc:spChg chg="del">
          <ac:chgData name="Valérie Serres (CISSSMC16)" userId="S::valerie.serres.cssshrr16_ssss.gouv.qc.ca#ext#@usherbrooke.onmicrosoft.com::ec111c61-4067-457c-b9e4-592ee8c984e0" providerId="AD" clId="Web-{FA5BA6F3-CFEE-C8FF-661E-483A8CABCA06}" dt="2023-07-11T15:55:27.091" v="6"/>
          <ac:spMkLst>
            <pc:docMk/>
            <pc:sldMk cId="3803646926" sldId="282"/>
            <ac:spMk id="8" creationId="{D58F3B16-47C6-D993-4BC8-CDAE0EE29243}"/>
          </ac:spMkLst>
        </pc:spChg>
        <pc:spChg chg="del">
          <ac:chgData name="Valérie Serres (CISSSMC16)" userId="S::valerie.serres.cssshrr16_ssss.gouv.qc.ca#ext#@usherbrooke.onmicrosoft.com::ec111c61-4067-457c-b9e4-592ee8c984e0" providerId="AD" clId="Web-{FA5BA6F3-CFEE-C8FF-661E-483A8CABCA06}" dt="2023-07-11T15:55:34.091" v="7"/>
          <ac:spMkLst>
            <pc:docMk/>
            <pc:sldMk cId="3803646926" sldId="282"/>
            <ac:spMk id="9" creationId="{52F02A0D-5F5C-5825-728E-2FB9C87EE199}"/>
          </ac:spMkLst>
        </pc:spChg>
        <pc:spChg chg="del">
          <ac:chgData name="Valérie Serres (CISSSMC16)" userId="S::valerie.serres.cssshrr16_ssss.gouv.qc.ca#ext#@usherbrooke.onmicrosoft.com::ec111c61-4067-457c-b9e4-592ee8c984e0" providerId="AD" clId="Web-{FA5BA6F3-CFEE-C8FF-661E-483A8CABCA06}" dt="2023-07-11T15:55:23.888" v="5"/>
          <ac:spMkLst>
            <pc:docMk/>
            <pc:sldMk cId="3803646926" sldId="282"/>
            <ac:spMk id="12" creationId="{498F7CB1-9C8D-44DB-AEF1-31113B44114A}"/>
          </ac:spMkLst>
        </pc:spChg>
        <pc:spChg chg="del mod">
          <ac:chgData name="Valérie Serres (CISSSMC16)" userId="S::valerie.serres.cssshrr16_ssss.gouv.qc.ca#ext#@usherbrooke.onmicrosoft.com::ec111c61-4067-457c-b9e4-592ee8c984e0" providerId="AD" clId="Web-{FA5BA6F3-CFEE-C8FF-661E-483A8CABCA06}" dt="2023-07-11T15:55:22.513" v="4"/>
          <ac:spMkLst>
            <pc:docMk/>
            <pc:sldMk cId="3803646926" sldId="282"/>
            <ac:spMk id="23" creationId="{FA0CA8F4-2F5D-46CC-934E-A9C7E4E33945}"/>
          </ac:spMkLst>
        </pc:spChg>
        <pc:picChg chg="del">
          <ac:chgData name="Valérie Serres (CISSSMC16)" userId="S::valerie.serres.cssshrr16_ssss.gouv.qc.ca#ext#@usherbrooke.onmicrosoft.com::ec111c61-4067-457c-b9e4-592ee8c984e0" providerId="AD" clId="Web-{FA5BA6F3-CFEE-C8FF-661E-483A8CABCA06}" dt="2023-07-11T15:55:18.529" v="1"/>
          <ac:picMkLst>
            <pc:docMk/>
            <pc:sldMk cId="3803646926" sldId="282"/>
            <ac:picMk id="4" creationId="{534FDBE3-E901-431A-86B3-85433E4A624D}"/>
          </ac:picMkLst>
        </pc:picChg>
        <pc:picChg chg="del">
          <ac:chgData name="Valérie Serres (CISSSMC16)" userId="S::valerie.serres.cssshrr16_ssss.gouv.qc.ca#ext#@usherbrooke.onmicrosoft.com::ec111c61-4067-457c-b9e4-592ee8c984e0" providerId="AD" clId="Web-{FA5BA6F3-CFEE-C8FF-661E-483A8CABCA06}" dt="2023-07-11T15:55:19.419" v="2"/>
          <ac:picMkLst>
            <pc:docMk/>
            <pc:sldMk cId="3803646926" sldId="282"/>
            <ac:picMk id="7" creationId="{A4902AA2-BB33-4FCA-87D2-740056F1AF4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lérie Serres (CISSSMC16)" userId="S::valerie.serres.cssshrr16_ssss.gouv.qc.ca#ext#@usherbrooke.onmicrosoft.com::ec111c61-4067-457c-b9e4-592ee8c984e0" providerId="AD" clId="Web-{FA5BA6F3-CFEE-C8FF-661E-483A8CABCA06}" dt="2023-07-11T16:00:44.831" v="74"/>
              <pc2:cmMkLst xmlns:pc2="http://schemas.microsoft.com/office/powerpoint/2019/9/main/command">
                <pc:docMk/>
                <pc:sldMk cId="3803646926" sldId="282"/>
                <pc2:cmMk id="{855FBC33-F823-400B-A440-DD97F4738487}"/>
              </pc2:cmMkLst>
            </pc226:cmChg>
          </p:ext>
        </pc:extLst>
      </pc:sldChg>
      <pc:sldChg chg="addSp delSp modSp add replId">
        <pc:chgData name="Valérie Serres (CISSSMC16)" userId="S::valerie.serres.cssshrr16_ssss.gouv.qc.ca#ext#@usherbrooke.onmicrosoft.com::ec111c61-4067-457c-b9e4-592ee8c984e0" providerId="AD" clId="Web-{FA5BA6F3-CFEE-C8FF-661E-483A8CABCA06}" dt="2023-07-11T16:02:19.771" v="81" actId="14100"/>
        <pc:sldMkLst>
          <pc:docMk/>
          <pc:sldMk cId="1975959946" sldId="283"/>
        </pc:sldMkLst>
        <pc:spChg chg="del mod">
          <ac:chgData name="Valérie Serres (CISSSMC16)" userId="S::valerie.serres.cssshrr16_ssss.gouv.qc.ca#ext#@usherbrooke.onmicrosoft.com::ec111c61-4067-457c-b9e4-592ee8c984e0" providerId="AD" clId="Web-{FA5BA6F3-CFEE-C8FF-661E-483A8CABCA06}" dt="2023-07-11T16:02:14.630" v="79"/>
          <ac:spMkLst>
            <pc:docMk/>
            <pc:sldMk cId="1975959946" sldId="283"/>
            <ac:spMk id="5" creationId="{AEADE9F2-8B29-0558-FBC9-65A2F9BC7BDE}"/>
          </ac:spMkLst>
        </pc:spChg>
        <pc:picChg chg="add mod">
          <ac:chgData name="Valérie Serres (CISSSMC16)" userId="S::valerie.serres.cssshrr16_ssss.gouv.qc.ca#ext#@usherbrooke.onmicrosoft.com::ec111c61-4067-457c-b9e4-592ee8c984e0" providerId="AD" clId="Web-{FA5BA6F3-CFEE-C8FF-661E-483A8CABCA06}" dt="2023-07-11T16:02:19.771" v="81" actId="14100"/>
          <ac:picMkLst>
            <pc:docMk/>
            <pc:sldMk cId="1975959946" sldId="283"/>
            <ac:picMk id="4" creationId="{B6C2A58C-DC0C-8B77-0AE8-C076BFD4D0E1}"/>
          </ac:picMkLst>
        </pc:picChg>
      </pc:sldChg>
    </pc:docChg>
  </pc:docChgLst>
  <pc:docChgLst>
    <pc:chgData name="Élisa Thériault" userId="b307a219-fbde-4a7e-86c3-b56d69c3873f" providerId="ADAL" clId="{514F167E-58D9-4047-AAB9-83C44D1A201B}"/>
    <pc:docChg chg="undo custSel addSld delSld modSld sldOrd">
      <pc:chgData name="Élisa Thériault" userId="b307a219-fbde-4a7e-86c3-b56d69c3873f" providerId="ADAL" clId="{514F167E-58D9-4047-AAB9-83C44D1A201B}" dt="2023-08-08T19:44:32.244" v="2138" actId="29295"/>
      <pc:docMkLst>
        <pc:docMk/>
      </pc:docMkLst>
      <pc:sldChg chg="addSp delSp modSp mod addCm">
        <pc:chgData name="Élisa Thériault" userId="b307a219-fbde-4a7e-86c3-b56d69c3873f" providerId="ADAL" clId="{514F167E-58D9-4047-AAB9-83C44D1A201B}" dt="2023-07-20T16:27:52.111" v="1546"/>
        <pc:sldMkLst>
          <pc:docMk/>
          <pc:sldMk cId="1248579302" sldId="273"/>
        </pc:sldMkLst>
        <pc:spChg chg="mod">
          <ac:chgData name="Élisa Thériault" userId="b307a219-fbde-4a7e-86c3-b56d69c3873f" providerId="ADAL" clId="{514F167E-58D9-4047-AAB9-83C44D1A201B}" dt="2023-07-20T15:06:10.166" v="227" actId="1076"/>
          <ac:spMkLst>
            <pc:docMk/>
            <pc:sldMk cId="1248579302" sldId="273"/>
            <ac:spMk id="2" creationId="{00000000-0000-0000-0000-000000000000}"/>
          </ac:spMkLst>
        </pc:spChg>
        <pc:spChg chg="add del mod">
          <ac:chgData name="Élisa Thériault" userId="b307a219-fbde-4a7e-86c3-b56d69c3873f" providerId="ADAL" clId="{514F167E-58D9-4047-AAB9-83C44D1A201B}" dt="2023-07-20T15:06:19.580" v="231"/>
          <ac:spMkLst>
            <pc:docMk/>
            <pc:sldMk cId="1248579302" sldId="273"/>
            <ac:spMk id="3" creationId="{2D158E15-C9BC-AE18-A57A-B42AF177A374}"/>
          </ac:spMkLst>
        </pc:spChg>
        <pc:spChg chg="mod">
          <ac:chgData name="Élisa Thériault" userId="b307a219-fbde-4a7e-86c3-b56d69c3873f" providerId="ADAL" clId="{514F167E-58D9-4047-AAB9-83C44D1A201B}" dt="2023-07-20T15:06:08.124" v="226" actId="1076"/>
          <ac:spMkLst>
            <pc:docMk/>
            <pc:sldMk cId="1248579302" sldId="273"/>
            <ac:spMk id="5" creationId="{21ADFA23-639C-4A16-9CF9-7A1307B635C6}"/>
          </ac:spMkLst>
        </pc:spChg>
        <pc:spChg chg="add del mod">
          <ac:chgData name="Élisa Thériault" userId="b307a219-fbde-4a7e-86c3-b56d69c3873f" providerId="ADAL" clId="{514F167E-58D9-4047-AAB9-83C44D1A201B}" dt="2023-07-20T15:06:19.581" v="233"/>
          <ac:spMkLst>
            <pc:docMk/>
            <pc:sldMk cId="1248579302" sldId="273"/>
            <ac:spMk id="7" creationId="{8E652709-7A48-2848-2C4D-8AC4F25E8344}"/>
          </ac:spMkLst>
        </pc:spChg>
        <pc:spChg chg="add del mod">
          <ac:chgData name="Élisa Thériault" userId="b307a219-fbde-4a7e-86c3-b56d69c3873f" providerId="ADAL" clId="{514F167E-58D9-4047-AAB9-83C44D1A201B}" dt="2023-07-20T15:06:21.048" v="235"/>
          <ac:spMkLst>
            <pc:docMk/>
            <pc:sldMk cId="1248579302" sldId="273"/>
            <ac:spMk id="8" creationId="{EAF5AF09-23CB-0CA2-8C02-64E632EDCBA0}"/>
          </ac:spMkLst>
        </pc:spChg>
        <pc:picChg chg="mod">
          <ac:chgData name="Élisa Thériault" userId="b307a219-fbde-4a7e-86c3-b56d69c3873f" providerId="ADAL" clId="{514F167E-58D9-4047-AAB9-83C44D1A201B}" dt="2023-07-20T15:15:25.654" v="458" actId="1038"/>
          <ac:picMkLst>
            <pc:docMk/>
            <pc:sldMk cId="1248579302" sldId="273"/>
            <ac:picMk id="9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Élisa Thériault" userId="b307a219-fbde-4a7e-86c3-b56d69c3873f" providerId="ADAL" clId="{514F167E-58D9-4047-AAB9-83C44D1A201B}" dt="2023-07-20T16:27:52.111" v="1546"/>
              <pc2:cmMkLst xmlns:pc2="http://schemas.microsoft.com/office/powerpoint/2019/9/main/command">
                <pc:docMk/>
                <pc:sldMk cId="1248579302" sldId="273"/>
                <pc2:cmMk id="{E1812FE4-DBA4-A047-926E-635D871410B4}"/>
              </pc2:cmMkLst>
            </pc226:cmChg>
          </p:ext>
        </pc:extLst>
      </pc:sldChg>
      <pc:sldChg chg="ord">
        <pc:chgData name="Élisa Thériault" userId="b307a219-fbde-4a7e-86c3-b56d69c3873f" providerId="ADAL" clId="{514F167E-58D9-4047-AAB9-83C44D1A201B}" dt="2023-07-20T16:34:09.584" v="1689" actId="20578"/>
        <pc:sldMkLst>
          <pc:docMk/>
          <pc:sldMk cId="2564121211" sldId="276"/>
        </pc:sldMkLst>
      </pc:sldChg>
      <pc:sldChg chg="ord">
        <pc:chgData name="Élisa Thériault" userId="b307a219-fbde-4a7e-86c3-b56d69c3873f" providerId="ADAL" clId="{514F167E-58D9-4047-AAB9-83C44D1A201B}" dt="2023-07-20T16:34:11.331" v="1690" actId="20578"/>
        <pc:sldMkLst>
          <pc:docMk/>
          <pc:sldMk cId="1649660406" sldId="278"/>
        </pc:sldMkLst>
      </pc:sldChg>
      <pc:sldChg chg="addSp modSp mod ord">
        <pc:chgData name="Élisa Thériault" userId="b307a219-fbde-4a7e-86c3-b56d69c3873f" providerId="ADAL" clId="{514F167E-58D9-4047-AAB9-83C44D1A201B}" dt="2023-08-08T19:41:08.566" v="1757" actId="1076"/>
        <pc:sldMkLst>
          <pc:docMk/>
          <pc:sldMk cId="1559842715" sldId="281"/>
        </pc:sldMkLst>
        <pc:spChg chg="mod">
          <ac:chgData name="Élisa Thériault" userId="b307a219-fbde-4a7e-86c3-b56d69c3873f" providerId="ADAL" clId="{514F167E-58D9-4047-AAB9-83C44D1A201B}" dt="2023-07-20T16:26:26.669" v="1531" actId="1076"/>
          <ac:spMkLst>
            <pc:docMk/>
            <pc:sldMk cId="1559842715" sldId="281"/>
            <ac:spMk id="2" creationId="{CBEB8BB6-21F7-733F-E3DA-B7276F9167BF}"/>
          </ac:spMkLst>
        </pc:spChg>
        <pc:spChg chg="add mod">
          <ac:chgData name="Élisa Thériault" userId="b307a219-fbde-4a7e-86c3-b56d69c3873f" providerId="ADAL" clId="{514F167E-58D9-4047-AAB9-83C44D1A201B}" dt="2023-07-20T16:26:24.625" v="1530" actId="1076"/>
          <ac:spMkLst>
            <pc:docMk/>
            <pc:sldMk cId="1559842715" sldId="281"/>
            <ac:spMk id="4" creationId="{207777EF-7339-F0BE-8E27-8304A61C0FC9}"/>
          </ac:spMkLst>
        </pc:spChg>
        <pc:spChg chg="mod">
          <ac:chgData name="Élisa Thériault" userId="b307a219-fbde-4a7e-86c3-b56d69c3873f" providerId="ADAL" clId="{514F167E-58D9-4047-AAB9-83C44D1A201B}" dt="2023-07-20T16:26:30.492" v="1532" actId="1076"/>
          <ac:spMkLst>
            <pc:docMk/>
            <pc:sldMk cId="1559842715" sldId="281"/>
            <ac:spMk id="8" creationId="{D69D219D-ADF9-DF37-DF31-92CF22B43911}"/>
          </ac:spMkLst>
        </pc:spChg>
        <pc:picChg chg="add mod">
          <ac:chgData name="Élisa Thériault" userId="b307a219-fbde-4a7e-86c3-b56d69c3873f" providerId="ADAL" clId="{514F167E-58D9-4047-AAB9-83C44D1A201B}" dt="2023-08-08T19:41:08.566" v="1757" actId="1076"/>
          <ac:picMkLst>
            <pc:docMk/>
            <pc:sldMk cId="1559842715" sldId="281"/>
            <ac:picMk id="7" creationId="{10DB2757-2D92-7D82-6F97-A1F1490AB2CD}"/>
          </ac:picMkLst>
        </pc:picChg>
      </pc:sldChg>
      <pc:sldChg chg="modSp mod">
        <pc:chgData name="Élisa Thériault" userId="b307a219-fbde-4a7e-86c3-b56d69c3873f" providerId="ADAL" clId="{514F167E-58D9-4047-AAB9-83C44D1A201B}" dt="2023-07-17T20:02:35.546" v="1" actId="1076"/>
        <pc:sldMkLst>
          <pc:docMk/>
          <pc:sldMk cId="3803646926" sldId="282"/>
        </pc:sldMkLst>
        <pc:picChg chg="mod">
          <ac:chgData name="Élisa Thériault" userId="b307a219-fbde-4a7e-86c3-b56d69c3873f" providerId="ADAL" clId="{514F167E-58D9-4047-AAB9-83C44D1A201B}" dt="2023-07-17T20:02:35.546" v="1" actId="1076"/>
          <ac:picMkLst>
            <pc:docMk/>
            <pc:sldMk cId="3803646926" sldId="282"/>
            <ac:picMk id="6" creationId="{00000000-0000-0000-0000-000000000000}"/>
          </ac:picMkLst>
        </pc:picChg>
      </pc:sldChg>
      <pc:sldChg chg="addSp delSp modSp mod ord">
        <pc:chgData name="Élisa Thériault" userId="b307a219-fbde-4a7e-86c3-b56d69c3873f" providerId="ADAL" clId="{514F167E-58D9-4047-AAB9-83C44D1A201B}" dt="2023-08-08T19:39:36.006" v="1692" actId="207"/>
        <pc:sldMkLst>
          <pc:docMk/>
          <pc:sldMk cId="3937116989" sldId="284"/>
        </pc:sldMkLst>
        <pc:spChg chg="mod">
          <ac:chgData name="Élisa Thériault" userId="b307a219-fbde-4a7e-86c3-b56d69c3873f" providerId="ADAL" clId="{514F167E-58D9-4047-AAB9-83C44D1A201B}" dt="2023-07-20T16:03:49.119" v="862" actId="1076"/>
          <ac:spMkLst>
            <pc:docMk/>
            <pc:sldMk cId="3937116989" sldId="284"/>
            <ac:spMk id="2" creationId="{7A346759-5FA0-3E89-D6E9-400F4DA8BA13}"/>
          </ac:spMkLst>
        </pc:spChg>
        <pc:spChg chg="mod">
          <ac:chgData name="Élisa Thériault" userId="b307a219-fbde-4a7e-86c3-b56d69c3873f" providerId="ADAL" clId="{514F167E-58D9-4047-AAB9-83C44D1A201B}" dt="2023-07-20T16:12:03.075" v="983" actId="20577"/>
          <ac:spMkLst>
            <pc:docMk/>
            <pc:sldMk cId="3937116989" sldId="284"/>
            <ac:spMk id="3" creationId="{CACEF801-90BB-6B5E-A6B3-48ACB5EE3C76}"/>
          </ac:spMkLst>
        </pc:spChg>
        <pc:spChg chg="del">
          <ac:chgData name="Élisa Thériault" userId="b307a219-fbde-4a7e-86c3-b56d69c3873f" providerId="ADAL" clId="{514F167E-58D9-4047-AAB9-83C44D1A201B}" dt="2023-07-20T15:38:55.502" v="465" actId="478"/>
          <ac:spMkLst>
            <pc:docMk/>
            <pc:sldMk cId="3937116989" sldId="284"/>
            <ac:spMk id="4" creationId="{68AAFA99-9F76-D1E5-E907-B9C2ABAD1D75}"/>
          </ac:spMkLst>
        </pc:spChg>
        <pc:spChg chg="add del mod">
          <ac:chgData name="Élisa Thériault" userId="b307a219-fbde-4a7e-86c3-b56d69c3873f" providerId="ADAL" clId="{514F167E-58D9-4047-AAB9-83C44D1A201B}" dt="2023-07-20T15:38:46.701" v="463" actId="478"/>
          <ac:spMkLst>
            <pc:docMk/>
            <pc:sldMk cId="3937116989" sldId="284"/>
            <ac:spMk id="5" creationId="{7872FEF3-42CE-1D14-D562-C48B0D34E671}"/>
          </ac:spMkLst>
        </pc:spChg>
        <pc:spChg chg="add del mod">
          <ac:chgData name="Élisa Thériault" userId="b307a219-fbde-4a7e-86c3-b56d69c3873f" providerId="ADAL" clId="{514F167E-58D9-4047-AAB9-83C44D1A201B}" dt="2023-07-20T16:05:03.502" v="884" actId="478"/>
          <ac:spMkLst>
            <pc:docMk/>
            <pc:sldMk cId="3937116989" sldId="284"/>
            <ac:spMk id="8" creationId="{84C034D4-1BC8-E81B-6279-14E9C3EFB080}"/>
          </ac:spMkLst>
        </pc:spChg>
        <pc:spChg chg="add del mod">
          <ac:chgData name="Élisa Thériault" userId="b307a219-fbde-4a7e-86c3-b56d69c3873f" providerId="ADAL" clId="{514F167E-58D9-4047-AAB9-83C44D1A201B}" dt="2023-07-20T15:57:34.910" v="536" actId="478"/>
          <ac:spMkLst>
            <pc:docMk/>
            <pc:sldMk cId="3937116989" sldId="284"/>
            <ac:spMk id="9" creationId="{2B99A99A-1559-8DE8-CDBF-B42378540AAA}"/>
          </ac:spMkLst>
        </pc:spChg>
        <pc:spChg chg="add mod">
          <ac:chgData name="Élisa Thériault" userId="b307a219-fbde-4a7e-86c3-b56d69c3873f" providerId="ADAL" clId="{514F167E-58D9-4047-AAB9-83C44D1A201B}" dt="2023-08-08T19:39:36.006" v="1692" actId="207"/>
          <ac:spMkLst>
            <pc:docMk/>
            <pc:sldMk cId="3937116989" sldId="284"/>
            <ac:spMk id="10" creationId="{4F4DD404-3625-C654-52C0-726E434F5D77}"/>
          </ac:spMkLst>
        </pc:spChg>
        <pc:spChg chg="add del mod">
          <ac:chgData name="Élisa Thériault" userId="b307a219-fbde-4a7e-86c3-b56d69c3873f" providerId="ADAL" clId="{514F167E-58D9-4047-AAB9-83C44D1A201B}" dt="2023-07-20T15:56:47.886" v="522" actId="478"/>
          <ac:spMkLst>
            <pc:docMk/>
            <pc:sldMk cId="3937116989" sldId="284"/>
            <ac:spMk id="11" creationId="{7661B537-84CC-95B6-D858-8A4BD47BA6AF}"/>
          </ac:spMkLst>
        </pc:spChg>
        <pc:spChg chg="add del mod">
          <ac:chgData name="Élisa Thériault" userId="b307a219-fbde-4a7e-86c3-b56d69c3873f" providerId="ADAL" clId="{514F167E-58D9-4047-AAB9-83C44D1A201B}" dt="2023-07-20T15:56:51.117" v="523" actId="478"/>
          <ac:spMkLst>
            <pc:docMk/>
            <pc:sldMk cId="3937116989" sldId="284"/>
            <ac:spMk id="12" creationId="{C8E4CAB9-04E3-4954-E982-12176DA6F3E3}"/>
          </ac:spMkLst>
        </pc:spChg>
        <pc:spChg chg="add mod">
          <ac:chgData name="Élisa Thériault" userId="b307a219-fbde-4a7e-86c3-b56d69c3873f" providerId="ADAL" clId="{514F167E-58D9-4047-AAB9-83C44D1A201B}" dt="2023-07-20T16:27:40.693" v="1545" actId="207"/>
          <ac:spMkLst>
            <pc:docMk/>
            <pc:sldMk cId="3937116989" sldId="284"/>
            <ac:spMk id="13" creationId="{D3D31178-37BE-38B1-9044-FFF06B2C2370}"/>
          </ac:spMkLst>
        </pc:spChg>
        <pc:spChg chg="add mod">
          <ac:chgData name="Élisa Thériault" userId="b307a219-fbde-4a7e-86c3-b56d69c3873f" providerId="ADAL" clId="{514F167E-58D9-4047-AAB9-83C44D1A201B}" dt="2023-07-20T16:04:34.885" v="877" actId="1036"/>
          <ac:spMkLst>
            <pc:docMk/>
            <pc:sldMk cId="3937116989" sldId="284"/>
            <ac:spMk id="14" creationId="{98A5CC48-E557-4602-91ED-EF2F257BD4F6}"/>
          </ac:spMkLst>
        </pc:spChg>
        <pc:spChg chg="add mod">
          <ac:chgData name="Élisa Thériault" userId="b307a219-fbde-4a7e-86c3-b56d69c3873f" providerId="ADAL" clId="{514F167E-58D9-4047-AAB9-83C44D1A201B}" dt="2023-07-20T16:03:54.275" v="867" actId="1035"/>
          <ac:spMkLst>
            <pc:docMk/>
            <pc:sldMk cId="3937116989" sldId="284"/>
            <ac:spMk id="15" creationId="{DC9609D5-B0B6-A96B-8FFA-483D1AF0E92E}"/>
          </ac:spMkLst>
        </pc:spChg>
        <pc:spChg chg="add del mod">
          <ac:chgData name="Élisa Thériault" userId="b307a219-fbde-4a7e-86c3-b56d69c3873f" providerId="ADAL" clId="{514F167E-58D9-4047-AAB9-83C44D1A201B}" dt="2023-07-20T16:00:34.617" v="653" actId="478"/>
          <ac:spMkLst>
            <pc:docMk/>
            <pc:sldMk cId="3937116989" sldId="284"/>
            <ac:spMk id="16" creationId="{EF6F80A0-9B98-2DAA-821F-6D5FB8DFD442}"/>
          </ac:spMkLst>
        </pc:spChg>
        <pc:spChg chg="add mod">
          <ac:chgData name="Élisa Thériault" userId="b307a219-fbde-4a7e-86c3-b56d69c3873f" providerId="ADAL" clId="{514F167E-58D9-4047-AAB9-83C44D1A201B}" dt="2023-07-20T16:03:54.275" v="867" actId="1035"/>
          <ac:spMkLst>
            <pc:docMk/>
            <pc:sldMk cId="3937116989" sldId="284"/>
            <ac:spMk id="17" creationId="{9EB335CE-E2C9-FD9A-AD65-1B01CDF70755}"/>
          </ac:spMkLst>
        </pc:spChg>
        <pc:spChg chg="add mod">
          <ac:chgData name="Élisa Thériault" userId="b307a219-fbde-4a7e-86c3-b56d69c3873f" providerId="ADAL" clId="{514F167E-58D9-4047-AAB9-83C44D1A201B}" dt="2023-07-20T16:03:54.275" v="867" actId="1035"/>
          <ac:spMkLst>
            <pc:docMk/>
            <pc:sldMk cId="3937116989" sldId="284"/>
            <ac:spMk id="18" creationId="{B007AB3B-0730-1515-9D94-7B93D4D64B7E}"/>
          </ac:spMkLst>
        </pc:spChg>
        <pc:spChg chg="add mod">
          <ac:chgData name="Élisa Thériault" userId="b307a219-fbde-4a7e-86c3-b56d69c3873f" providerId="ADAL" clId="{514F167E-58D9-4047-AAB9-83C44D1A201B}" dt="2023-07-20T16:04:39.874" v="878" actId="1038"/>
          <ac:spMkLst>
            <pc:docMk/>
            <pc:sldMk cId="3937116989" sldId="284"/>
            <ac:spMk id="19" creationId="{5BBC6457-EE41-C83C-CDCF-133CB1B348B3}"/>
          </ac:spMkLst>
        </pc:spChg>
        <pc:spChg chg="add mod">
          <ac:chgData name="Élisa Thériault" userId="b307a219-fbde-4a7e-86c3-b56d69c3873f" providerId="ADAL" clId="{514F167E-58D9-4047-AAB9-83C44D1A201B}" dt="2023-07-20T16:04:55.068" v="883" actId="1076"/>
          <ac:spMkLst>
            <pc:docMk/>
            <pc:sldMk cId="3937116989" sldId="284"/>
            <ac:spMk id="20" creationId="{52DD312C-2259-7F9D-E652-AB877D5F9EFB}"/>
          </ac:spMkLst>
        </pc:spChg>
        <pc:spChg chg="add mod">
          <ac:chgData name="Élisa Thériault" userId="b307a219-fbde-4a7e-86c3-b56d69c3873f" providerId="ADAL" clId="{514F167E-58D9-4047-AAB9-83C44D1A201B}" dt="2023-07-20T16:04:55.068" v="883" actId="1076"/>
          <ac:spMkLst>
            <pc:docMk/>
            <pc:sldMk cId="3937116989" sldId="284"/>
            <ac:spMk id="21" creationId="{1FEF5C78-5A8B-5775-D290-3F78BDF781C8}"/>
          </ac:spMkLst>
        </pc:spChg>
        <pc:spChg chg="add mod">
          <ac:chgData name="Élisa Thériault" userId="b307a219-fbde-4a7e-86c3-b56d69c3873f" providerId="ADAL" clId="{514F167E-58D9-4047-AAB9-83C44D1A201B}" dt="2023-07-20T16:03:54.275" v="867" actId="1035"/>
          <ac:spMkLst>
            <pc:docMk/>
            <pc:sldMk cId="3937116989" sldId="284"/>
            <ac:spMk id="22" creationId="{060E26AD-C64C-F137-72E7-E8230C84509A}"/>
          </ac:spMkLst>
        </pc:spChg>
        <pc:spChg chg="add mod">
          <ac:chgData name="Élisa Thériault" userId="b307a219-fbde-4a7e-86c3-b56d69c3873f" providerId="ADAL" clId="{514F167E-58D9-4047-AAB9-83C44D1A201B}" dt="2023-07-20T16:03:54.275" v="867" actId="1035"/>
          <ac:spMkLst>
            <pc:docMk/>
            <pc:sldMk cId="3937116989" sldId="284"/>
            <ac:spMk id="23" creationId="{37A7CB38-F036-DA1B-9DDF-6F75FABD32DC}"/>
          </ac:spMkLst>
        </pc:spChg>
        <pc:spChg chg="add del mod">
          <ac:chgData name="Élisa Thériault" userId="b307a219-fbde-4a7e-86c3-b56d69c3873f" providerId="ADAL" clId="{514F167E-58D9-4047-AAB9-83C44D1A201B}" dt="2023-07-20T16:22:14.651" v="1451" actId="478"/>
          <ac:spMkLst>
            <pc:docMk/>
            <pc:sldMk cId="3937116989" sldId="284"/>
            <ac:spMk id="24" creationId="{2D0AD5EA-42BE-B930-B7EC-6299898B5467}"/>
          </ac:spMkLst>
        </pc:spChg>
        <pc:spChg chg="add del mod">
          <ac:chgData name="Élisa Thériault" userId="b307a219-fbde-4a7e-86c3-b56d69c3873f" providerId="ADAL" clId="{514F167E-58D9-4047-AAB9-83C44D1A201B}" dt="2023-07-20T16:24:07.665" v="1472" actId="478"/>
          <ac:spMkLst>
            <pc:docMk/>
            <pc:sldMk cId="3937116989" sldId="284"/>
            <ac:spMk id="26" creationId="{251EC785-B088-DEFE-C2EF-1A610FBC4762}"/>
          </ac:spMkLst>
        </pc:spChg>
        <pc:spChg chg="add del mod">
          <ac:chgData name="Élisa Thériault" userId="b307a219-fbde-4a7e-86c3-b56d69c3873f" providerId="ADAL" clId="{514F167E-58D9-4047-AAB9-83C44D1A201B}" dt="2023-07-20T16:28:08.517" v="1549" actId="478"/>
          <ac:spMkLst>
            <pc:docMk/>
            <pc:sldMk cId="3937116989" sldId="284"/>
            <ac:spMk id="27" creationId="{09E17FA5-DF20-4084-B873-CF5D3FEC770E}"/>
          </ac:spMkLst>
        </pc:spChg>
        <pc:spChg chg="add mod">
          <ac:chgData name="Élisa Thériault" userId="b307a219-fbde-4a7e-86c3-b56d69c3873f" providerId="ADAL" clId="{514F167E-58D9-4047-AAB9-83C44D1A201B}" dt="2023-07-20T16:28:51.594" v="1570" actId="1037"/>
          <ac:spMkLst>
            <pc:docMk/>
            <pc:sldMk cId="3937116989" sldId="284"/>
            <ac:spMk id="28" creationId="{C0F90C9C-51F8-34B2-707B-5BC965FF025E}"/>
          </ac:spMkLst>
        </pc:spChg>
        <pc:spChg chg="add mod">
          <ac:chgData name="Élisa Thériault" userId="b307a219-fbde-4a7e-86c3-b56d69c3873f" providerId="ADAL" clId="{514F167E-58D9-4047-AAB9-83C44D1A201B}" dt="2023-07-20T16:29:31.005" v="1590" actId="167"/>
          <ac:spMkLst>
            <pc:docMk/>
            <pc:sldMk cId="3937116989" sldId="284"/>
            <ac:spMk id="29" creationId="{46E40DBA-E94A-CE2C-FEB5-B3EBDF7FC8F2}"/>
          </ac:spMkLst>
        </pc:spChg>
        <pc:spChg chg="add mod">
          <ac:chgData name="Élisa Thériault" userId="b307a219-fbde-4a7e-86c3-b56d69c3873f" providerId="ADAL" clId="{514F167E-58D9-4047-AAB9-83C44D1A201B}" dt="2023-07-20T16:29:31.005" v="1590" actId="167"/>
          <ac:spMkLst>
            <pc:docMk/>
            <pc:sldMk cId="3937116989" sldId="284"/>
            <ac:spMk id="30" creationId="{84CDEE45-6E0D-250B-6715-54422C1F473B}"/>
          </ac:spMkLst>
        </pc:spChg>
        <pc:spChg chg="add mod">
          <ac:chgData name="Élisa Thériault" userId="b307a219-fbde-4a7e-86c3-b56d69c3873f" providerId="ADAL" clId="{514F167E-58D9-4047-AAB9-83C44D1A201B}" dt="2023-07-20T16:29:46.854" v="1594" actId="1035"/>
          <ac:spMkLst>
            <pc:docMk/>
            <pc:sldMk cId="3937116989" sldId="284"/>
            <ac:spMk id="31" creationId="{9F01CCC1-97AE-8AA4-AC70-EA3E9C78ABB1}"/>
          </ac:spMkLst>
        </pc:spChg>
        <pc:spChg chg="add mod">
          <ac:chgData name="Élisa Thériault" userId="b307a219-fbde-4a7e-86c3-b56d69c3873f" providerId="ADAL" clId="{514F167E-58D9-4047-AAB9-83C44D1A201B}" dt="2023-07-20T16:29:38.811" v="1592" actId="1038"/>
          <ac:spMkLst>
            <pc:docMk/>
            <pc:sldMk cId="3937116989" sldId="284"/>
            <ac:spMk id="32" creationId="{A8288CC9-9AAC-EFF1-B18F-FAB9645FD753}"/>
          </ac:spMkLst>
        </pc:spChg>
        <pc:picChg chg="add del mod">
          <ac:chgData name="Élisa Thériault" userId="b307a219-fbde-4a7e-86c3-b56d69c3873f" providerId="ADAL" clId="{514F167E-58D9-4047-AAB9-83C44D1A201B}" dt="2023-07-20T15:38:46.701" v="463" actId="478"/>
          <ac:picMkLst>
            <pc:docMk/>
            <pc:sldMk cId="3937116989" sldId="284"/>
            <ac:picMk id="6" creationId="{83596624-706C-FD6D-4AE5-3BD80A038446}"/>
          </ac:picMkLst>
        </pc:picChg>
        <pc:picChg chg="add del mod">
          <ac:chgData name="Élisa Thériault" userId="b307a219-fbde-4a7e-86c3-b56d69c3873f" providerId="ADAL" clId="{514F167E-58D9-4047-AAB9-83C44D1A201B}" dt="2023-07-20T15:39:17.683" v="470" actId="478"/>
          <ac:picMkLst>
            <pc:docMk/>
            <pc:sldMk cId="3937116989" sldId="284"/>
            <ac:picMk id="7" creationId="{D685FF71-4F57-467B-9B2C-C91A1A5D585E}"/>
          </ac:picMkLst>
        </pc:picChg>
        <pc:picChg chg="add del mod">
          <ac:chgData name="Élisa Thériault" userId="b307a219-fbde-4a7e-86c3-b56d69c3873f" providerId="ADAL" clId="{514F167E-58D9-4047-AAB9-83C44D1A201B}" dt="2023-07-20T16:22:55.238" v="1461" actId="478"/>
          <ac:picMkLst>
            <pc:docMk/>
            <pc:sldMk cId="3937116989" sldId="284"/>
            <ac:picMk id="25" creationId="{4A570409-1711-5B8B-47EB-486203B78FDA}"/>
          </ac:picMkLst>
        </pc:picChg>
      </pc:sldChg>
      <pc:sldChg chg="addSp delSp modSp del mod">
        <pc:chgData name="Élisa Thériault" userId="b307a219-fbde-4a7e-86c3-b56d69c3873f" providerId="ADAL" clId="{514F167E-58D9-4047-AAB9-83C44D1A201B}" dt="2023-07-20T15:08:30.971" v="270" actId="2696"/>
        <pc:sldMkLst>
          <pc:docMk/>
          <pc:sldMk cId="919269124" sldId="285"/>
        </pc:sldMkLst>
        <pc:spChg chg="add del mod">
          <ac:chgData name="Élisa Thériault" userId="b307a219-fbde-4a7e-86c3-b56d69c3873f" providerId="ADAL" clId="{514F167E-58D9-4047-AAB9-83C44D1A201B}" dt="2023-07-20T15:01:58.307" v="93" actId="478"/>
          <ac:spMkLst>
            <pc:docMk/>
            <pc:sldMk cId="919269124" sldId="285"/>
            <ac:spMk id="2" creationId="{A88F063B-31E1-64CE-0964-021C44C1A16F}"/>
          </ac:spMkLst>
        </pc:spChg>
        <pc:spChg chg="add mod">
          <ac:chgData name="Élisa Thériault" userId="b307a219-fbde-4a7e-86c3-b56d69c3873f" providerId="ADAL" clId="{514F167E-58D9-4047-AAB9-83C44D1A201B}" dt="2023-07-20T15:04:47.103" v="210" actId="167"/>
          <ac:spMkLst>
            <pc:docMk/>
            <pc:sldMk cId="919269124" sldId="285"/>
            <ac:spMk id="5" creationId="{2C2C1E88-EA94-064A-41BC-211498C7DBFD}"/>
          </ac:spMkLst>
        </pc:spChg>
        <pc:spChg chg="add mod">
          <ac:chgData name="Élisa Thériault" userId="b307a219-fbde-4a7e-86c3-b56d69c3873f" providerId="ADAL" clId="{514F167E-58D9-4047-AAB9-83C44D1A201B}" dt="2023-07-20T15:05:05.837" v="218" actId="167"/>
          <ac:spMkLst>
            <pc:docMk/>
            <pc:sldMk cId="919269124" sldId="285"/>
            <ac:spMk id="7" creationId="{4486D9C1-7EBB-F369-47CA-D564A16FBB2E}"/>
          </ac:spMkLst>
        </pc:spChg>
        <pc:spChg chg="add del mod">
          <ac:chgData name="Élisa Thériault" userId="b307a219-fbde-4a7e-86c3-b56d69c3873f" providerId="ADAL" clId="{514F167E-58D9-4047-AAB9-83C44D1A201B}" dt="2023-07-20T15:04:04.249" v="197" actId="1076"/>
          <ac:spMkLst>
            <pc:docMk/>
            <pc:sldMk cId="919269124" sldId="285"/>
            <ac:spMk id="8" creationId="{8BAF237E-8AAC-129C-6AC0-AC60DED95722}"/>
          </ac:spMkLst>
        </pc:spChg>
        <pc:spChg chg="mod">
          <ac:chgData name="Élisa Thériault" userId="b307a219-fbde-4a7e-86c3-b56d69c3873f" providerId="ADAL" clId="{514F167E-58D9-4047-AAB9-83C44D1A201B}" dt="2023-07-20T15:04:05.499" v="198" actId="1076"/>
          <ac:spMkLst>
            <pc:docMk/>
            <pc:sldMk cId="919269124" sldId="285"/>
            <ac:spMk id="12" creationId="{4124EA86-67C9-0C5B-C694-4A66CE3D7007}"/>
          </ac:spMkLst>
        </pc:spChg>
        <pc:picChg chg="mod">
          <ac:chgData name="Élisa Thériault" userId="b307a219-fbde-4a7e-86c3-b56d69c3873f" providerId="ADAL" clId="{514F167E-58D9-4047-AAB9-83C44D1A201B}" dt="2023-07-20T15:02:28.958" v="98" actId="1076"/>
          <ac:picMkLst>
            <pc:docMk/>
            <pc:sldMk cId="919269124" sldId="285"/>
            <ac:picMk id="4" creationId="{E9F31D36-EDDA-0731-1B80-ED4DCF192A31}"/>
          </ac:picMkLst>
        </pc:picChg>
        <pc:picChg chg="add mod">
          <ac:chgData name="Élisa Thériault" userId="b307a219-fbde-4a7e-86c3-b56d69c3873f" providerId="ADAL" clId="{514F167E-58D9-4047-AAB9-83C44D1A201B}" dt="2023-07-20T15:05:29.559" v="221" actId="1076"/>
          <ac:picMkLst>
            <pc:docMk/>
            <pc:sldMk cId="919269124" sldId="285"/>
            <ac:picMk id="9" creationId="{E7EEDBDA-3953-6014-CD18-53FAAB05FDFC}"/>
          </ac:picMkLst>
        </pc:picChg>
      </pc:sldChg>
      <pc:sldChg chg="del">
        <pc:chgData name="Élisa Thériault" userId="b307a219-fbde-4a7e-86c3-b56d69c3873f" providerId="ADAL" clId="{514F167E-58D9-4047-AAB9-83C44D1A201B}" dt="2023-07-20T15:15:35.014" v="459" actId="2696"/>
        <pc:sldMkLst>
          <pc:docMk/>
          <pc:sldMk cId="829319124" sldId="286"/>
        </pc:sldMkLst>
      </pc:sldChg>
      <pc:sldChg chg="addSp delSp modSp new del mod">
        <pc:chgData name="Élisa Thériault" userId="b307a219-fbde-4a7e-86c3-b56d69c3873f" providerId="ADAL" clId="{514F167E-58D9-4047-AAB9-83C44D1A201B}" dt="2023-07-20T15:07:16.292" v="248" actId="2696"/>
        <pc:sldMkLst>
          <pc:docMk/>
          <pc:sldMk cId="1576760141" sldId="287"/>
        </pc:sldMkLst>
        <pc:spChg chg="add mod">
          <ac:chgData name="Élisa Thériault" userId="b307a219-fbde-4a7e-86c3-b56d69c3873f" providerId="ADAL" clId="{514F167E-58D9-4047-AAB9-83C44D1A201B}" dt="2023-07-20T15:06:31.280" v="237" actId="20577"/>
          <ac:spMkLst>
            <pc:docMk/>
            <pc:sldMk cId="1576760141" sldId="287"/>
            <ac:spMk id="2" creationId="{FECFD7B1-E0E8-F92B-BF83-770A04648929}"/>
          </ac:spMkLst>
        </pc:spChg>
        <pc:spChg chg="add mod">
          <ac:chgData name="Élisa Thériault" userId="b307a219-fbde-4a7e-86c3-b56d69c3873f" providerId="ADAL" clId="{514F167E-58D9-4047-AAB9-83C44D1A201B}" dt="2023-07-20T15:06:35.607" v="239" actId="1076"/>
          <ac:spMkLst>
            <pc:docMk/>
            <pc:sldMk cId="1576760141" sldId="287"/>
            <ac:spMk id="3" creationId="{2FB69874-ED77-B862-82FA-304B899FCA5C}"/>
          </ac:spMkLst>
        </pc:spChg>
        <pc:spChg chg="add del mod">
          <ac:chgData name="Élisa Thériault" userId="b307a219-fbde-4a7e-86c3-b56d69c3873f" providerId="ADAL" clId="{514F167E-58D9-4047-AAB9-83C44D1A201B}" dt="2023-07-20T15:06:43.013" v="242" actId="478"/>
          <ac:spMkLst>
            <pc:docMk/>
            <pc:sldMk cId="1576760141" sldId="287"/>
            <ac:spMk id="4" creationId="{26CF6743-11EC-8F86-16B8-B79BE4E7677C}"/>
          </ac:spMkLst>
        </pc:spChg>
        <pc:spChg chg="add del mod">
          <ac:chgData name="Élisa Thériault" userId="b307a219-fbde-4a7e-86c3-b56d69c3873f" providerId="ADAL" clId="{514F167E-58D9-4047-AAB9-83C44D1A201B}" dt="2023-07-20T15:06:58.443" v="246"/>
          <ac:spMkLst>
            <pc:docMk/>
            <pc:sldMk cId="1576760141" sldId="287"/>
            <ac:spMk id="6" creationId="{395E297D-4A04-2981-A36A-82E38F838842}"/>
          </ac:spMkLst>
        </pc:spChg>
        <pc:spChg chg="add del mod">
          <ac:chgData name="Élisa Thériault" userId="b307a219-fbde-4a7e-86c3-b56d69c3873f" providerId="ADAL" clId="{514F167E-58D9-4047-AAB9-83C44D1A201B}" dt="2023-07-20T15:06:58.443" v="246"/>
          <ac:spMkLst>
            <pc:docMk/>
            <pc:sldMk cId="1576760141" sldId="287"/>
            <ac:spMk id="7" creationId="{F16DFD8E-A8EF-46B7-F0C7-0F39E7A3D5FD}"/>
          </ac:spMkLst>
        </pc:spChg>
        <pc:picChg chg="add del mod">
          <ac:chgData name="Élisa Thériault" userId="b307a219-fbde-4a7e-86c3-b56d69c3873f" providerId="ADAL" clId="{514F167E-58D9-4047-AAB9-83C44D1A201B}" dt="2023-07-20T15:06:58.443" v="246"/>
          <ac:picMkLst>
            <pc:docMk/>
            <pc:sldMk cId="1576760141" sldId="287"/>
            <ac:picMk id="5" creationId="{8CCD70F2-F200-1060-9746-5B3916B91063}"/>
          </ac:picMkLst>
        </pc:picChg>
      </pc:sldChg>
      <pc:sldChg chg="addSp delSp modSp new mod">
        <pc:chgData name="Élisa Thériault" userId="b307a219-fbde-4a7e-86c3-b56d69c3873f" providerId="ADAL" clId="{514F167E-58D9-4047-AAB9-83C44D1A201B}" dt="2023-08-08T19:44:32.244" v="2138" actId="29295"/>
        <pc:sldMkLst>
          <pc:docMk/>
          <pc:sldMk cId="1962888710" sldId="288"/>
        </pc:sldMkLst>
        <pc:spChg chg="del">
          <ac:chgData name="Élisa Thériault" userId="b307a219-fbde-4a7e-86c3-b56d69c3873f" providerId="ADAL" clId="{514F167E-58D9-4047-AAB9-83C44D1A201B}" dt="2023-07-20T15:07:18.797" v="249" actId="478"/>
          <ac:spMkLst>
            <pc:docMk/>
            <pc:sldMk cId="1962888710" sldId="288"/>
            <ac:spMk id="2" creationId="{99110629-FD72-D3AD-82F8-15EFD670C076}"/>
          </ac:spMkLst>
        </pc:spChg>
        <pc:spChg chg="add mod">
          <ac:chgData name="Élisa Thériault" userId="b307a219-fbde-4a7e-86c3-b56d69c3873f" providerId="ADAL" clId="{514F167E-58D9-4047-AAB9-83C44D1A201B}" dt="2023-07-20T16:31:36.308" v="1662" actId="688"/>
          <ac:spMkLst>
            <pc:docMk/>
            <pc:sldMk cId="1962888710" sldId="288"/>
            <ac:spMk id="3" creationId="{2E918854-A668-4F46-FE8B-8CD778FDABEC}"/>
          </ac:spMkLst>
        </pc:spChg>
        <pc:spChg chg="add mod">
          <ac:chgData name="Élisa Thériault" userId="b307a219-fbde-4a7e-86c3-b56d69c3873f" providerId="ADAL" clId="{514F167E-58D9-4047-AAB9-83C44D1A201B}" dt="2023-07-20T16:07:32.221" v="932" actId="1076"/>
          <ac:spMkLst>
            <pc:docMk/>
            <pc:sldMk cId="1962888710" sldId="288"/>
            <ac:spMk id="4" creationId="{7DDB1855-B664-CE69-4DC2-633EAE2CE6CA}"/>
          </ac:spMkLst>
        </pc:spChg>
        <pc:spChg chg="add mod">
          <ac:chgData name="Élisa Thériault" userId="b307a219-fbde-4a7e-86c3-b56d69c3873f" providerId="ADAL" clId="{514F167E-58D9-4047-AAB9-83C44D1A201B}" dt="2023-07-20T16:20:14.519" v="1443" actId="20577"/>
          <ac:spMkLst>
            <pc:docMk/>
            <pc:sldMk cId="1962888710" sldId="288"/>
            <ac:spMk id="6" creationId="{FD846727-8327-4282-77EB-4CCEBEAA16DB}"/>
          </ac:spMkLst>
        </pc:spChg>
        <pc:spChg chg="add mod">
          <ac:chgData name="Élisa Thériault" userId="b307a219-fbde-4a7e-86c3-b56d69c3873f" providerId="ADAL" clId="{514F167E-58D9-4047-AAB9-83C44D1A201B}" dt="2023-07-20T16:32:18.923" v="1674" actId="1036"/>
          <ac:spMkLst>
            <pc:docMk/>
            <pc:sldMk cId="1962888710" sldId="288"/>
            <ac:spMk id="7" creationId="{924BEC29-52AC-3D2B-E672-8FBBBAE44CBC}"/>
          </ac:spMkLst>
        </pc:spChg>
        <pc:spChg chg="add mod">
          <ac:chgData name="Élisa Thériault" userId="b307a219-fbde-4a7e-86c3-b56d69c3873f" providerId="ADAL" clId="{514F167E-58D9-4047-AAB9-83C44D1A201B}" dt="2023-07-20T15:07:51.739" v="255" actId="14100"/>
          <ac:spMkLst>
            <pc:docMk/>
            <pc:sldMk cId="1962888710" sldId="288"/>
            <ac:spMk id="9" creationId="{996B04DE-83D8-2219-1A7A-B54275D2FFAB}"/>
          </ac:spMkLst>
        </pc:spChg>
        <pc:spChg chg="add mod">
          <ac:chgData name="Élisa Thériault" userId="b307a219-fbde-4a7e-86c3-b56d69c3873f" providerId="ADAL" clId="{514F167E-58D9-4047-AAB9-83C44D1A201B}" dt="2023-07-20T15:16:04.081" v="461" actId="1076"/>
          <ac:spMkLst>
            <pc:docMk/>
            <pc:sldMk cId="1962888710" sldId="288"/>
            <ac:spMk id="10" creationId="{1A0A371A-0837-E62B-54BE-A75E11EA0A80}"/>
          </ac:spMkLst>
        </pc:spChg>
        <pc:spChg chg="add mod">
          <ac:chgData name="Élisa Thériault" userId="b307a219-fbde-4a7e-86c3-b56d69c3873f" providerId="ADAL" clId="{514F167E-58D9-4047-AAB9-83C44D1A201B}" dt="2023-07-20T16:13:07.444" v="1002" actId="1037"/>
          <ac:spMkLst>
            <pc:docMk/>
            <pc:sldMk cId="1962888710" sldId="288"/>
            <ac:spMk id="13" creationId="{070CCBC3-F5E9-BF8A-883D-907DE38991AA}"/>
          </ac:spMkLst>
        </pc:spChg>
        <pc:spChg chg="add del mod">
          <ac:chgData name="Élisa Thériault" userId="b307a219-fbde-4a7e-86c3-b56d69c3873f" providerId="ADAL" clId="{514F167E-58D9-4047-AAB9-83C44D1A201B}" dt="2023-07-20T16:24:57.385" v="1478" actId="478"/>
          <ac:spMkLst>
            <pc:docMk/>
            <pc:sldMk cId="1962888710" sldId="288"/>
            <ac:spMk id="14" creationId="{3404B9B0-FEBB-8ABD-21FB-D4A203B0BFE5}"/>
          </ac:spMkLst>
        </pc:spChg>
        <pc:spChg chg="add mod">
          <ac:chgData name="Élisa Thériault" userId="b307a219-fbde-4a7e-86c3-b56d69c3873f" providerId="ADAL" clId="{514F167E-58D9-4047-AAB9-83C44D1A201B}" dt="2023-07-20T16:32:12.666" v="1672" actId="14100"/>
          <ac:spMkLst>
            <pc:docMk/>
            <pc:sldMk cId="1962888710" sldId="288"/>
            <ac:spMk id="15" creationId="{54306B4C-6BEB-E7F5-48C2-0B7494F40C87}"/>
          </ac:spMkLst>
        </pc:spChg>
        <pc:spChg chg="add mod">
          <ac:chgData name="Élisa Thériault" userId="b307a219-fbde-4a7e-86c3-b56d69c3873f" providerId="ADAL" clId="{514F167E-58D9-4047-AAB9-83C44D1A201B}" dt="2023-07-20T16:32:00.961" v="1670" actId="1036"/>
          <ac:spMkLst>
            <pc:docMk/>
            <pc:sldMk cId="1962888710" sldId="288"/>
            <ac:spMk id="16" creationId="{B5724241-DD75-83DB-0273-7A7719E3BA7E}"/>
          </ac:spMkLst>
        </pc:spChg>
        <pc:spChg chg="add mod">
          <ac:chgData name="Élisa Thériault" userId="b307a219-fbde-4a7e-86c3-b56d69c3873f" providerId="ADAL" clId="{514F167E-58D9-4047-AAB9-83C44D1A201B}" dt="2023-07-20T16:31:47.290" v="1666" actId="1038"/>
          <ac:spMkLst>
            <pc:docMk/>
            <pc:sldMk cId="1962888710" sldId="288"/>
            <ac:spMk id="17" creationId="{3B7FB168-ED50-9909-91D9-EDDE3CA792BE}"/>
          </ac:spMkLst>
        </pc:spChg>
        <pc:spChg chg="add mod">
          <ac:chgData name="Élisa Thériault" userId="b307a219-fbde-4a7e-86c3-b56d69c3873f" providerId="ADAL" clId="{514F167E-58D9-4047-AAB9-83C44D1A201B}" dt="2023-07-20T16:30:54.718" v="1630" actId="1038"/>
          <ac:spMkLst>
            <pc:docMk/>
            <pc:sldMk cId="1962888710" sldId="288"/>
            <ac:spMk id="18" creationId="{4FE874B7-5741-4166-DB5A-F12B445443EC}"/>
          </ac:spMkLst>
        </pc:spChg>
        <pc:spChg chg="add mod">
          <ac:chgData name="Élisa Thériault" userId="b307a219-fbde-4a7e-86c3-b56d69c3873f" providerId="ADAL" clId="{514F167E-58D9-4047-AAB9-83C44D1A201B}" dt="2023-07-20T16:31:14.634" v="1648" actId="167"/>
          <ac:spMkLst>
            <pc:docMk/>
            <pc:sldMk cId="1962888710" sldId="288"/>
            <ac:spMk id="19" creationId="{ED9C3A4A-88A3-FCB4-6FDB-42389FF34C1D}"/>
          </ac:spMkLst>
        </pc:spChg>
        <pc:picChg chg="add mod">
          <ac:chgData name="Élisa Thériault" userId="b307a219-fbde-4a7e-86c3-b56d69c3873f" providerId="ADAL" clId="{514F167E-58D9-4047-AAB9-83C44D1A201B}" dt="2023-08-08T19:44:32.244" v="2138" actId="29295"/>
          <ac:picMkLst>
            <pc:docMk/>
            <pc:sldMk cId="1962888710" sldId="288"/>
            <ac:picMk id="5" creationId="{28410ADA-E0B5-73B8-30D1-4F812D4E2AC8}"/>
          </ac:picMkLst>
        </pc:picChg>
        <pc:picChg chg="add mod">
          <ac:chgData name="Élisa Thériault" userId="b307a219-fbde-4a7e-86c3-b56d69c3873f" providerId="ADAL" clId="{514F167E-58D9-4047-AAB9-83C44D1A201B}" dt="2023-07-20T16:06:32.752" v="891" actId="1076"/>
          <ac:picMkLst>
            <pc:docMk/>
            <pc:sldMk cId="1962888710" sldId="288"/>
            <ac:picMk id="8" creationId="{A287ADF7-0D8F-454F-B16C-1C40EE5EBD8C}"/>
          </ac:picMkLst>
        </pc:picChg>
        <pc:picChg chg="add del mod">
          <ac:chgData name="Élisa Thériault" userId="b307a219-fbde-4a7e-86c3-b56d69c3873f" providerId="ADAL" clId="{514F167E-58D9-4047-AAB9-83C44D1A201B}" dt="2023-07-20T16:07:16.352" v="910" actId="478"/>
          <ac:picMkLst>
            <pc:docMk/>
            <pc:sldMk cId="1962888710" sldId="288"/>
            <ac:picMk id="11" creationId="{0CEE0C9F-6F73-95F2-1D00-6C832F201E89}"/>
          </ac:picMkLst>
        </pc:picChg>
      </pc:sldChg>
      <pc:sldChg chg="addSp delSp modSp add mod">
        <pc:chgData name="Élisa Thériault" userId="b307a219-fbde-4a7e-86c3-b56d69c3873f" providerId="ADAL" clId="{514F167E-58D9-4047-AAB9-83C44D1A201B}" dt="2023-07-20T15:39:09.156" v="468"/>
        <pc:sldMkLst>
          <pc:docMk/>
          <pc:sldMk cId="667714847" sldId="289"/>
        </pc:sldMkLst>
        <pc:spChg chg="add del mod">
          <ac:chgData name="Élisa Thériault" userId="b307a219-fbde-4a7e-86c3-b56d69c3873f" providerId="ADAL" clId="{514F167E-58D9-4047-AAB9-83C44D1A201B}" dt="2023-07-20T15:39:09.156" v="468"/>
          <ac:spMkLst>
            <pc:docMk/>
            <pc:sldMk cId="667714847" sldId="289"/>
            <ac:spMk id="5" creationId="{957F2B43-082B-6A9C-E04D-3858CFF5C54F}"/>
          </ac:spMkLst>
        </pc:spChg>
      </pc:sldChg>
      <pc:sldChg chg="addSp delSp modSp add del mod">
        <pc:chgData name="Élisa Thériault" userId="b307a219-fbde-4a7e-86c3-b56d69c3873f" providerId="ADAL" clId="{514F167E-58D9-4047-AAB9-83C44D1A201B}" dt="2023-07-20T15:14:13.645" v="400" actId="2696"/>
        <pc:sldMkLst>
          <pc:docMk/>
          <pc:sldMk cId="2491852121" sldId="289"/>
        </pc:sldMkLst>
        <pc:spChg chg="add del mod">
          <ac:chgData name="Élisa Thériault" userId="b307a219-fbde-4a7e-86c3-b56d69c3873f" providerId="ADAL" clId="{514F167E-58D9-4047-AAB9-83C44D1A201B}" dt="2023-07-20T15:13:04.798" v="302" actId="478"/>
          <ac:spMkLst>
            <pc:docMk/>
            <pc:sldMk cId="2491852121" sldId="289"/>
            <ac:spMk id="2" creationId="{5FE9A909-EE63-5A81-984F-1ACDF4D1F559}"/>
          </ac:spMkLst>
        </pc:spChg>
        <pc:spChg chg="mod">
          <ac:chgData name="Élisa Thériault" userId="b307a219-fbde-4a7e-86c3-b56d69c3873f" providerId="ADAL" clId="{514F167E-58D9-4047-AAB9-83C44D1A201B}" dt="2023-07-20T15:12:25.517" v="292" actId="1076"/>
          <ac:spMkLst>
            <pc:docMk/>
            <pc:sldMk cId="2491852121" sldId="289"/>
            <ac:spMk id="3" creationId="{2E918854-A668-4F46-FE8B-8CD778FDABEC}"/>
          </ac:spMkLst>
        </pc:spChg>
        <pc:spChg chg="mod">
          <ac:chgData name="Élisa Thériault" userId="b307a219-fbde-4a7e-86c3-b56d69c3873f" providerId="ADAL" clId="{514F167E-58D9-4047-AAB9-83C44D1A201B}" dt="2023-07-20T15:12:20.190" v="290" actId="1076"/>
          <ac:spMkLst>
            <pc:docMk/>
            <pc:sldMk cId="2491852121" sldId="289"/>
            <ac:spMk id="4" creationId="{7DDB1855-B664-CE69-4DC2-633EAE2CE6CA}"/>
          </ac:spMkLst>
        </pc:spChg>
        <pc:spChg chg="mod">
          <ac:chgData name="Élisa Thériault" userId="b307a219-fbde-4a7e-86c3-b56d69c3873f" providerId="ADAL" clId="{514F167E-58D9-4047-AAB9-83C44D1A201B}" dt="2023-07-20T15:14:11.750" v="399" actId="20577"/>
          <ac:spMkLst>
            <pc:docMk/>
            <pc:sldMk cId="2491852121" sldId="289"/>
            <ac:spMk id="6" creationId="{FD846727-8327-4282-77EB-4CCEBEAA16DB}"/>
          </ac:spMkLst>
        </pc:spChg>
        <pc:spChg chg="mod">
          <ac:chgData name="Élisa Thériault" userId="b307a219-fbde-4a7e-86c3-b56d69c3873f" providerId="ADAL" clId="{514F167E-58D9-4047-AAB9-83C44D1A201B}" dt="2023-07-20T15:12:17.202" v="289" actId="1076"/>
          <ac:spMkLst>
            <pc:docMk/>
            <pc:sldMk cId="2491852121" sldId="289"/>
            <ac:spMk id="7" creationId="{924BEC29-52AC-3D2B-E672-8FBBBAE44CBC}"/>
          </ac:spMkLst>
        </pc:spChg>
        <pc:picChg chg="mod">
          <ac:chgData name="Élisa Thériault" userId="b307a219-fbde-4a7e-86c3-b56d69c3873f" providerId="ADAL" clId="{514F167E-58D9-4047-AAB9-83C44D1A201B}" dt="2023-07-20T15:13:00.597" v="300" actId="1076"/>
          <ac:picMkLst>
            <pc:docMk/>
            <pc:sldMk cId="2491852121" sldId="289"/>
            <ac:picMk id="5" creationId="{28410ADA-E0B5-73B8-30D1-4F812D4E2AC8}"/>
          </ac:picMkLst>
        </pc:picChg>
      </pc:sldChg>
      <pc:sldChg chg="addSp modSp new mod">
        <pc:chgData name="Élisa Thériault" userId="b307a219-fbde-4a7e-86c3-b56d69c3873f" providerId="ADAL" clId="{514F167E-58D9-4047-AAB9-83C44D1A201B}" dt="2023-07-20T16:33:44.757" v="1688" actId="1035"/>
        <pc:sldMkLst>
          <pc:docMk/>
          <pc:sldMk cId="3134634542" sldId="290"/>
        </pc:sldMkLst>
        <pc:picChg chg="add mod">
          <ac:chgData name="Élisa Thériault" userId="b307a219-fbde-4a7e-86c3-b56d69c3873f" providerId="ADAL" clId="{514F167E-58D9-4047-AAB9-83C44D1A201B}" dt="2023-07-20T16:33:12.074" v="1680" actId="1366"/>
          <ac:picMkLst>
            <pc:docMk/>
            <pc:sldMk cId="3134634542" sldId="290"/>
            <ac:picMk id="2" creationId="{87BA584B-558B-6EBF-CF13-D6B18032E374}"/>
          </ac:picMkLst>
        </pc:picChg>
        <pc:picChg chg="add mod">
          <ac:chgData name="Élisa Thériault" userId="b307a219-fbde-4a7e-86c3-b56d69c3873f" providerId="ADAL" clId="{514F167E-58D9-4047-AAB9-83C44D1A201B}" dt="2023-07-20T16:33:44.757" v="1688" actId="1035"/>
          <ac:picMkLst>
            <pc:docMk/>
            <pc:sldMk cId="3134634542" sldId="290"/>
            <ac:picMk id="3" creationId="{43F723D2-BB50-C8D9-FA46-91A155D396EE}"/>
          </ac:picMkLst>
        </pc:picChg>
      </pc:sldChg>
    </pc:docChg>
  </pc:docChgLst>
  <pc:docChgLst>
    <pc:chgData name="Joelle Lepage" userId="0171402b-baed-4880-b438-773c90760392" providerId="ADAL" clId="{D427C859-7ADD-4BC4-9EBB-4DED8F8986D0}"/>
    <pc:docChg chg="modSld">
      <pc:chgData name="Joelle Lepage" userId="0171402b-baed-4880-b438-773c90760392" providerId="ADAL" clId="{D427C859-7ADD-4BC4-9EBB-4DED8F8986D0}" dt="2023-08-11T11:33:11.840" v="16"/>
      <pc:docMkLst>
        <pc:docMk/>
      </pc:docMkLst>
      <pc:sldChg chg="addSp modSp mod delCm">
        <pc:chgData name="Joelle Lepage" userId="0171402b-baed-4880-b438-773c90760392" providerId="ADAL" clId="{D427C859-7ADD-4BC4-9EBB-4DED8F8986D0}" dt="2023-08-11T11:32:44.662" v="15"/>
        <pc:sldMkLst>
          <pc:docMk/>
          <pc:sldMk cId="1248579302" sldId="273"/>
        </pc:sldMkLst>
        <pc:spChg chg="add mod">
          <ac:chgData name="Joelle Lepage" userId="0171402b-baed-4880-b438-773c90760392" providerId="ADAL" clId="{D427C859-7ADD-4BC4-9EBB-4DED8F8986D0}" dt="2023-08-11T11:32:23.007" v="14" actId="207"/>
          <ac:spMkLst>
            <pc:docMk/>
            <pc:sldMk cId="1248579302" sldId="273"/>
            <ac:spMk id="3" creationId="{7D2E84E7-9DB3-1CCB-F88D-0CBA691E6CA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elle Lepage" userId="0171402b-baed-4880-b438-773c90760392" providerId="ADAL" clId="{D427C859-7ADD-4BC4-9EBB-4DED8F8986D0}" dt="2023-08-11T11:32:44.662" v="15"/>
              <pc2:cmMkLst xmlns:pc2="http://schemas.microsoft.com/office/powerpoint/2019/9/main/command">
                <pc:docMk/>
                <pc:sldMk cId="1248579302" sldId="273"/>
                <pc2:cmMk id="{E1812FE4-DBA4-A047-926E-635D871410B4}"/>
              </pc2:cmMkLst>
            </pc226:cmChg>
          </p:ext>
        </pc:extLst>
      </pc:sldChg>
      <pc:sldChg chg="delCm">
        <pc:chgData name="Joelle Lepage" userId="0171402b-baed-4880-b438-773c90760392" providerId="ADAL" clId="{D427C859-7ADD-4BC4-9EBB-4DED8F8986D0}" dt="2023-08-09T18:22:24.546" v="2"/>
        <pc:sldMkLst>
          <pc:docMk/>
          <pc:sldMk cId="1559842715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elle Lepage" userId="0171402b-baed-4880-b438-773c90760392" providerId="ADAL" clId="{D427C859-7ADD-4BC4-9EBB-4DED8F8986D0}" dt="2023-08-09T18:22:24.546" v="2"/>
              <pc2:cmMkLst xmlns:pc2="http://schemas.microsoft.com/office/powerpoint/2019/9/main/command">
                <pc:docMk/>
                <pc:sldMk cId="1559842715" sldId="281"/>
                <pc2:cmMk id="{F74B8BC7-51EE-43F8-898F-D380C4EC8B50}"/>
              </pc2:cmMkLst>
            </pc226:cmChg>
          </p:ext>
        </pc:extLst>
      </pc:sldChg>
      <pc:sldChg chg="addSp modSp delCm modCm">
        <pc:chgData name="Joelle Lepage" userId="0171402b-baed-4880-b438-773c90760392" providerId="ADAL" clId="{D427C859-7ADD-4BC4-9EBB-4DED8F8986D0}" dt="2023-08-11T11:33:11.840" v="16"/>
        <pc:sldMkLst>
          <pc:docMk/>
          <pc:sldMk cId="3937116989" sldId="284"/>
        </pc:sldMkLst>
        <pc:picChg chg="add mod">
          <ac:chgData name="Joelle Lepage" userId="0171402b-baed-4880-b438-773c90760392" providerId="ADAL" clId="{D427C859-7ADD-4BC4-9EBB-4DED8F8986D0}" dt="2023-08-11T11:33:11.840" v="16"/>
          <ac:picMkLst>
            <pc:docMk/>
            <pc:sldMk cId="3937116989" sldId="284"/>
            <ac:picMk id="4" creationId="{1E571872-63D3-23D9-1F9F-140EB455FF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oelle Lepage" userId="0171402b-baed-4880-b438-773c90760392" providerId="ADAL" clId="{D427C859-7ADD-4BC4-9EBB-4DED8F8986D0}" dt="2023-08-09T18:22:19.560" v="1"/>
              <pc2:cmMkLst xmlns:pc2="http://schemas.microsoft.com/office/powerpoint/2019/9/main/command">
                <pc:docMk/>
                <pc:sldMk cId="3937116989" sldId="284"/>
                <pc2:cmMk id="{66CFCD2B-6CBB-44C1-8B9A-5472300829DC}"/>
              </pc2:cmMkLst>
            </pc226:cmChg>
          </p:ext>
        </pc:extLst>
      </pc:sldChg>
    </pc:docChg>
  </pc:docChgLst>
  <pc:docChgLst>
    <pc:chgData name="emilie.st-onge.cssscclm16" userId="S::emilie.st-onge.cssscclm16_ssss.gouv.qc.ca#ext#@usherbrooke.onmicrosoft.com::a11f60fb-00e9-42d5-8403-9f02f14dcfde" providerId="AD" clId="Web-{0FAA56BC-CFBB-4FF1-AC63-E38D84D9262A}"/>
    <pc:docChg chg="modSld">
      <pc:chgData name="emilie.st-onge.cssscclm16" userId="S::emilie.st-onge.cssscclm16_ssss.gouv.qc.ca#ext#@usherbrooke.onmicrosoft.com::a11f60fb-00e9-42d5-8403-9f02f14dcfde" providerId="AD" clId="Web-{0FAA56BC-CFBB-4FF1-AC63-E38D84D9262A}" dt="2023-07-19T17:39:41.734" v="7" actId="14100"/>
      <pc:docMkLst>
        <pc:docMk/>
      </pc:docMkLst>
      <pc:sldChg chg="modSp">
        <pc:chgData name="emilie.st-onge.cssscclm16" userId="S::emilie.st-onge.cssscclm16_ssss.gouv.qc.ca#ext#@usherbrooke.onmicrosoft.com::a11f60fb-00e9-42d5-8403-9f02f14dcfde" providerId="AD" clId="Web-{0FAA56BC-CFBB-4FF1-AC63-E38D84D9262A}" dt="2023-07-19T17:39:41.734" v="7" actId="14100"/>
        <pc:sldMkLst>
          <pc:docMk/>
          <pc:sldMk cId="3803646926" sldId="282"/>
        </pc:sldMkLst>
        <pc:spChg chg="mod">
          <ac:chgData name="emilie.st-onge.cssscclm16" userId="S::emilie.st-onge.cssscclm16_ssss.gouv.qc.ca#ext#@usherbrooke.onmicrosoft.com::a11f60fb-00e9-42d5-8403-9f02f14dcfde" providerId="AD" clId="Web-{0FAA56BC-CFBB-4FF1-AC63-E38D84D9262A}" dt="2023-07-19T17:39:41.734" v="7" actId="14100"/>
          <ac:spMkLst>
            <pc:docMk/>
            <pc:sldMk cId="3803646926" sldId="282"/>
            <ac:spMk id="2" creationId="{B6364F05-151B-9ED6-9D0B-81C558AD3EF9}"/>
          </ac:spMkLst>
        </pc:spChg>
      </pc:sldChg>
    </pc:docChg>
  </pc:docChgLst>
  <pc:docChgLst>
    <pc:chgData name="emilie.st-onge.cssscclm16" userId="S::emilie.st-onge.cssscclm16_ssss.gouv.qc.ca#ext#@usherbrooke.onmicrosoft.com::a11f60fb-00e9-42d5-8403-9f02f14dcfde" providerId="AD" clId="Web-{BF0DE4D4-2E0A-4BDF-ABB4-04E82A544C33}"/>
    <pc:docChg chg="delSld sldOrd">
      <pc:chgData name="emilie.st-onge.cssscclm16" userId="S::emilie.st-onge.cssscclm16_ssss.gouv.qc.ca#ext#@usherbrooke.onmicrosoft.com::a11f60fb-00e9-42d5-8403-9f02f14dcfde" providerId="AD" clId="Web-{BF0DE4D4-2E0A-4BDF-ABB4-04E82A544C33}" dt="2023-07-20T17:19:32.873" v="5"/>
      <pc:docMkLst>
        <pc:docMk/>
      </pc:docMkLst>
      <pc:sldChg chg="del">
        <pc:chgData name="emilie.st-onge.cssscclm16" userId="S::emilie.st-onge.cssscclm16_ssss.gouv.qc.ca#ext#@usherbrooke.onmicrosoft.com::a11f60fb-00e9-42d5-8403-9f02f14dcfde" providerId="AD" clId="Web-{BF0DE4D4-2E0A-4BDF-ABB4-04E82A544C33}" dt="2023-07-20T17:19:32.873" v="5"/>
        <pc:sldMkLst>
          <pc:docMk/>
          <pc:sldMk cId="2564121211" sldId="276"/>
        </pc:sldMkLst>
      </pc:sldChg>
      <pc:sldChg chg="del">
        <pc:chgData name="emilie.st-onge.cssscclm16" userId="S::emilie.st-onge.cssscclm16_ssss.gouv.qc.ca#ext#@usherbrooke.onmicrosoft.com::a11f60fb-00e9-42d5-8403-9f02f14dcfde" providerId="AD" clId="Web-{BF0DE4D4-2E0A-4BDF-ABB4-04E82A544C33}" dt="2023-07-20T17:19:06.747" v="3"/>
        <pc:sldMkLst>
          <pc:docMk/>
          <pc:sldMk cId="1649660406" sldId="278"/>
        </pc:sldMkLst>
      </pc:sldChg>
      <pc:sldChg chg="ord">
        <pc:chgData name="emilie.st-onge.cssscclm16" userId="S::emilie.st-onge.cssscclm16_ssss.gouv.qc.ca#ext#@usherbrooke.onmicrosoft.com::a11f60fb-00e9-42d5-8403-9f02f14dcfde" providerId="AD" clId="Web-{BF0DE4D4-2E0A-4BDF-ABB4-04E82A544C33}" dt="2023-07-20T17:18:22.308" v="1"/>
        <pc:sldMkLst>
          <pc:docMk/>
          <pc:sldMk cId="1559842715" sldId="281"/>
        </pc:sldMkLst>
      </pc:sldChg>
      <pc:sldChg chg="ord">
        <pc:chgData name="emilie.st-onge.cssscclm16" userId="S::emilie.st-onge.cssscclm16_ssss.gouv.qc.ca#ext#@usherbrooke.onmicrosoft.com::a11f60fb-00e9-42d5-8403-9f02f14dcfde" providerId="AD" clId="Web-{BF0DE4D4-2E0A-4BDF-ABB4-04E82A544C33}" dt="2023-07-20T17:19:27.170" v="4"/>
        <pc:sldMkLst>
          <pc:docMk/>
          <pc:sldMk cId="1962888710" sldId="288"/>
        </pc:sldMkLst>
      </pc:sldChg>
      <pc:sldChg chg="del">
        <pc:chgData name="emilie.st-onge.cssscclm16" userId="S::emilie.st-onge.cssscclm16_ssss.gouv.qc.ca#ext#@usherbrooke.onmicrosoft.com::a11f60fb-00e9-42d5-8403-9f02f14dcfde" providerId="AD" clId="Web-{BF0DE4D4-2E0A-4BDF-ABB4-04E82A544C33}" dt="2023-07-20T17:19:01.059" v="2"/>
        <pc:sldMkLst>
          <pc:docMk/>
          <pc:sldMk cId="667714847" sldId="289"/>
        </pc:sldMkLst>
      </pc:sldChg>
    </pc:docChg>
  </pc:docChgLst>
  <pc:docChgLst>
    <pc:chgData name="emilie.st-onge.cssscclm16" userId="S::emilie.st-onge.cssscclm16_ssss.gouv.qc.ca#ext#@usherbrooke.onmicrosoft.com::a11f60fb-00e9-42d5-8403-9f02f14dcfde" providerId="AD" clId="Web-{30F0F033-73E7-4399-8A6A-80751F073834}"/>
    <pc:docChg chg="addSld modSld sldOrd">
      <pc:chgData name="emilie.st-onge.cssscclm16" userId="S::emilie.st-onge.cssscclm16_ssss.gouv.qc.ca#ext#@usherbrooke.onmicrosoft.com::a11f60fb-00e9-42d5-8403-9f02f14dcfde" providerId="AD" clId="Web-{30F0F033-73E7-4399-8A6A-80751F073834}" dt="2023-07-19T17:47:39.019" v="110" actId="14100"/>
      <pc:docMkLst>
        <pc:docMk/>
      </pc:docMkLst>
      <pc:sldChg chg="modSp ord">
        <pc:chgData name="emilie.st-onge.cssscclm16" userId="S::emilie.st-onge.cssscclm16_ssss.gouv.qc.ca#ext#@usherbrooke.onmicrosoft.com::a11f60fb-00e9-42d5-8403-9f02f14dcfde" providerId="AD" clId="Web-{30F0F033-73E7-4399-8A6A-80751F073834}" dt="2023-07-19T17:45:07.663" v="90"/>
        <pc:sldMkLst>
          <pc:docMk/>
          <pc:sldMk cId="1649660406" sldId="278"/>
        </pc:sldMkLst>
        <pc:spChg chg="mod">
          <ac:chgData name="emilie.st-onge.cssscclm16" userId="S::emilie.st-onge.cssscclm16_ssss.gouv.qc.ca#ext#@usherbrooke.onmicrosoft.com::a11f60fb-00e9-42d5-8403-9f02f14dcfde" providerId="AD" clId="Web-{30F0F033-73E7-4399-8A6A-80751F073834}" dt="2023-07-19T17:43:47.367" v="61" actId="1076"/>
          <ac:spMkLst>
            <pc:docMk/>
            <pc:sldMk cId="1649660406" sldId="278"/>
            <ac:spMk id="13" creationId="{E52EDF26-CF5E-47C4-86D7-0B4DBEFB9FC5}"/>
          </ac:spMkLst>
        </pc:spChg>
        <pc:spChg chg="mod">
          <ac:chgData name="emilie.st-onge.cssscclm16" userId="S::emilie.st-onge.cssscclm16_ssss.gouv.qc.ca#ext#@usherbrooke.onmicrosoft.com::a11f60fb-00e9-42d5-8403-9f02f14dcfde" providerId="AD" clId="Web-{30F0F033-73E7-4399-8A6A-80751F073834}" dt="2023-07-19T17:43:50.398" v="62" actId="1076"/>
          <ac:spMkLst>
            <pc:docMk/>
            <pc:sldMk cId="1649660406" sldId="278"/>
            <ac:spMk id="19" creationId="{F0E62CF0-8AA1-4D4B-89DF-66CCEBC432A0}"/>
          </ac:spMkLst>
        </pc:spChg>
      </pc:sldChg>
      <pc:sldChg chg="addSp modSp">
        <pc:chgData name="emilie.st-onge.cssscclm16" userId="S::emilie.st-onge.cssscclm16_ssss.gouv.qc.ca#ext#@usherbrooke.onmicrosoft.com::a11f60fb-00e9-42d5-8403-9f02f14dcfde" providerId="AD" clId="Web-{30F0F033-73E7-4399-8A6A-80751F073834}" dt="2023-07-19T17:43:33.024" v="60" actId="1076"/>
        <pc:sldMkLst>
          <pc:docMk/>
          <pc:sldMk cId="3803646926" sldId="282"/>
        </pc:sldMkLst>
        <pc:spChg chg="mod">
          <ac:chgData name="emilie.st-onge.cssscclm16" userId="S::emilie.st-onge.cssscclm16_ssss.gouv.qc.ca#ext#@usherbrooke.onmicrosoft.com::a11f60fb-00e9-42d5-8403-9f02f14dcfde" providerId="AD" clId="Web-{30F0F033-73E7-4399-8A6A-80751F073834}" dt="2023-07-19T17:42:54.181" v="55" actId="20577"/>
          <ac:spMkLst>
            <pc:docMk/>
            <pc:sldMk cId="3803646926" sldId="282"/>
            <ac:spMk id="5" creationId="{AEADE9F2-8B29-0558-FBC9-65A2F9BC7BDE}"/>
          </ac:spMkLst>
        </pc:spChg>
        <pc:picChg chg="mod">
          <ac:chgData name="emilie.st-onge.cssscclm16" userId="S::emilie.st-onge.cssscclm16_ssss.gouv.qc.ca#ext#@usherbrooke.onmicrosoft.com::a11f60fb-00e9-42d5-8403-9f02f14dcfde" providerId="AD" clId="Web-{30F0F033-73E7-4399-8A6A-80751F073834}" dt="2023-07-19T17:43:33.024" v="60" actId="1076"/>
          <ac:picMkLst>
            <pc:docMk/>
            <pc:sldMk cId="3803646926" sldId="282"/>
            <ac:picMk id="6" creationId="{00000000-0000-0000-0000-000000000000}"/>
          </ac:picMkLst>
        </pc:picChg>
        <pc:picChg chg="add mod">
          <ac:chgData name="emilie.st-onge.cssscclm16" userId="S::emilie.st-onge.cssscclm16_ssss.gouv.qc.ca#ext#@usherbrooke.onmicrosoft.com::a11f60fb-00e9-42d5-8403-9f02f14dcfde" providerId="AD" clId="Web-{30F0F033-73E7-4399-8A6A-80751F073834}" dt="2023-07-19T17:43:29.414" v="59" actId="1076"/>
          <ac:picMkLst>
            <pc:docMk/>
            <pc:sldMk cId="3803646926" sldId="282"/>
            <ac:picMk id="7" creationId="{10685FCF-E706-C820-9849-5A8371B40A29}"/>
          </ac:picMkLst>
        </pc:picChg>
      </pc:sldChg>
      <pc:sldChg chg="addSp modSp new ord modNotes">
        <pc:chgData name="emilie.st-onge.cssscclm16" userId="S::emilie.st-onge.cssscclm16_ssss.gouv.qc.ca#ext#@usherbrooke.onmicrosoft.com::a11f60fb-00e9-42d5-8403-9f02f14dcfde" providerId="AD" clId="Web-{30F0F033-73E7-4399-8A6A-80751F073834}" dt="2023-07-19T17:47:39.019" v="110" actId="14100"/>
        <pc:sldMkLst>
          <pc:docMk/>
          <pc:sldMk cId="3937116989" sldId="284"/>
        </pc:sldMkLst>
        <pc:spChg chg="mod">
          <ac:chgData name="emilie.st-onge.cssscclm16" userId="S::emilie.st-onge.cssscclm16_ssss.gouv.qc.ca#ext#@usherbrooke.onmicrosoft.com::a11f60fb-00e9-42d5-8403-9f02f14dcfde" providerId="AD" clId="Web-{30F0F033-73E7-4399-8A6A-80751F073834}" dt="2023-07-19T17:45:37.412" v="93" actId="14100"/>
          <ac:spMkLst>
            <pc:docMk/>
            <pc:sldMk cId="3937116989" sldId="284"/>
            <ac:spMk id="2" creationId="{7A346759-5FA0-3E89-D6E9-400F4DA8BA13}"/>
          </ac:spMkLst>
        </pc:spChg>
        <pc:spChg chg="add mod">
          <ac:chgData name="emilie.st-onge.cssscclm16" userId="S::emilie.st-onge.cssscclm16_ssss.gouv.qc.ca#ext#@usherbrooke.onmicrosoft.com::a11f60fb-00e9-42d5-8403-9f02f14dcfde" providerId="AD" clId="Web-{30F0F033-73E7-4399-8A6A-80751F073834}" dt="2023-07-19T17:47:39.019" v="110" actId="14100"/>
          <ac:spMkLst>
            <pc:docMk/>
            <pc:sldMk cId="3937116989" sldId="284"/>
            <ac:spMk id="4" creationId="{68AAFA99-9F76-D1E5-E907-B9C2ABAD1D75}"/>
          </ac:spMkLst>
        </pc:spChg>
      </pc:sldChg>
    </pc:docChg>
  </pc:docChgLst>
  <pc:docChgLst>
    <pc:chgData name="emilie.st-onge.cssscclm16" userId="S::emilie.st-onge.cssscclm16_ssss.gouv.qc.ca#ext#@usherbrooke.onmicrosoft.com::a11f60fb-00e9-42d5-8403-9f02f14dcfde" providerId="AD" clId="Web-{3FD1DEC7-9D1A-45A2-92B4-826373AFDD67}"/>
    <pc:docChg chg="mod addSld delSld modSld sldOrd">
      <pc:chgData name="emilie.st-onge.cssscclm16" userId="S::emilie.st-onge.cssscclm16_ssss.gouv.qc.ca#ext#@usherbrooke.onmicrosoft.com::a11f60fb-00e9-42d5-8403-9f02f14dcfde" providerId="AD" clId="Web-{3FD1DEC7-9D1A-45A2-92B4-826373AFDD67}" dt="2023-07-19T18:27:58.882" v="266"/>
      <pc:docMkLst>
        <pc:docMk/>
      </pc:docMkLst>
      <pc:sldChg chg="del addCm">
        <pc:chgData name="emilie.st-onge.cssscclm16" userId="S::emilie.st-onge.cssscclm16_ssss.gouv.qc.ca#ext#@usherbrooke.onmicrosoft.com::a11f60fb-00e9-42d5-8403-9f02f14dcfde" providerId="AD" clId="Web-{3FD1DEC7-9D1A-45A2-92B4-826373AFDD67}" dt="2023-07-19T18:27:58.882" v="266"/>
        <pc:sldMkLst>
          <pc:docMk/>
          <pc:sldMk cId="1336960998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ie.st-onge.cssscclm16" userId="S::emilie.st-onge.cssscclm16_ssss.gouv.qc.ca#ext#@usherbrooke.onmicrosoft.com::a11f60fb-00e9-42d5-8403-9f02f14dcfde" providerId="AD" clId="Web-{3FD1DEC7-9D1A-45A2-92B4-826373AFDD67}" dt="2023-07-19T18:00:01.500" v="3"/>
              <pc2:cmMkLst xmlns:pc2="http://schemas.microsoft.com/office/powerpoint/2019/9/main/command">
                <pc:docMk/>
                <pc:sldMk cId="1336960998" sldId="267"/>
                <pc2:cmMk id="{2E21D537-FBFA-4CDA-8047-021D93F4B51A}"/>
              </pc2:cmMkLst>
            </pc226:cmChg>
          </p:ext>
        </pc:extLst>
      </pc:sldChg>
      <pc:sldChg chg="addCm">
        <pc:chgData name="emilie.st-onge.cssscclm16" userId="S::emilie.st-onge.cssscclm16_ssss.gouv.qc.ca#ext#@usherbrooke.onmicrosoft.com::a11f60fb-00e9-42d5-8403-9f02f14dcfde" providerId="AD" clId="Web-{3FD1DEC7-9D1A-45A2-92B4-826373AFDD67}" dt="2023-07-19T18:11:19.906" v="160"/>
        <pc:sldMkLst>
          <pc:docMk/>
          <pc:sldMk cId="1649660406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ie.st-onge.cssscclm16" userId="S::emilie.st-onge.cssscclm16_ssss.gouv.qc.ca#ext#@usherbrooke.onmicrosoft.com::a11f60fb-00e9-42d5-8403-9f02f14dcfde" providerId="AD" clId="Web-{3FD1DEC7-9D1A-45A2-92B4-826373AFDD67}" dt="2023-07-19T18:11:19.906" v="160"/>
              <pc2:cmMkLst xmlns:pc2="http://schemas.microsoft.com/office/powerpoint/2019/9/main/command">
                <pc:docMk/>
                <pc:sldMk cId="1649660406" sldId="278"/>
                <pc2:cmMk id="{55F71DE8-805B-4C60-9A5E-9E125C2C2810}"/>
              </pc2:cmMkLst>
            </pc226:cmChg>
          </p:ext>
        </pc:extLst>
      </pc:sldChg>
      <pc:sldChg chg="del addCm">
        <pc:chgData name="emilie.st-onge.cssscclm16" userId="S::emilie.st-onge.cssscclm16_ssss.gouv.qc.ca#ext#@usherbrooke.onmicrosoft.com::a11f60fb-00e9-42d5-8403-9f02f14dcfde" providerId="AD" clId="Web-{3FD1DEC7-9D1A-45A2-92B4-826373AFDD67}" dt="2023-07-19T18:27:56.991" v="265"/>
        <pc:sldMkLst>
          <pc:docMk/>
          <pc:sldMk cId="2957698905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ie.st-onge.cssscclm16" userId="S::emilie.st-onge.cssscclm16_ssss.gouv.qc.ca#ext#@usherbrooke.onmicrosoft.com::a11f60fb-00e9-42d5-8403-9f02f14dcfde" providerId="AD" clId="Web-{3FD1DEC7-9D1A-45A2-92B4-826373AFDD67}" dt="2023-07-19T17:59:43.594" v="2"/>
              <pc2:cmMkLst xmlns:pc2="http://schemas.microsoft.com/office/powerpoint/2019/9/main/command">
                <pc:docMk/>
                <pc:sldMk cId="2957698905" sldId="280"/>
                <pc2:cmMk id="{4E71B675-8011-463A-92EB-8BC7156CB902}"/>
              </pc2:cmMkLst>
            </pc226:cmChg>
          </p:ext>
        </pc:extLst>
      </pc:sldChg>
      <pc:sldChg chg="modSp">
        <pc:chgData name="emilie.st-onge.cssscclm16" userId="S::emilie.st-onge.cssscclm16_ssss.gouv.qc.ca#ext#@usherbrooke.onmicrosoft.com::a11f60fb-00e9-42d5-8403-9f02f14dcfde" providerId="AD" clId="Web-{3FD1DEC7-9D1A-45A2-92B4-826373AFDD67}" dt="2023-07-19T18:27:05.834" v="264" actId="14100"/>
        <pc:sldMkLst>
          <pc:docMk/>
          <pc:sldMk cId="1559842715" sldId="281"/>
        </pc:sldMkLst>
        <pc:spChg chg="mod">
          <ac:chgData name="emilie.st-onge.cssscclm16" userId="S::emilie.st-onge.cssscclm16_ssss.gouv.qc.ca#ext#@usherbrooke.onmicrosoft.com::a11f60fb-00e9-42d5-8403-9f02f14dcfde" providerId="AD" clId="Web-{3FD1DEC7-9D1A-45A2-92B4-826373AFDD67}" dt="2023-07-19T18:27:05.834" v="264" actId="14100"/>
          <ac:spMkLst>
            <pc:docMk/>
            <pc:sldMk cId="1559842715" sldId="281"/>
            <ac:spMk id="8" creationId="{D69D219D-ADF9-DF37-DF31-92CF22B43911}"/>
          </ac:spMkLst>
        </pc:spChg>
      </pc:sldChg>
      <pc:sldChg chg="addSp delSp modSp del mod setBg">
        <pc:chgData name="emilie.st-onge.cssscclm16" userId="S::emilie.st-onge.cssscclm16_ssss.gouv.qc.ca#ext#@usherbrooke.onmicrosoft.com::a11f60fb-00e9-42d5-8403-9f02f14dcfde" providerId="AD" clId="Web-{3FD1DEC7-9D1A-45A2-92B4-826373AFDD67}" dt="2023-07-19T18:24:21.205" v="245"/>
        <pc:sldMkLst>
          <pc:docMk/>
          <pc:sldMk cId="3803646926" sldId="282"/>
        </pc:sldMkLst>
        <pc:spChg chg="mod">
          <ac:chgData name="emilie.st-onge.cssscclm16" userId="S::emilie.st-onge.cssscclm16_ssss.gouv.qc.ca#ext#@usherbrooke.onmicrosoft.com::a11f60fb-00e9-42d5-8403-9f02f14dcfde" providerId="AD" clId="Web-{3FD1DEC7-9D1A-45A2-92B4-826373AFDD67}" dt="2023-07-19T18:18:04.634" v="202"/>
          <ac:spMkLst>
            <pc:docMk/>
            <pc:sldMk cId="3803646926" sldId="282"/>
            <ac:spMk id="2" creationId="{B6364F05-151B-9ED6-9D0B-81C558AD3EF9}"/>
          </ac:spMkLst>
        </pc:spChg>
        <pc:spChg chg="mod ord">
          <ac:chgData name="emilie.st-onge.cssscclm16" userId="S::emilie.st-onge.cssscclm16_ssss.gouv.qc.ca#ext#@usherbrooke.onmicrosoft.com::a11f60fb-00e9-42d5-8403-9f02f14dcfde" providerId="AD" clId="Web-{3FD1DEC7-9D1A-45A2-92B4-826373AFDD67}" dt="2023-07-19T18:18:04.634" v="202"/>
          <ac:spMkLst>
            <pc:docMk/>
            <pc:sldMk cId="3803646926" sldId="282"/>
            <ac:spMk id="3" creationId="{8BB8D0C8-F1E8-F74F-911C-44696F95B000}"/>
          </ac:spMkLst>
        </pc:spChg>
        <pc:spChg chg="mod ord">
          <ac:chgData name="emilie.st-onge.cssscclm16" userId="S::emilie.st-onge.cssscclm16_ssss.gouv.qc.ca#ext#@usherbrooke.onmicrosoft.com::a11f60fb-00e9-42d5-8403-9f02f14dcfde" providerId="AD" clId="Web-{3FD1DEC7-9D1A-45A2-92B4-826373AFDD67}" dt="2023-07-19T18:22:02.780" v="233" actId="20577"/>
          <ac:spMkLst>
            <pc:docMk/>
            <pc:sldMk cId="3803646926" sldId="282"/>
            <ac:spMk id="5" creationId="{AEADE9F2-8B29-0558-FBC9-65A2F9BC7BDE}"/>
          </ac:spMkLst>
        </pc:spChg>
        <pc:spChg chg="add del">
          <ac:chgData name="emilie.st-onge.cssscclm16" userId="S::emilie.st-onge.cssscclm16_ssss.gouv.qc.ca#ext#@usherbrooke.onmicrosoft.com::a11f60fb-00e9-42d5-8403-9f02f14dcfde" providerId="AD" clId="Web-{3FD1DEC7-9D1A-45A2-92B4-826373AFDD67}" dt="2023-07-19T18:17:47.603" v="200"/>
          <ac:spMkLst>
            <pc:docMk/>
            <pc:sldMk cId="3803646926" sldId="282"/>
            <ac:spMk id="11" creationId="{79BB35BC-D5C2-4C8B-A22A-A71E6191913B}"/>
          </ac:spMkLst>
        </pc:spChg>
        <pc:spChg chg="add del">
          <ac:chgData name="emilie.st-onge.cssscclm16" userId="S::emilie.st-onge.cssscclm16_ssss.gouv.qc.ca#ext#@usherbrooke.onmicrosoft.com::a11f60fb-00e9-42d5-8403-9f02f14dcfde" providerId="AD" clId="Web-{3FD1DEC7-9D1A-45A2-92B4-826373AFDD67}" dt="2023-07-19T18:18:04.634" v="202"/>
          <ac:spMkLst>
            <pc:docMk/>
            <pc:sldMk cId="3803646926" sldId="282"/>
            <ac:spMk id="13" creationId="{D1D34770-47A8-402C-AF23-2B653F2D88C1}"/>
          </ac:spMkLst>
        </pc:spChg>
        <pc:picChg chg="add del mod">
          <ac:chgData name="emilie.st-onge.cssscclm16" userId="S::emilie.st-onge.cssscclm16_ssss.gouv.qc.ca#ext#@usherbrooke.onmicrosoft.com::a11f60fb-00e9-42d5-8403-9f02f14dcfde" providerId="AD" clId="Web-{3FD1DEC7-9D1A-45A2-92B4-826373AFDD67}" dt="2023-07-19T18:19:23.495" v="203"/>
          <ac:picMkLst>
            <pc:docMk/>
            <pc:sldMk cId="3803646926" sldId="282"/>
            <ac:picMk id="4" creationId="{9276A419-B201-8F28-B4CB-A93320F6AC83}"/>
          </ac:picMkLst>
        </pc:picChg>
        <pc:picChg chg="ord">
          <ac:chgData name="emilie.st-onge.cssscclm16" userId="S::emilie.st-onge.cssscclm16_ssss.gouv.qc.ca#ext#@usherbrooke.onmicrosoft.com::a11f60fb-00e9-42d5-8403-9f02f14dcfde" providerId="AD" clId="Web-{3FD1DEC7-9D1A-45A2-92B4-826373AFDD67}" dt="2023-07-19T18:18:04.634" v="202"/>
          <ac:picMkLst>
            <pc:docMk/>
            <pc:sldMk cId="3803646926" sldId="282"/>
            <ac:picMk id="6" creationId="{00000000-0000-0000-0000-000000000000}"/>
          </ac:picMkLst>
        </pc:picChg>
        <pc:picChg chg="add del mod">
          <ac:chgData name="emilie.st-onge.cssscclm16" userId="S::emilie.st-onge.cssscclm16_ssss.gouv.qc.ca#ext#@usherbrooke.onmicrosoft.com::a11f60fb-00e9-42d5-8403-9f02f14dcfde" providerId="AD" clId="Web-{3FD1DEC7-9D1A-45A2-92B4-826373AFDD67}" dt="2023-07-19T18:21:59.968" v="231"/>
          <ac:picMkLst>
            <pc:docMk/>
            <pc:sldMk cId="3803646926" sldId="282"/>
            <ac:picMk id="7" creationId="{99B2A582-0DC1-0A76-F472-01E9C87888B6}"/>
          </ac:picMkLst>
        </pc:picChg>
      </pc:sldChg>
      <pc:sldChg chg="modSp addCm">
        <pc:chgData name="emilie.st-onge.cssscclm16" userId="S::emilie.st-onge.cssscclm16_ssss.gouv.qc.ca#ext#@usherbrooke.onmicrosoft.com::a11f60fb-00e9-42d5-8403-9f02f14dcfde" providerId="AD" clId="Web-{3FD1DEC7-9D1A-45A2-92B4-826373AFDD67}" dt="2023-07-19T18:24:17.299" v="244" actId="20577"/>
        <pc:sldMkLst>
          <pc:docMk/>
          <pc:sldMk cId="3937116989" sldId="284"/>
        </pc:sldMkLst>
        <pc:spChg chg="mod">
          <ac:chgData name="emilie.st-onge.cssscclm16" userId="S::emilie.st-onge.cssscclm16_ssss.gouv.qc.ca#ext#@usherbrooke.onmicrosoft.com::a11f60fb-00e9-42d5-8403-9f02f14dcfde" providerId="AD" clId="Web-{3FD1DEC7-9D1A-45A2-92B4-826373AFDD67}" dt="2023-07-19T18:24:17.299" v="244" actId="20577"/>
          <ac:spMkLst>
            <pc:docMk/>
            <pc:sldMk cId="3937116989" sldId="284"/>
            <ac:spMk id="4" creationId="{68AAFA99-9F76-D1E5-E907-B9C2ABAD1D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ie.st-onge.cssscclm16" userId="S::emilie.st-onge.cssscclm16_ssss.gouv.qc.ca#ext#@usherbrooke.onmicrosoft.com::a11f60fb-00e9-42d5-8403-9f02f14dcfde" providerId="AD" clId="Web-{3FD1DEC7-9D1A-45A2-92B4-826373AFDD67}" dt="2023-07-19T17:59:27.015" v="1"/>
              <pc2:cmMkLst xmlns:pc2="http://schemas.microsoft.com/office/powerpoint/2019/9/main/command">
                <pc:docMk/>
                <pc:sldMk cId="3937116989" sldId="284"/>
                <pc2:cmMk id="{66CFCD2B-6CBB-44C1-8B9A-5472300829DC}"/>
              </pc2:cmMkLst>
            </pc226:cmChg>
          </p:ext>
        </pc:extLst>
      </pc:sldChg>
      <pc:sldChg chg="addSp delSp modSp new ord">
        <pc:chgData name="emilie.st-onge.cssscclm16" userId="S::emilie.st-onge.cssscclm16_ssss.gouv.qc.ca#ext#@usherbrooke.onmicrosoft.com::a11f60fb-00e9-42d5-8403-9f02f14dcfde" providerId="AD" clId="Web-{3FD1DEC7-9D1A-45A2-92B4-826373AFDD67}" dt="2023-07-19T18:15:13.177" v="186"/>
        <pc:sldMkLst>
          <pc:docMk/>
          <pc:sldMk cId="919269124" sldId="285"/>
        </pc:sldMkLst>
        <pc:spChg chg="del">
          <ac:chgData name="emilie.st-onge.cssscclm16" userId="S::emilie.st-onge.cssscclm16_ssss.gouv.qc.ca#ext#@usherbrooke.onmicrosoft.com::a11f60fb-00e9-42d5-8403-9f02f14dcfde" providerId="AD" clId="Web-{3FD1DEC7-9D1A-45A2-92B4-826373AFDD67}" dt="2023-07-19T18:12:19.236" v="162"/>
          <ac:spMkLst>
            <pc:docMk/>
            <pc:sldMk cId="919269124" sldId="285"/>
            <ac:spMk id="2" creationId="{17F113BA-F925-F9C0-55C9-430F59586E73}"/>
          </ac:spMkLst>
        </pc:spChg>
        <pc:spChg chg="mod">
          <ac:chgData name="emilie.st-onge.cssscclm16" userId="S::emilie.st-onge.cssscclm16_ssss.gouv.qc.ca#ext#@usherbrooke.onmicrosoft.com::a11f60fb-00e9-42d5-8403-9f02f14dcfde" providerId="AD" clId="Web-{3FD1DEC7-9D1A-45A2-92B4-826373AFDD67}" dt="2023-07-19T18:12:45.955" v="166" actId="20577"/>
          <ac:spMkLst>
            <pc:docMk/>
            <pc:sldMk cId="919269124" sldId="285"/>
            <ac:spMk id="3" creationId="{99183E98-0D9C-787B-DC5C-40DFF1467323}"/>
          </ac:spMkLst>
        </pc:spChg>
        <pc:spChg chg="add mod">
          <ac:chgData name="emilie.st-onge.cssscclm16" userId="S::emilie.st-onge.cssscclm16_ssss.gouv.qc.ca#ext#@usherbrooke.onmicrosoft.com::a11f60fb-00e9-42d5-8403-9f02f14dcfde" providerId="AD" clId="Web-{3FD1DEC7-9D1A-45A2-92B4-826373AFDD67}" dt="2023-07-19T18:13:12.753" v="170" actId="1076"/>
          <ac:spMkLst>
            <pc:docMk/>
            <pc:sldMk cId="919269124" sldId="285"/>
            <ac:spMk id="8" creationId="{8BAF237E-8AAC-129C-6AC0-AC60DED95722}"/>
          </ac:spMkLst>
        </pc:spChg>
        <pc:spChg chg="add del">
          <ac:chgData name="emilie.st-onge.cssscclm16" userId="S::emilie.st-onge.cssscclm16_ssss.gouv.qc.ca#ext#@usherbrooke.onmicrosoft.com::a11f60fb-00e9-42d5-8403-9f02f14dcfde" providerId="AD" clId="Web-{3FD1DEC7-9D1A-45A2-92B4-826373AFDD67}" dt="2023-07-19T18:13:24.987" v="172"/>
          <ac:spMkLst>
            <pc:docMk/>
            <pc:sldMk cId="919269124" sldId="285"/>
            <ac:spMk id="10" creationId="{CC17E95B-AF81-F97E-C20B-6CBEBAECB346}"/>
          </ac:spMkLst>
        </pc:spChg>
        <pc:spChg chg="add mod">
          <ac:chgData name="emilie.st-onge.cssscclm16" userId="S::emilie.st-onge.cssscclm16_ssss.gouv.qc.ca#ext#@usherbrooke.onmicrosoft.com::a11f60fb-00e9-42d5-8403-9f02f14dcfde" providerId="AD" clId="Web-{3FD1DEC7-9D1A-45A2-92B4-826373AFDD67}" dt="2023-07-19T18:14:20.723" v="179" actId="1076"/>
          <ac:spMkLst>
            <pc:docMk/>
            <pc:sldMk cId="919269124" sldId="285"/>
            <ac:spMk id="12" creationId="{4124EA86-67C9-0C5B-C694-4A66CE3D7007}"/>
          </ac:spMkLst>
        </pc:spChg>
        <pc:picChg chg="add mod">
          <ac:chgData name="emilie.st-onge.cssscclm16" userId="S::emilie.st-onge.cssscclm16_ssss.gouv.qc.ca#ext#@usherbrooke.onmicrosoft.com::a11f60fb-00e9-42d5-8403-9f02f14dcfde" providerId="AD" clId="Web-{3FD1DEC7-9D1A-45A2-92B4-826373AFDD67}" dt="2023-07-19T18:13:40.628" v="175" actId="1076"/>
          <ac:picMkLst>
            <pc:docMk/>
            <pc:sldMk cId="919269124" sldId="285"/>
            <ac:picMk id="4" creationId="{E9F31D36-EDDA-0731-1B80-ED4DCF192A31}"/>
          </ac:picMkLst>
        </pc:picChg>
        <pc:picChg chg="add">
          <ac:chgData name="emilie.st-onge.cssscclm16" userId="S::emilie.st-onge.cssscclm16_ssss.gouv.qc.ca#ext#@usherbrooke.onmicrosoft.com::a11f60fb-00e9-42d5-8403-9f02f14dcfde" providerId="AD" clId="Web-{3FD1DEC7-9D1A-45A2-92B4-826373AFDD67}" dt="2023-07-19T18:12:49.174" v="167"/>
          <ac:picMkLst>
            <pc:docMk/>
            <pc:sldMk cId="919269124" sldId="285"/>
            <ac:picMk id="6" creationId="{2B52DA0F-04D5-1F76-4AF3-D9D27C5A6F2A}"/>
          </ac:picMkLst>
        </pc:picChg>
      </pc:sldChg>
      <pc:sldChg chg="addSp delSp modSp add replId">
        <pc:chgData name="emilie.st-onge.cssscclm16" userId="S::emilie.st-onge.cssscclm16_ssss.gouv.qc.ca#ext#@usherbrooke.onmicrosoft.com::a11f60fb-00e9-42d5-8403-9f02f14dcfde" providerId="AD" clId="Web-{3FD1DEC7-9D1A-45A2-92B4-826373AFDD67}" dt="2023-07-19T18:21:48.999" v="226"/>
        <pc:sldMkLst>
          <pc:docMk/>
          <pc:sldMk cId="829319124" sldId="286"/>
        </pc:sldMkLst>
        <pc:spChg chg="del mod">
          <ac:chgData name="emilie.st-onge.cssscclm16" userId="S::emilie.st-onge.cssscclm16_ssss.gouv.qc.ca#ext#@usherbrooke.onmicrosoft.com::a11f60fb-00e9-42d5-8403-9f02f14dcfde" providerId="AD" clId="Web-{3FD1DEC7-9D1A-45A2-92B4-826373AFDD67}" dt="2023-07-19T18:20:04.527" v="209"/>
          <ac:spMkLst>
            <pc:docMk/>
            <pc:sldMk cId="829319124" sldId="286"/>
            <ac:spMk id="5" creationId="{AEADE9F2-8B29-0558-FBC9-65A2F9BC7BDE}"/>
          </ac:spMkLst>
        </pc:spChg>
        <pc:spChg chg="add del mod">
          <ac:chgData name="emilie.st-onge.cssscclm16" userId="S::emilie.st-onge.cssscclm16_ssss.gouv.qc.ca#ext#@usherbrooke.onmicrosoft.com::a11f60fb-00e9-42d5-8403-9f02f14dcfde" providerId="AD" clId="Web-{3FD1DEC7-9D1A-45A2-92B4-826373AFDD67}" dt="2023-07-19T18:20:42.919" v="214"/>
          <ac:spMkLst>
            <pc:docMk/>
            <pc:sldMk cId="829319124" sldId="286"/>
            <ac:spMk id="8" creationId="{EC6A2B02-B545-AA0A-9C08-21F90AF385C5}"/>
          </ac:spMkLst>
        </pc:spChg>
        <pc:spChg chg="add del mod">
          <ac:chgData name="emilie.st-onge.cssscclm16" userId="S::emilie.st-onge.cssscclm16_ssss.gouv.qc.ca#ext#@usherbrooke.onmicrosoft.com::a11f60fb-00e9-42d5-8403-9f02f14dcfde" providerId="AD" clId="Web-{3FD1DEC7-9D1A-45A2-92B4-826373AFDD67}" dt="2023-07-19T18:21:48.999" v="226"/>
          <ac:spMkLst>
            <pc:docMk/>
            <pc:sldMk cId="829319124" sldId="286"/>
            <ac:spMk id="9" creationId="{BE5B899D-A501-37F4-B48D-E041577E4860}"/>
          </ac:spMkLst>
        </pc:spChg>
        <pc:picChg chg="mod">
          <ac:chgData name="emilie.st-onge.cssscclm16" userId="S::emilie.st-onge.cssscclm16_ssss.gouv.qc.ca#ext#@usherbrooke.onmicrosoft.com::a11f60fb-00e9-42d5-8403-9f02f14dcfde" providerId="AD" clId="Web-{3FD1DEC7-9D1A-45A2-92B4-826373AFDD67}" dt="2023-07-19T18:21:22.576" v="221" actId="1076"/>
          <ac:picMkLst>
            <pc:docMk/>
            <pc:sldMk cId="829319124" sldId="286"/>
            <ac:picMk id="7" creationId="{99B2A582-0DC1-0A76-F472-01E9C87888B6}"/>
          </ac:picMkLst>
        </pc:picChg>
      </pc:sldChg>
      <pc:sldChg chg="addSp delSp modSp new del ord">
        <pc:chgData name="emilie.st-onge.cssscclm16" userId="S::emilie.st-onge.cssscclm16_ssss.gouv.qc.ca#ext#@usherbrooke.onmicrosoft.com::a11f60fb-00e9-42d5-8403-9f02f14dcfde" providerId="AD" clId="Web-{3FD1DEC7-9D1A-45A2-92B4-826373AFDD67}" dt="2023-07-19T18:17:23.274" v="196"/>
        <pc:sldMkLst>
          <pc:docMk/>
          <pc:sldMk cId="1328807142" sldId="286"/>
        </pc:sldMkLst>
        <pc:spChg chg="del">
          <ac:chgData name="emilie.st-onge.cssscclm16" userId="S::emilie.st-onge.cssscclm16_ssss.gouv.qc.ca#ext#@usherbrooke.onmicrosoft.com::a11f60fb-00e9-42d5-8403-9f02f14dcfde" providerId="AD" clId="Web-{3FD1DEC7-9D1A-45A2-92B4-826373AFDD67}" dt="2023-07-19T18:16:38.570" v="189"/>
          <ac:spMkLst>
            <pc:docMk/>
            <pc:sldMk cId="1328807142" sldId="286"/>
            <ac:spMk id="2" creationId="{8EFC5412-AC53-27D9-BEE5-B670AEA6340B}"/>
          </ac:spMkLst>
        </pc:spChg>
        <pc:spChg chg="mod">
          <ac:chgData name="emilie.st-onge.cssscclm16" userId="S::emilie.st-onge.cssscclm16_ssss.gouv.qc.ca#ext#@usherbrooke.onmicrosoft.com::a11f60fb-00e9-42d5-8403-9f02f14dcfde" providerId="AD" clId="Web-{3FD1DEC7-9D1A-45A2-92B4-826373AFDD67}" dt="2023-07-19T18:14:32.254" v="181" actId="20577"/>
          <ac:spMkLst>
            <pc:docMk/>
            <pc:sldMk cId="1328807142" sldId="286"/>
            <ac:spMk id="3" creationId="{B2591B17-9C86-6524-0A27-77773A67C52F}"/>
          </ac:spMkLst>
        </pc:spChg>
        <pc:spChg chg="add del mod">
          <ac:chgData name="emilie.st-onge.cssscclm16" userId="S::emilie.st-onge.cssscclm16_ssss.gouv.qc.ca#ext#@usherbrooke.onmicrosoft.com::a11f60fb-00e9-42d5-8403-9f02f14dcfde" providerId="AD" clId="Web-{3FD1DEC7-9D1A-45A2-92B4-826373AFDD67}" dt="2023-07-19T18:14:40.364" v="185"/>
          <ac:spMkLst>
            <pc:docMk/>
            <pc:sldMk cId="1328807142" sldId="286"/>
            <ac:spMk id="5" creationId="{82306B35-6FB8-4865-17BB-F7D05BC64840}"/>
          </ac:spMkLst>
        </pc:spChg>
        <pc:picChg chg="add del mod">
          <ac:chgData name="emilie.st-onge.cssscclm16" userId="S::emilie.st-onge.cssscclm16_ssss.gouv.qc.ca#ext#@usherbrooke.onmicrosoft.com::a11f60fb-00e9-42d5-8403-9f02f14dcfde" providerId="AD" clId="Web-{3FD1DEC7-9D1A-45A2-92B4-826373AFDD67}" dt="2023-07-19T18:17:20.336" v="195"/>
          <ac:picMkLst>
            <pc:docMk/>
            <pc:sldMk cId="1328807142" sldId="286"/>
            <ac:picMk id="6" creationId="{1C096889-E7FC-BF7F-E38E-A09FC86BC5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8E9A-788C-43BD-B824-591E78A3A187}" type="datetimeFigureOut">
              <a:rPr lang="fr-CA" smtClean="0"/>
              <a:t>2023-08-11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A292-FB57-4718-BAAF-0BB271E3FC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173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42458-EA61-BD4A-87B6-C76BC5BDA1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25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5A292-FB57-4718-BAAF-0BB271E3FCF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720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3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7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8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2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1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6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7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6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92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4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96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93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74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4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77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39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2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13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84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1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5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92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02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4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79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22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7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50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2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8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7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8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0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474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52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ADFA23-639C-4A16-9CF9-7A1307B635C6}"/>
              </a:ext>
            </a:extLst>
          </p:cNvPr>
          <p:cNvSpPr/>
          <p:nvPr/>
        </p:nvSpPr>
        <p:spPr>
          <a:xfrm>
            <a:off x="-36805" y="-1911"/>
            <a:ext cx="12192000" cy="1246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611091"/>
            <a:ext cx="12192000" cy="1246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Présentation du programme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1007D8-D5FA-4547-B983-2C2110FA0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86" y="337569"/>
            <a:ext cx="2808453" cy="6125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0" y="1218937"/>
            <a:ext cx="9993620" cy="43860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8E143F-C053-4AAA-B881-DC840C4B86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000" b="27636"/>
          <a:stretch/>
        </p:blipFill>
        <p:spPr>
          <a:xfrm>
            <a:off x="4243730" y="164308"/>
            <a:ext cx="2161820" cy="9590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54969E-956D-0E6C-B769-4947D6EC7CA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72" y="227466"/>
            <a:ext cx="2262478" cy="7919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CCC81D4-8CA0-419E-B6C4-98BA3212DC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42" y="127675"/>
            <a:ext cx="1621155" cy="9321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2E84E7-9DB3-1CCB-F88D-0CBA691E6CA5}"/>
              </a:ext>
            </a:extLst>
          </p:cNvPr>
          <p:cNvSpPr txBox="1"/>
          <p:nvPr/>
        </p:nvSpPr>
        <p:spPr>
          <a:xfrm>
            <a:off x="10424160" y="6328172"/>
            <a:ext cx="166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Août 2023</a:t>
            </a:r>
          </a:p>
        </p:txBody>
      </p:sp>
    </p:spTree>
    <p:extLst>
      <p:ext uri="{BB962C8B-B14F-4D97-AF65-F5344CB8AC3E}">
        <p14:creationId xmlns:p14="http://schemas.microsoft.com/office/powerpoint/2010/main" val="124857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54306B4C-6BEB-E7F5-48C2-0B7494F40C87}"/>
              </a:ext>
            </a:extLst>
          </p:cNvPr>
          <p:cNvSpPr/>
          <p:nvPr/>
        </p:nvSpPr>
        <p:spPr>
          <a:xfrm flipH="1">
            <a:off x="-12054" y="342392"/>
            <a:ext cx="12191999" cy="5853195"/>
          </a:xfrm>
          <a:custGeom>
            <a:avLst/>
            <a:gdLst/>
            <a:ahLst/>
            <a:cxnLst/>
            <a:rect l="l" t="t" r="r" b="b"/>
            <a:pathLst>
              <a:path w="4735814" h="4857246">
                <a:moveTo>
                  <a:pt x="0" y="0"/>
                </a:moveTo>
                <a:lnTo>
                  <a:pt x="4735814" y="0"/>
                </a:lnTo>
                <a:lnTo>
                  <a:pt x="4735814" y="4857245"/>
                </a:lnTo>
                <a:lnTo>
                  <a:pt x="0" y="48572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ED9C3A4A-88A3-FCB4-6FDB-42389FF34C1D}"/>
              </a:ext>
            </a:extLst>
          </p:cNvPr>
          <p:cNvSpPr/>
          <p:nvPr/>
        </p:nvSpPr>
        <p:spPr>
          <a:xfrm rot="13566250" flipH="1">
            <a:off x="4866162" y="2448426"/>
            <a:ext cx="513646" cy="1224658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4FE874B7-5741-4166-DB5A-F12B445443EC}"/>
              </a:ext>
            </a:extLst>
          </p:cNvPr>
          <p:cNvSpPr/>
          <p:nvPr/>
        </p:nvSpPr>
        <p:spPr>
          <a:xfrm rot="8221254" flipH="1">
            <a:off x="1042448" y="1517979"/>
            <a:ext cx="513646" cy="7244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B7FB168-ED50-9909-91D9-EDDE3CA792BE}"/>
              </a:ext>
            </a:extLst>
          </p:cNvPr>
          <p:cNvSpPr/>
          <p:nvPr/>
        </p:nvSpPr>
        <p:spPr>
          <a:xfrm>
            <a:off x="5314351" y="1927795"/>
            <a:ext cx="5144183" cy="299491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5724241-DD75-83DB-0273-7A7719E3BA7E}"/>
              </a:ext>
            </a:extLst>
          </p:cNvPr>
          <p:cNvSpPr/>
          <p:nvPr/>
        </p:nvSpPr>
        <p:spPr>
          <a:xfrm>
            <a:off x="451918" y="1294799"/>
            <a:ext cx="3926545" cy="7122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6B04DE-83D8-2219-1A7A-B54275D2FFAB}"/>
              </a:ext>
            </a:extLst>
          </p:cNvPr>
          <p:cNvSpPr/>
          <p:nvPr/>
        </p:nvSpPr>
        <p:spPr>
          <a:xfrm>
            <a:off x="0" y="6173215"/>
            <a:ext cx="12192000" cy="684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riangle rectangle 2">
            <a:extLst>
              <a:ext uri="{FF2B5EF4-FFF2-40B4-BE49-F238E27FC236}">
                <a16:creationId xmlns:a16="http://schemas.microsoft.com/office/drawing/2014/main" id="{2E918854-A668-4F46-FE8B-8CD778FDABEC}"/>
              </a:ext>
            </a:extLst>
          </p:cNvPr>
          <p:cNvSpPr/>
          <p:nvPr/>
        </p:nvSpPr>
        <p:spPr>
          <a:xfrm rot="13237628" flipH="1">
            <a:off x="4815360" y="2397624"/>
            <a:ext cx="513646" cy="1224658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7DDB1855-B664-CE69-4DC2-633EAE2CE6CA}"/>
              </a:ext>
            </a:extLst>
          </p:cNvPr>
          <p:cNvSpPr/>
          <p:nvPr/>
        </p:nvSpPr>
        <p:spPr>
          <a:xfrm rot="8221254" flipH="1">
            <a:off x="957780" y="1450244"/>
            <a:ext cx="513646" cy="72445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dessin, croquis, illustration, dessin humoristique&#10;&#10;Description générée automatiquement">
            <a:extLst>
              <a:ext uri="{FF2B5EF4-FFF2-40B4-BE49-F238E27FC236}">
                <a16:creationId xmlns:a16="http://schemas.microsoft.com/office/drawing/2014/main" id="{28410ADA-E0B5-73B8-30D1-4F812D4E2AC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250" y="2048969"/>
            <a:ext cx="5283840" cy="4116050"/>
          </a:xfrm>
          <a:prstGeom prst="rect">
            <a:avLst/>
          </a:prstGeom>
        </p:spPr>
      </p:pic>
      <p:sp>
        <p:nvSpPr>
          <p:cNvPr id="6" name="Bulle narrative : rectangle à coins arrondis 7">
            <a:extLst>
              <a:ext uri="{FF2B5EF4-FFF2-40B4-BE49-F238E27FC236}">
                <a16:creationId xmlns:a16="http://schemas.microsoft.com/office/drawing/2014/main" id="{FD846727-8327-4282-77EB-4CCEBEAA16DB}"/>
              </a:ext>
            </a:extLst>
          </p:cNvPr>
          <p:cNvSpPr/>
          <p:nvPr/>
        </p:nvSpPr>
        <p:spPr>
          <a:xfrm>
            <a:off x="5157761" y="1805922"/>
            <a:ext cx="5172532" cy="2994913"/>
          </a:xfrm>
          <a:prstGeom prst="wedgeRoundRectCallout">
            <a:avLst>
              <a:gd name="adj1" fmla="val -48134"/>
              <a:gd name="adj2" fmla="val -20069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Et moi, Charlie! Nous sommes les deux personnages principaux des histoires du programme HORS-PISTE. Nos péripéties mettront la table aux sujets abordés lors des ateliers. </a:t>
            </a:r>
          </a:p>
        </p:txBody>
      </p:sp>
      <p:sp>
        <p:nvSpPr>
          <p:cNvPr id="7" name="Bulle narrative : rectangle à coins arrondis 11">
            <a:extLst>
              <a:ext uri="{FF2B5EF4-FFF2-40B4-BE49-F238E27FC236}">
                <a16:creationId xmlns:a16="http://schemas.microsoft.com/office/drawing/2014/main" id="{924BEC29-52AC-3D2B-E672-8FBBBAE44CBC}"/>
              </a:ext>
            </a:extLst>
          </p:cNvPr>
          <p:cNvSpPr/>
          <p:nvPr/>
        </p:nvSpPr>
        <p:spPr>
          <a:xfrm>
            <a:off x="384187" y="1185714"/>
            <a:ext cx="3926545" cy="742082"/>
          </a:xfrm>
          <a:prstGeom prst="wedgeRoundRectCallout">
            <a:avLst>
              <a:gd name="adj1" fmla="val -21759"/>
              <a:gd name="adj2" fmla="val 39684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A" sz="2800" dirty="0">
                <a:latin typeface="Calibri"/>
                <a:cs typeface="Calibri"/>
              </a:rPr>
              <a:t>Salut, moi c’est Léo…</a:t>
            </a:r>
          </a:p>
        </p:txBody>
      </p:sp>
      <p:pic>
        <p:nvPicPr>
          <p:cNvPr id="8" name="Image 7" descr="Une image contenant Police, Graphique, symbole, logo&#10;&#10;Description générée automatiquement">
            <a:extLst>
              <a:ext uri="{FF2B5EF4-FFF2-40B4-BE49-F238E27FC236}">
                <a16:creationId xmlns:a16="http://schemas.microsoft.com/office/drawing/2014/main" id="{A287ADF7-0D8F-454F-B16C-1C40EE5EBD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7" y="6173215"/>
            <a:ext cx="1660834" cy="6847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0A371A-0837-E62B-54BE-A75E11EA0A80}"/>
              </a:ext>
            </a:extLst>
          </p:cNvPr>
          <p:cNvSpPr/>
          <p:nvPr/>
        </p:nvSpPr>
        <p:spPr>
          <a:xfrm>
            <a:off x="0" y="0"/>
            <a:ext cx="12192000" cy="684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0CCBC3-F5E9-BF8A-883D-907DE38991AA}"/>
              </a:ext>
            </a:extLst>
          </p:cNvPr>
          <p:cNvSpPr txBox="1"/>
          <p:nvPr/>
        </p:nvSpPr>
        <p:spPr>
          <a:xfrm>
            <a:off x="5248259" y="6330941"/>
            <a:ext cx="6131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C145B74D-6A0D-CF46-9BFB-933D6D9953E9}" type="slidenum">
              <a:rPr lang="en-US" smtClean="0">
                <a:solidFill>
                  <a:srgbClr val="3BD89F"/>
                </a:solidFill>
              </a:rPr>
              <a:pPr algn="r"/>
              <a:t>2</a:t>
            </a:fld>
            <a:endParaRPr lang="en-US" dirty="0">
              <a:solidFill>
                <a:srgbClr val="3BD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8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46E40DBA-E94A-CE2C-FEB5-B3EBDF7FC8F2}"/>
              </a:ext>
            </a:extLst>
          </p:cNvPr>
          <p:cNvSpPr/>
          <p:nvPr/>
        </p:nvSpPr>
        <p:spPr>
          <a:xfrm>
            <a:off x="3935273" y="2919412"/>
            <a:ext cx="3037953" cy="11554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4CDEE45-6E0D-250B-6715-54422C1F473B}"/>
              </a:ext>
            </a:extLst>
          </p:cNvPr>
          <p:cNvSpPr/>
          <p:nvPr/>
        </p:nvSpPr>
        <p:spPr>
          <a:xfrm>
            <a:off x="7408738" y="2930708"/>
            <a:ext cx="3037953" cy="11554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9F01CCC1-97AE-8AA4-AC70-EA3E9C78ABB1}"/>
              </a:ext>
            </a:extLst>
          </p:cNvPr>
          <p:cNvSpPr/>
          <p:nvPr/>
        </p:nvSpPr>
        <p:spPr>
          <a:xfrm>
            <a:off x="2160844" y="4487676"/>
            <a:ext cx="3037953" cy="11554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A8288CC9-9AAC-EFF1-B18F-FAB9645FD753}"/>
              </a:ext>
            </a:extLst>
          </p:cNvPr>
          <p:cNvSpPr/>
          <p:nvPr/>
        </p:nvSpPr>
        <p:spPr>
          <a:xfrm>
            <a:off x="5643853" y="4487796"/>
            <a:ext cx="3037953" cy="11554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0F90C9C-51F8-34B2-707B-5BC965FF025E}"/>
              </a:ext>
            </a:extLst>
          </p:cNvPr>
          <p:cNvSpPr/>
          <p:nvPr/>
        </p:nvSpPr>
        <p:spPr>
          <a:xfrm>
            <a:off x="482013" y="2919602"/>
            <a:ext cx="3037953" cy="11554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346759-5FA0-3E89-D6E9-400F4DA8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30" y="193302"/>
            <a:ext cx="6216770" cy="1325563"/>
          </a:xfrm>
        </p:spPr>
        <p:txBody>
          <a:bodyPr/>
          <a:lstStyle/>
          <a:p>
            <a:r>
              <a:rPr lang="fr-CA" sz="4000" b="1" dirty="0">
                <a:solidFill>
                  <a:srgbClr val="00CC99"/>
                </a:solidFill>
                <a:latin typeface="Calibri"/>
                <a:cs typeface="Calibri"/>
              </a:rPr>
              <a:t>Sortir des sentiers battus... oui, mais comment?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CEF801-90BB-6B5E-A6B3-48ACB5EE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>
                <a:solidFill>
                  <a:srgbClr val="3BD89F"/>
                </a:solidFill>
              </a:rPr>
              <a:pPr/>
              <a:t>3</a:t>
            </a:fld>
            <a:endParaRPr lang="en-US" dirty="0">
              <a:solidFill>
                <a:srgbClr val="3BD89F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F4DD404-3625-C654-52C0-726E434F5D77}"/>
              </a:ext>
            </a:extLst>
          </p:cNvPr>
          <p:cNvSpPr/>
          <p:nvPr/>
        </p:nvSpPr>
        <p:spPr>
          <a:xfrm>
            <a:off x="8256728" y="2693633"/>
            <a:ext cx="5247496" cy="3474631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D31178-37BE-38B1-9044-FFF06B2C2370}"/>
              </a:ext>
            </a:extLst>
          </p:cNvPr>
          <p:cNvSpPr txBox="1"/>
          <p:nvPr/>
        </p:nvSpPr>
        <p:spPr>
          <a:xfrm>
            <a:off x="2087660" y="1615134"/>
            <a:ext cx="80166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 b="1" dirty="0"/>
              <a:t>À l'aide des 5 ateliers </a:t>
            </a:r>
            <a:r>
              <a:rPr lang="fr-CA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axés sur ta participation active </a:t>
            </a:r>
            <a:r>
              <a:rPr lang="fr-CA" sz="2400" b="1" dirty="0"/>
              <a:t>qui visent à…</a:t>
            </a:r>
            <a:endParaRPr lang="fr-FR" sz="2350" dirty="0">
              <a:cs typeface="Arial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8A5CC48-E557-4602-91ED-EF2F257BD4F6}"/>
              </a:ext>
            </a:extLst>
          </p:cNvPr>
          <p:cNvSpPr txBox="1"/>
          <p:nvPr/>
        </p:nvSpPr>
        <p:spPr>
          <a:xfrm>
            <a:off x="385730" y="2860264"/>
            <a:ext cx="3037954" cy="11237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"/>
              </a:rPr>
              <a:t>T’aider à mieux vivre tes émotions et ton stress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C9609D5-B0B6-A96B-8FFA-483D1AF0E92E}"/>
              </a:ext>
            </a:extLst>
          </p:cNvPr>
          <p:cNvSpPr txBox="1"/>
          <p:nvPr/>
        </p:nvSpPr>
        <p:spPr>
          <a:xfrm>
            <a:off x="2087660" y="4410833"/>
            <a:ext cx="3037954" cy="11554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EB335CE-E2C9-FD9A-AD65-1B01CDF70755}"/>
              </a:ext>
            </a:extLst>
          </p:cNvPr>
          <p:cNvSpPr txBox="1"/>
          <p:nvPr/>
        </p:nvSpPr>
        <p:spPr>
          <a:xfrm>
            <a:off x="3859196" y="2828281"/>
            <a:ext cx="3037954" cy="11554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007AB3B-0730-1515-9D94-7B93D4D64B7E}"/>
              </a:ext>
            </a:extLst>
          </p:cNvPr>
          <p:cNvSpPr txBox="1"/>
          <p:nvPr/>
        </p:nvSpPr>
        <p:spPr>
          <a:xfrm>
            <a:off x="5547411" y="4410833"/>
            <a:ext cx="3037954" cy="11554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BBC6457-EE41-C83C-CDCF-133CB1B348B3}"/>
              </a:ext>
            </a:extLst>
          </p:cNvPr>
          <p:cNvSpPr txBox="1"/>
          <p:nvPr/>
        </p:nvSpPr>
        <p:spPr>
          <a:xfrm>
            <a:off x="3854576" y="3004508"/>
            <a:ext cx="3037954" cy="7831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>
                <a:latin typeface=""/>
              </a:rPr>
              <a:t>Apprendre à mieux te connaître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2DD312C-2259-7F9D-E652-AB877D5F9EFB}"/>
              </a:ext>
            </a:extLst>
          </p:cNvPr>
          <p:cNvSpPr txBox="1"/>
          <p:nvPr/>
        </p:nvSpPr>
        <p:spPr>
          <a:xfrm>
            <a:off x="7332662" y="2828281"/>
            <a:ext cx="3037954" cy="11554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FEF5C78-5A8B-5775-D290-3F78BDF781C8}"/>
              </a:ext>
            </a:extLst>
          </p:cNvPr>
          <p:cNvSpPr txBox="1"/>
          <p:nvPr/>
        </p:nvSpPr>
        <p:spPr>
          <a:xfrm>
            <a:off x="7332662" y="3024787"/>
            <a:ext cx="3037954" cy="7831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>
                <a:latin typeface=""/>
              </a:rPr>
              <a:t>Apprendre à t’affirmer face aux autres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0E26AD-C64C-F137-72E7-E8230C84509A}"/>
              </a:ext>
            </a:extLst>
          </p:cNvPr>
          <p:cNvSpPr txBox="1"/>
          <p:nvPr/>
        </p:nvSpPr>
        <p:spPr>
          <a:xfrm>
            <a:off x="2075700" y="4599340"/>
            <a:ext cx="3037954" cy="7831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>
                <a:latin typeface=""/>
              </a:rPr>
              <a:t>Affronter les moments plus difficiles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7A7CB38-F036-DA1B-9DDF-6F75FABD32DC}"/>
              </a:ext>
            </a:extLst>
          </p:cNvPr>
          <p:cNvSpPr txBox="1"/>
          <p:nvPr/>
        </p:nvSpPr>
        <p:spPr>
          <a:xfrm>
            <a:off x="5554540" y="4787622"/>
            <a:ext cx="3037954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>
                <a:latin typeface=""/>
              </a:rPr>
              <a:t>Rester zen</a:t>
            </a:r>
          </a:p>
        </p:txBody>
      </p:sp>
      <p:pic>
        <p:nvPicPr>
          <p:cNvPr id="4" name="Image 3" descr="Une image contenant Police, Graphique, symbole, logo&#10;&#10;Description générée automatiquement">
            <a:extLst>
              <a:ext uri="{FF2B5EF4-FFF2-40B4-BE49-F238E27FC236}">
                <a16:creationId xmlns:a16="http://schemas.microsoft.com/office/drawing/2014/main" id="{1E571872-63D3-23D9-1F9F-140EB455FF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7" y="6173215"/>
            <a:ext cx="1660834" cy="6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1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BDB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DB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4" y="6173215"/>
            <a:ext cx="1660834" cy="684785"/>
          </a:xfrm>
          <a:prstGeom prst="rect">
            <a:avLst/>
          </a:prstGeom>
        </p:spPr>
      </p:pic>
      <p:pic>
        <p:nvPicPr>
          <p:cNvPr id="7" name="Graphique 6" descr="Handshake avec un remplissage uni">
            <a:extLst>
              <a:ext uri="{FF2B5EF4-FFF2-40B4-BE49-F238E27FC236}">
                <a16:creationId xmlns:a16="http://schemas.microsoft.com/office/drawing/2014/main" id="{10DB2757-2D92-7D82-6F97-A1F1490AB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5349" y="-671648"/>
            <a:ext cx="8201296" cy="82012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BEB8BB6-21F7-733F-E3DA-B7276F9167BF}"/>
              </a:ext>
            </a:extLst>
          </p:cNvPr>
          <p:cNvSpPr txBox="1"/>
          <p:nvPr/>
        </p:nvSpPr>
        <p:spPr>
          <a:xfrm>
            <a:off x="2360809" y="400305"/>
            <a:ext cx="74703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4000" b="1" dirty="0">
                <a:solidFill>
                  <a:srgbClr val="3BD89F"/>
                </a:solidFill>
                <a:latin typeface="Calibri"/>
                <a:cs typeface="Arial"/>
              </a:rPr>
              <a:t>Contrat d'engagement</a:t>
            </a:r>
            <a:endParaRPr lang="fr-FR" sz="4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9D219D-ADF9-DF37-DF31-92CF22B43911}"/>
              </a:ext>
            </a:extLst>
          </p:cNvPr>
          <p:cNvSpPr txBox="1"/>
          <p:nvPr/>
        </p:nvSpPr>
        <p:spPr>
          <a:xfrm>
            <a:off x="472010" y="1191792"/>
            <a:ext cx="1124797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Je suis respectueux ou respectueuse.</a:t>
            </a:r>
          </a:p>
          <a:p>
            <a:pPr algn="just"/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 </a:t>
            </a:r>
            <a:endParaRPr lang="fr-CA" sz="2400" b="1" dirty="0">
              <a:solidFill>
                <a:schemeClr val="tx1">
                  <a:lumMod val="50000"/>
                  <a:lumOff val="50000"/>
                </a:schemeClr>
              </a:solidFill>
              <a:latin typeface="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Je respecte la confidentialité des informations échangées. En d’autres mots, ce qui se dit dans les ateliers reste dans les ateliers.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Je parle au « je ». Je, c’est toi. Ce n’est pas les autres. Parle de ce que toi tu vis, tu ressens.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Je partage avec les autres seulement ce qui me convient. Bref, personne ne te force à parler. (Mais ça fait du bien de le faire, crois-nous).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J’écoute les autres, sans juger. 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Entre les rencontres, je mets en pratique les trucs que j’ai appris. Je continue à réfléchir sur les sujets abordés et je tente de relever mon défi de la semaine.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Je me souviens qu’il y a, partout autour de moi, des ami(e)s, des parents, des intervenant(e)s ou des  enseignant(e)s à qui je peux me confier pour m’aider. </a:t>
            </a:r>
            <a:endParaRPr lang="fr-CA" dirty="0">
              <a:latin typeface=""/>
            </a:endParaRPr>
          </a:p>
          <a:p>
            <a:pPr marL="285750" indent="-285750">
              <a:buFont typeface="Courier New"/>
              <a:buChar char="o"/>
            </a:pPr>
            <a:endParaRPr lang="fr-CA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7777EF-7339-F0BE-8E27-8304A61C0FC9}"/>
              </a:ext>
            </a:extLst>
          </p:cNvPr>
          <p:cNvSpPr/>
          <p:nvPr/>
        </p:nvSpPr>
        <p:spPr>
          <a:xfrm>
            <a:off x="170328" y="377686"/>
            <a:ext cx="11851341" cy="5433780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4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7BA584B-558B-6EBF-CF13-D6B18032E37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36612"/>
            <a:ext cx="12221898" cy="684126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3F723D2-BB50-C8D9-FA46-91A155D39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33131"/>
            <a:ext cx="12221898" cy="68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34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7C06F5E01764594DD21339AA8897B" ma:contentTypeVersion="16" ma:contentTypeDescription="Crée un document." ma:contentTypeScope="" ma:versionID="be72086aadd4f5c68f247c7576d6ed48">
  <xsd:schema xmlns:xsd="http://www.w3.org/2001/XMLSchema" xmlns:xs="http://www.w3.org/2001/XMLSchema" xmlns:p="http://schemas.microsoft.com/office/2006/metadata/properties" xmlns:ns2="cd95c8f1-3cc3-4b75-8c41-c750205dc126" xmlns:ns3="bc2d96f8-f76f-46b3-b2c2-a8ec45c8f182" targetNamespace="http://schemas.microsoft.com/office/2006/metadata/properties" ma:root="true" ma:fieldsID="16833489ae2937dc040d1df31738f2e0" ns2:_="" ns3:_="">
    <xsd:import namespace="cd95c8f1-3cc3-4b75-8c41-c750205dc126"/>
    <xsd:import namespace="bc2d96f8-f76f-46b3-b2c2-a8ec45c8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c8f1-3cc3-4b75-8c41-c750205dc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d96f8-f76f-46b3-b2c2-a8ec45c8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def15d-bc0c-4c46-9001-376561642adc}" ma:internalName="TaxCatchAll" ma:showField="CatchAllData" ma:web="bc2d96f8-f76f-46b3-b2c2-a8ec45c8f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5c8f1-3cc3-4b75-8c41-c750205dc126">
      <Terms xmlns="http://schemas.microsoft.com/office/infopath/2007/PartnerControls"/>
    </lcf76f155ced4ddcb4097134ff3c332f>
    <TaxCatchAll xmlns="bc2d96f8-f76f-46b3-b2c2-a8ec45c8f182" xsi:nil="true"/>
  </documentManagement>
</p:properties>
</file>

<file path=customXml/itemProps1.xml><?xml version="1.0" encoding="utf-8"?>
<ds:datastoreItem xmlns:ds="http://schemas.openxmlformats.org/officeDocument/2006/customXml" ds:itemID="{9711608B-9620-4844-B94E-312D03F45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5c8f1-3cc3-4b75-8c41-c750205dc126"/>
    <ds:schemaRef ds:uri="bc2d96f8-f76f-46b3-b2c2-a8ec45c8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17D17-13D5-422C-89AB-AE02014B45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24F067-4748-4A8A-8260-E67CC03F8005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c2d96f8-f76f-46b3-b2c2-a8ec45c8f182"/>
    <ds:schemaRef ds:uri="cd95c8f1-3cc3-4b75-8c41-c750205dc12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273</Words>
  <Application>Microsoft Office PowerPoint</Application>
  <PresentationFormat>Grand écran</PresentationFormat>
  <Paragraphs>30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Courier New</vt:lpstr>
      <vt:lpstr>Office Theme</vt:lpstr>
      <vt:lpstr>1_Office Theme</vt:lpstr>
      <vt:lpstr>Présentation PowerPoint</vt:lpstr>
      <vt:lpstr>Présentation PowerPoint</vt:lpstr>
      <vt:lpstr>Sortir des sentiers battus... oui, mais comment?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Joelle Lepage</dc:creator>
  <cp:lastModifiedBy>Joelle Lepage</cp:lastModifiedBy>
  <cp:revision>148</cp:revision>
  <dcterms:created xsi:type="dcterms:W3CDTF">2021-06-01T13:10:25Z</dcterms:created>
  <dcterms:modified xsi:type="dcterms:W3CDTF">2023-08-11T11:33:21Z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0x010100B787C06F5E01764594DD21339AA8897B</vt:lpwstr>
  </property>
  <property fmtid="{D5CDD505-2E9C-101B-9397-08002B2CF9AE}" pid="3" name="MediaServiceImageTags">
    <vt:lpwstr/>
  </property>
</Properties>
</file>