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12"/>
  </p:notesMasterIdLst>
  <p:sldIdLst>
    <p:sldId id="273" r:id="rId6"/>
    <p:sldId id="280" r:id="rId7"/>
    <p:sldId id="267" r:id="rId8"/>
    <p:sldId id="278" r:id="rId9"/>
    <p:sldId id="282" r:id="rId10"/>
    <p:sldId id="27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CB2099-FAF1-91F6-40CE-6982008C998E}" name="Sonia Vachon" initials="SV" userId="S::vacs2901@usherbrooke.ca::af9b6371-4667-4f41-9f47-9d40b5e488aa" providerId="AD"/>
  <p188:author id="{854966DD-7AE1-5CF8-6589-695DCEEB34DF}" name="Valérie Serres (CISSSMC16)" initials="V(" userId="S::valerie.serres.cssshrr16_ssss.gouv.qc.ca#ext#@usherbrooke.onmicrosoft.com::ec111c61-4067-457c-b9e4-592ee8c984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D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5A321-3086-E84D-B83E-2C9D9E4502BB}" v="212" dt="2023-08-11T11:57:05.923"/>
    <p1510:client id="{77DF85E0-A181-4E61-BBEE-0D457432844A}" v="3" dt="2023-08-11T11:24:30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lisa Thériault" userId="b307a219-fbde-4a7e-86c3-b56d69c3873f" providerId="ADAL" clId="{54F1C05B-48E8-4749-96B9-887E0AB1C070}"/>
    <pc:docChg chg="modSld">
      <pc:chgData name="Élisa Thériault" userId="b307a219-fbde-4a7e-86c3-b56d69c3873f" providerId="ADAL" clId="{54F1C05B-48E8-4749-96B9-887E0AB1C070}" dt="2023-07-10T18:35:57.329" v="1" actId="1076"/>
      <pc:docMkLst>
        <pc:docMk/>
      </pc:docMkLst>
      <pc:sldChg chg="modSp mod">
        <pc:chgData name="Élisa Thériault" userId="b307a219-fbde-4a7e-86c3-b56d69c3873f" providerId="ADAL" clId="{54F1C05B-48E8-4749-96B9-887E0AB1C070}" dt="2023-07-10T18:35:57.329" v="1" actId="1076"/>
        <pc:sldMkLst>
          <pc:docMk/>
          <pc:sldMk cId="1559842715" sldId="281"/>
        </pc:sldMkLst>
        <pc:spChg chg="mod">
          <ac:chgData name="Élisa Thériault" userId="b307a219-fbde-4a7e-86c3-b56d69c3873f" providerId="ADAL" clId="{54F1C05B-48E8-4749-96B9-887E0AB1C070}" dt="2023-07-10T18:35:57.329" v="1" actId="1076"/>
          <ac:spMkLst>
            <pc:docMk/>
            <pc:sldMk cId="1559842715" sldId="281"/>
            <ac:spMk id="8" creationId="{D69D219D-ADF9-DF37-DF31-92CF22B43911}"/>
          </ac:spMkLst>
        </pc:spChg>
      </pc:sldChg>
    </pc:docChg>
  </pc:docChgLst>
  <pc:docChgLst>
    <pc:chgData name="Élisa Thériault" userId="b307a219-fbde-4a7e-86c3-b56d69c3873f" providerId="ADAL" clId="{7355A321-3086-E84D-B83E-2C9D9E4502BB}"/>
    <pc:docChg chg="undo custSel modSld">
      <pc:chgData name="Élisa Thériault" userId="b307a219-fbde-4a7e-86c3-b56d69c3873f" providerId="ADAL" clId="{7355A321-3086-E84D-B83E-2C9D9E4502BB}" dt="2023-08-11T11:57:59.789" v="1273" actId="732"/>
      <pc:docMkLst>
        <pc:docMk/>
      </pc:docMkLst>
      <pc:sldChg chg="addSp modSp mod">
        <pc:chgData name="Élisa Thériault" userId="b307a219-fbde-4a7e-86c3-b56d69c3873f" providerId="ADAL" clId="{7355A321-3086-E84D-B83E-2C9D9E4502BB}" dt="2023-08-10T20:48:07.231" v="950" actId="1036"/>
        <pc:sldMkLst>
          <pc:docMk/>
          <pc:sldMk cId="1336960998" sldId="267"/>
        </pc:sldMkLst>
        <pc:spChg chg="add mod">
          <ac:chgData name="Élisa Thériault" userId="b307a219-fbde-4a7e-86c3-b56d69c3873f" providerId="ADAL" clId="{7355A321-3086-E84D-B83E-2C9D9E4502BB}" dt="2023-08-10T20:47:53.859" v="933" actId="1038"/>
          <ac:spMkLst>
            <pc:docMk/>
            <pc:sldMk cId="1336960998" sldId="267"/>
            <ac:spMk id="2" creationId="{7F0C1AA3-2A63-0354-D53E-EE6994C06EE0}"/>
          </ac:spMkLst>
        </pc:spChg>
        <pc:spChg chg="mod">
          <ac:chgData name="Élisa Thériault" userId="b307a219-fbde-4a7e-86c3-b56d69c3873f" providerId="ADAL" clId="{7355A321-3086-E84D-B83E-2C9D9E4502BB}" dt="2023-08-10T20:48:07.231" v="950" actId="1036"/>
          <ac:spMkLst>
            <pc:docMk/>
            <pc:sldMk cId="1336960998" sldId="267"/>
            <ac:spMk id="7" creationId="{E9CF4FBB-7A36-3362-6771-67DA25E77AE7}"/>
          </ac:spMkLst>
        </pc:spChg>
        <pc:spChg chg="mod">
          <ac:chgData name="Élisa Thériault" userId="b307a219-fbde-4a7e-86c3-b56d69c3873f" providerId="ADAL" clId="{7355A321-3086-E84D-B83E-2C9D9E4502BB}" dt="2023-08-10T20:48:04.631" v="945" actId="1036"/>
          <ac:spMkLst>
            <pc:docMk/>
            <pc:sldMk cId="1336960998" sldId="267"/>
            <ac:spMk id="12" creationId="{498F7CB1-9C8D-44DB-AEF1-31113B44114A}"/>
          </ac:spMkLst>
        </pc:spChg>
        <pc:picChg chg="mod">
          <ac:chgData name="Élisa Thériault" userId="b307a219-fbde-4a7e-86c3-b56d69c3873f" providerId="ADAL" clId="{7355A321-3086-E84D-B83E-2C9D9E4502BB}" dt="2023-08-10T20:47:40.992" v="922" actId="1076"/>
          <ac:picMkLst>
            <pc:docMk/>
            <pc:sldMk cId="1336960998" sldId="267"/>
            <ac:picMk id="4" creationId="{6D1D1F2B-1E4C-C01B-57B4-7846AD28FD1C}"/>
          </ac:picMkLst>
        </pc:picChg>
        <pc:picChg chg="mod">
          <ac:chgData name="Élisa Thériault" userId="b307a219-fbde-4a7e-86c3-b56d69c3873f" providerId="ADAL" clId="{7355A321-3086-E84D-B83E-2C9D9E4502BB}" dt="2023-08-10T20:47:44.050" v="924" actId="1076"/>
          <ac:picMkLst>
            <pc:docMk/>
            <pc:sldMk cId="1336960998" sldId="267"/>
            <ac:picMk id="5" creationId="{21C715B8-EC54-9FFF-46BB-32B5FFD261E8}"/>
          </ac:picMkLst>
        </pc:picChg>
      </pc:sldChg>
      <pc:sldChg chg="delSp mod">
        <pc:chgData name="Élisa Thériault" userId="b307a219-fbde-4a7e-86c3-b56d69c3873f" providerId="ADAL" clId="{7355A321-3086-E84D-B83E-2C9D9E4502BB}" dt="2023-08-10T20:49:59.473" v="983" actId="478"/>
        <pc:sldMkLst>
          <pc:docMk/>
          <pc:sldMk cId="1248579302" sldId="273"/>
        </pc:sldMkLst>
        <pc:picChg chg="del">
          <ac:chgData name="Élisa Thériault" userId="b307a219-fbde-4a7e-86c3-b56d69c3873f" providerId="ADAL" clId="{7355A321-3086-E84D-B83E-2C9D9E4502BB}" dt="2023-08-10T20:49:57.834" v="982" actId="478"/>
          <ac:picMkLst>
            <pc:docMk/>
            <pc:sldMk cId="1248579302" sldId="273"/>
            <ac:picMk id="8" creationId="{27538C7E-DD42-4763-82A2-92DB2C2E1962}"/>
          </ac:picMkLst>
        </pc:picChg>
        <pc:picChg chg="del">
          <ac:chgData name="Élisa Thériault" userId="b307a219-fbde-4a7e-86c3-b56d69c3873f" providerId="ADAL" clId="{7355A321-3086-E84D-B83E-2C9D9E4502BB}" dt="2023-08-10T20:49:59.473" v="983" actId="478"/>
          <ac:picMkLst>
            <pc:docMk/>
            <pc:sldMk cId="1248579302" sldId="273"/>
            <ac:picMk id="12" creationId="{06756436-3949-4E7C-9B32-23B52D5642B0}"/>
          </ac:picMkLst>
        </pc:picChg>
      </pc:sldChg>
      <pc:sldChg chg="modSp mod">
        <pc:chgData name="Élisa Thériault" userId="b307a219-fbde-4a7e-86c3-b56d69c3873f" providerId="ADAL" clId="{7355A321-3086-E84D-B83E-2C9D9E4502BB}" dt="2023-08-11T11:57:59.789" v="1273" actId="732"/>
        <pc:sldMkLst>
          <pc:docMk/>
          <pc:sldMk cId="2564121211" sldId="276"/>
        </pc:sldMkLst>
        <pc:picChg chg="mod modCrop">
          <ac:chgData name="Élisa Thériault" userId="b307a219-fbde-4a7e-86c3-b56d69c3873f" providerId="ADAL" clId="{7355A321-3086-E84D-B83E-2C9D9E4502BB}" dt="2023-08-11T11:57:59.789" v="1273" actId="732"/>
          <ac:picMkLst>
            <pc:docMk/>
            <pc:sldMk cId="2564121211" sldId="276"/>
            <ac:picMk id="3" creationId="{48A6681B-C088-4FF0-B222-931B2D35ED7C}"/>
          </ac:picMkLst>
        </pc:picChg>
      </pc:sldChg>
      <pc:sldChg chg="addSp delSp modSp mod">
        <pc:chgData name="Élisa Thériault" userId="b307a219-fbde-4a7e-86c3-b56d69c3873f" providerId="ADAL" clId="{7355A321-3086-E84D-B83E-2C9D9E4502BB}" dt="2023-08-10T20:57:26.443" v="1269" actId="478"/>
        <pc:sldMkLst>
          <pc:docMk/>
          <pc:sldMk cId="1649660406" sldId="278"/>
        </pc:sldMkLst>
        <pc:spChg chg="add del mod">
          <ac:chgData name="Élisa Thériault" userId="b307a219-fbde-4a7e-86c3-b56d69c3873f" providerId="ADAL" clId="{7355A321-3086-E84D-B83E-2C9D9E4502BB}" dt="2023-08-10T20:51:19.979" v="1004" actId="478"/>
          <ac:spMkLst>
            <pc:docMk/>
            <pc:sldMk cId="1649660406" sldId="278"/>
            <ac:spMk id="2" creationId="{4D1F3936-3FC7-2F45-04D6-5E4B7D262B56}"/>
          </ac:spMkLst>
        </pc:spChg>
        <pc:spChg chg="add del mod">
          <ac:chgData name="Élisa Thériault" userId="b307a219-fbde-4a7e-86c3-b56d69c3873f" providerId="ADAL" clId="{7355A321-3086-E84D-B83E-2C9D9E4502BB}" dt="2023-08-10T20:35:38.516" v="50"/>
          <ac:spMkLst>
            <pc:docMk/>
            <pc:sldMk cId="1649660406" sldId="278"/>
            <ac:spMk id="4" creationId="{2960AC47-C844-AD96-8F49-A895E40DB378}"/>
          </ac:spMkLst>
        </pc:spChg>
        <pc:spChg chg="mod">
          <ac:chgData name="Élisa Thériault" userId="b307a219-fbde-4a7e-86c3-b56d69c3873f" providerId="ADAL" clId="{7355A321-3086-E84D-B83E-2C9D9E4502BB}" dt="2023-08-10T20:52:24.587" v="1033" actId="1076"/>
          <ac:spMkLst>
            <pc:docMk/>
            <pc:sldMk cId="1649660406" sldId="278"/>
            <ac:spMk id="5" creationId="{5AF41BEA-DE03-42F8-9CF0-2793AA141ADA}"/>
          </ac:spMkLst>
        </pc:spChg>
        <pc:spChg chg="add del mod">
          <ac:chgData name="Élisa Thériault" userId="b307a219-fbde-4a7e-86c3-b56d69c3873f" providerId="ADAL" clId="{7355A321-3086-E84D-B83E-2C9D9E4502BB}" dt="2023-08-10T20:57:26.443" v="1269" actId="478"/>
          <ac:spMkLst>
            <pc:docMk/>
            <pc:sldMk cId="1649660406" sldId="278"/>
            <ac:spMk id="7" creationId="{B5D840EE-EF80-A365-7984-DF8051160AD1}"/>
          </ac:spMkLst>
        </pc:spChg>
        <pc:spChg chg="del mod">
          <ac:chgData name="Élisa Thériault" userId="b307a219-fbde-4a7e-86c3-b56d69c3873f" providerId="ADAL" clId="{7355A321-3086-E84D-B83E-2C9D9E4502BB}" dt="2023-08-10T20:57:26.443" v="1269" actId="478"/>
          <ac:spMkLst>
            <pc:docMk/>
            <pc:sldMk cId="1649660406" sldId="278"/>
            <ac:spMk id="8" creationId="{64EDBC6C-150F-48E9-A3AE-09C5A1EBC64C}"/>
          </ac:spMkLst>
        </pc:spChg>
        <pc:spChg chg="add del mod">
          <ac:chgData name="Élisa Thériault" userId="b307a219-fbde-4a7e-86c3-b56d69c3873f" providerId="ADAL" clId="{7355A321-3086-E84D-B83E-2C9D9E4502BB}" dt="2023-08-10T20:51:17.921" v="1003" actId="478"/>
          <ac:spMkLst>
            <pc:docMk/>
            <pc:sldMk cId="1649660406" sldId="278"/>
            <ac:spMk id="9" creationId="{84F46BF7-3A2A-96D2-B8F2-DF7C4C303AB6}"/>
          </ac:spMkLst>
        </pc:spChg>
        <pc:spChg chg="add mod">
          <ac:chgData name="Élisa Thériault" userId="b307a219-fbde-4a7e-86c3-b56d69c3873f" providerId="ADAL" clId="{7355A321-3086-E84D-B83E-2C9D9E4502BB}" dt="2023-08-10T20:55:47.165" v="1241" actId="1076"/>
          <ac:spMkLst>
            <pc:docMk/>
            <pc:sldMk cId="1649660406" sldId="278"/>
            <ac:spMk id="12" creationId="{29548B85-0A8F-696D-6109-C7A5575DD407}"/>
          </ac:spMkLst>
        </pc:spChg>
        <pc:spChg chg="del mod">
          <ac:chgData name="Élisa Thériault" userId="b307a219-fbde-4a7e-86c3-b56d69c3873f" providerId="ADAL" clId="{7355A321-3086-E84D-B83E-2C9D9E4502BB}" dt="2023-08-10T20:57:26.443" v="1269" actId="478"/>
          <ac:spMkLst>
            <pc:docMk/>
            <pc:sldMk cId="1649660406" sldId="278"/>
            <ac:spMk id="13" creationId="{E52EDF26-CF5E-47C4-86D7-0B4DBEFB9FC5}"/>
          </ac:spMkLst>
        </pc:spChg>
        <pc:spChg chg="del">
          <ac:chgData name="Élisa Thériault" userId="b307a219-fbde-4a7e-86c3-b56d69c3873f" providerId="ADAL" clId="{7355A321-3086-E84D-B83E-2C9D9E4502BB}" dt="2023-08-10T20:51:10.188" v="1002" actId="478"/>
          <ac:spMkLst>
            <pc:docMk/>
            <pc:sldMk cId="1649660406" sldId="278"/>
            <ac:spMk id="14" creationId="{1C53D118-52CF-48B0-AD71-46AB0C4552AA}"/>
          </ac:spMkLst>
        </pc:spChg>
        <pc:spChg chg="del">
          <ac:chgData name="Élisa Thériault" userId="b307a219-fbde-4a7e-86c3-b56d69c3873f" providerId="ADAL" clId="{7355A321-3086-E84D-B83E-2C9D9E4502BB}" dt="2023-08-10T20:51:22.815" v="1006" actId="478"/>
          <ac:spMkLst>
            <pc:docMk/>
            <pc:sldMk cId="1649660406" sldId="278"/>
            <ac:spMk id="16" creationId="{89C31CF8-1DC6-4F47-A7F4-160D108F77C5}"/>
          </ac:spMkLst>
        </pc:spChg>
        <pc:spChg chg="del">
          <ac:chgData name="Élisa Thériault" userId="b307a219-fbde-4a7e-86c3-b56d69c3873f" providerId="ADAL" clId="{7355A321-3086-E84D-B83E-2C9D9E4502BB}" dt="2023-08-10T20:51:21.638" v="1005" actId="478"/>
          <ac:spMkLst>
            <pc:docMk/>
            <pc:sldMk cId="1649660406" sldId="278"/>
            <ac:spMk id="18" creationId="{813381EF-949C-4AD4-BB79-B345091DF01B}"/>
          </ac:spMkLst>
        </pc:spChg>
        <pc:spChg chg="del mod">
          <ac:chgData name="Élisa Thériault" userId="b307a219-fbde-4a7e-86c3-b56d69c3873f" providerId="ADAL" clId="{7355A321-3086-E84D-B83E-2C9D9E4502BB}" dt="2023-08-10T20:57:26.443" v="1269" actId="478"/>
          <ac:spMkLst>
            <pc:docMk/>
            <pc:sldMk cId="1649660406" sldId="278"/>
            <ac:spMk id="19" creationId="{F0E62CF0-8AA1-4D4B-89DF-66CCEBC432A0}"/>
          </ac:spMkLst>
        </pc:spChg>
        <pc:spChg chg="del">
          <ac:chgData name="Élisa Thériault" userId="b307a219-fbde-4a7e-86c3-b56d69c3873f" providerId="ADAL" clId="{7355A321-3086-E84D-B83E-2C9D9E4502BB}" dt="2023-08-10T20:51:24.138" v="1007" actId="478"/>
          <ac:spMkLst>
            <pc:docMk/>
            <pc:sldMk cId="1649660406" sldId="278"/>
            <ac:spMk id="21" creationId="{58EFDA78-73EF-498D-B070-5B82354CA011}"/>
          </ac:spMkLst>
        </pc:spChg>
        <pc:spChg chg="del mod">
          <ac:chgData name="Élisa Thériault" userId="b307a219-fbde-4a7e-86c3-b56d69c3873f" providerId="ADAL" clId="{7355A321-3086-E84D-B83E-2C9D9E4502BB}" dt="2023-08-10T20:57:26.443" v="1269" actId="478"/>
          <ac:spMkLst>
            <pc:docMk/>
            <pc:sldMk cId="1649660406" sldId="278"/>
            <ac:spMk id="22" creationId="{C6D0D1FF-308F-4298-95FE-6BD30F33C97F}"/>
          </ac:spMkLst>
        </pc:spChg>
        <pc:graphicFrameChg chg="add mod modGraphic">
          <ac:chgData name="Élisa Thériault" userId="b307a219-fbde-4a7e-86c3-b56d69c3873f" providerId="ADAL" clId="{7355A321-3086-E84D-B83E-2C9D9E4502BB}" dt="2023-08-10T20:57:07.262" v="1265" actId="1037"/>
          <ac:graphicFrameMkLst>
            <pc:docMk/>
            <pc:sldMk cId="1649660406" sldId="278"/>
            <ac:graphicFrameMk id="17" creationId="{A87FBCFC-D355-85EB-A152-971A22BEE8DC}"/>
          </ac:graphicFrameMkLst>
        </pc:graphicFrameChg>
        <pc:picChg chg="del">
          <ac:chgData name="Élisa Thériault" userId="b307a219-fbde-4a7e-86c3-b56d69c3873f" providerId="ADAL" clId="{7355A321-3086-E84D-B83E-2C9D9E4502BB}" dt="2023-08-10T20:50:35.492" v="989" actId="478"/>
          <ac:picMkLst>
            <pc:docMk/>
            <pc:sldMk cId="1649660406" sldId="278"/>
            <ac:picMk id="10" creationId="{78F32542-5A29-47FE-AC27-3D94FB4572CB}"/>
          </ac:picMkLst>
        </pc:picChg>
        <pc:picChg chg="del">
          <ac:chgData name="Élisa Thériault" userId="b307a219-fbde-4a7e-86c3-b56d69c3873f" providerId="ADAL" clId="{7355A321-3086-E84D-B83E-2C9D9E4502BB}" dt="2023-08-10T20:50:36.767" v="990" actId="478"/>
          <ac:picMkLst>
            <pc:docMk/>
            <pc:sldMk cId="1649660406" sldId="278"/>
            <ac:picMk id="11" creationId="{62714F3B-DBE7-45FD-9811-B5B61E311BF8}"/>
          </ac:picMkLst>
        </pc:picChg>
        <pc:picChg chg="mod">
          <ac:chgData name="Élisa Thériault" userId="b307a219-fbde-4a7e-86c3-b56d69c3873f" providerId="ADAL" clId="{7355A321-3086-E84D-B83E-2C9D9E4502BB}" dt="2023-08-10T20:57:15.772" v="1268" actId="1076"/>
          <ac:picMkLst>
            <pc:docMk/>
            <pc:sldMk cId="1649660406" sldId="278"/>
            <ac:picMk id="15" creationId="{5376F2C3-F8A5-490C-934A-725E7B26DF9A}"/>
          </ac:picMkLst>
        </pc:picChg>
        <pc:picChg chg="mod">
          <ac:chgData name="Élisa Thériault" userId="b307a219-fbde-4a7e-86c3-b56d69c3873f" providerId="ADAL" clId="{7355A321-3086-E84D-B83E-2C9D9E4502BB}" dt="2023-08-10T20:56:51.099" v="1260" actId="1037"/>
          <ac:picMkLst>
            <pc:docMk/>
            <pc:sldMk cId="1649660406" sldId="278"/>
            <ac:picMk id="20" creationId="{C452ADC8-9D3E-4882-A13E-9AF6DAC80112}"/>
          </ac:picMkLst>
        </pc:picChg>
      </pc:sldChg>
      <pc:sldChg chg="addSp delSp modSp mod">
        <pc:chgData name="Élisa Thériault" userId="b307a219-fbde-4a7e-86c3-b56d69c3873f" providerId="ADAL" clId="{7355A321-3086-E84D-B83E-2C9D9E4502BB}" dt="2023-08-10T20:50:10.070" v="988" actId="1035"/>
        <pc:sldMkLst>
          <pc:docMk/>
          <pc:sldMk cId="2957698905" sldId="280"/>
        </pc:sldMkLst>
        <pc:spChg chg="add mod">
          <ac:chgData name="Élisa Thériault" userId="b307a219-fbde-4a7e-86c3-b56d69c3873f" providerId="ADAL" clId="{7355A321-3086-E84D-B83E-2C9D9E4502BB}" dt="2023-08-10T20:47:58.661" v="938" actId="1038"/>
          <ac:spMkLst>
            <pc:docMk/>
            <pc:sldMk cId="2957698905" sldId="280"/>
            <ac:spMk id="2" creationId="{E7B4CF78-E79B-5D5C-C473-916D3A441096}"/>
          </ac:spMkLst>
        </pc:spChg>
        <pc:spChg chg="del mod">
          <ac:chgData name="Élisa Thériault" userId="b307a219-fbde-4a7e-86c3-b56d69c3873f" providerId="ADAL" clId="{7355A321-3086-E84D-B83E-2C9D9E4502BB}" dt="2023-08-10T20:43:53.385" v="868" actId="478"/>
          <ac:spMkLst>
            <pc:docMk/>
            <pc:sldMk cId="2957698905" sldId="280"/>
            <ac:spMk id="8" creationId="{D58F3B16-47C6-D993-4BC8-CDAE0EE29243}"/>
          </ac:spMkLst>
        </pc:spChg>
        <pc:spChg chg="mod">
          <ac:chgData name="Élisa Thériault" userId="b307a219-fbde-4a7e-86c3-b56d69c3873f" providerId="ADAL" clId="{7355A321-3086-E84D-B83E-2C9D9E4502BB}" dt="2023-08-10T20:50:10.070" v="988" actId="1035"/>
          <ac:spMkLst>
            <pc:docMk/>
            <pc:sldMk cId="2957698905" sldId="280"/>
            <ac:spMk id="9" creationId="{52F02A0D-5F5C-5825-728E-2FB9C87EE199}"/>
          </ac:spMkLst>
        </pc:spChg>
        <pc:spChg chg="add del mod">
          <ac:chgData name="Élisa Thériault" userId="b307a219-fbde-4a7e-86c3-b56d69c3873f" providerId="ADAL" clId="{7355A321-3086-E84D-B83E-2C9D9E4502BB}" dt="2023-08-10T20:41:58.449" v="775" actId="478"/>
          <ac:spMkLst>
            <pc:docMk/>
            <pc:sldMk cId="2957698905" sldId="280"/>
            <ac:spMk id="11" creationId="{7BA617DA-B256-EA3B-E03F-24CF4E3978F8}"/>
          </ac:spMkLst>
        </pc:spChg>
        <pc:spChg chg="mod">
          <ac:chgData name="Élisa Thériault" userId="b307a219-fbde-4a7e-86c3-b56d69c3873f" providerId="ADAL" clId="{7355A321-3086-E84D-B83E-2C9D9E4502BB}" dt="2023-08-10T20:49:41.477" v="978" actId="1076"/>
          <ac:spMkLst>
            <pc:docMk/>
            <pc:sldMk cId="2957698905" sldId="280"/>
            <ac:spMk id="12" creationId="{498F7CB1-9C8D-44DB-AEF1-31113B44114A}"/>
          </ac:spMkLst>
        </pc:spChg>
        <pc:spChg chg="add mod">
          <ac:chgData name="Élisa Thériault" userId="b307a219-fbde-4a7e-86c3-b56d69c3873f" providerId="ADAL" clId="{7355A321-3086-E84D-B83E-2C9D9E4502BB}" dt="2023-08-10T20:43:44.580" v="866" actId="1035"/>
          <ac:spMkLst>
            <pc:docMk/>
            <pc:sldMk cId="2957698905" sldId="280"/>
            <ac:spMk id="13" creationId="{C996C30D-956A-27FF-EAD3-1C3D39FBCCB1}"/>
          </ac:spMkLst>
        </pc:spChg>
        <pc:spChg chg="add mod">
          <ac:chgData name="Élisa Thériault" userId="b307a219-fbde-4a7e-86c3-b56d69c3873f" providerId="ADAL" clId="{7355A321-3086-E84D-B83E-2C9D9E4502BB}" dt="2023-08-10T20:43:44.580" v="866" actId="1035"/>
          <ac:spMkLst>
            <pc:docMk/>
            <pc:sldMk cId="2957698905" sldId="280"/>
            <ac:spMk id="14" creationId="{FB8828D3-2719-1703-0FEE-A975C8C3516B}"/>
          </ac:spMkLst>
        </pc:spChg>
        <pc:spChg chg="mod">
          <ac:chgData name="Élisa Thériault" userId="b307a219-fbde-4a7e-86c3-b56d69c3873f" providerId="ADAL" clId="{7355A321-3086-E84D-B83E-2C9D9E4502BB}" dt="2023-08-10T20:49:47.610" v="980" actId="1076"/>
          <ac:spMkLst>
            <pc:docMk/>
            <pc:sldMk cId="2957698905" sldId="280"/>
            <ac:spMk id="23" creationId="{FA0CA8F4-2F5D-46CC-934E-A9C7E4E33945}"/>
          </ac:spMkLst>
        </pc:spChg>
        <pc:picChg chg="mod">
          <ac:chgData name="Élisa Thériault" userId="b307a219-fbde-4a7e-86c3-b56d69c3873f" providerId="ADAL" clId="{7355A321-3086-E84D-B83E-2C9D9E4502BB}" dt="2023-08-10T20:49:36.870" v="976" actId="1076"/>
          <ac:picMkLst>
            <pc:docMk/>
            <pc:sldMk cId="2957698905" sldId="280"/>
            <ac:picMk id="4" creationId="{534FDBE3-E901-431A-86B3-85433E4A624D}"/>
          </ac:picMkLst>
        </pc:picChg>
        <pc:picChg chg="add del">
          <ac:chgData name="Élisa Thériault" userId="b307a219-fbde-4a7e-86c3-b56d69c3873f" providerId="ADAL" clId="{7355A321-3086-E84D-B83E-2C9D9E4502BB}" dt="2023-08-10T20:44:03.724" v="871" actId="478"/>
          <ac:picMkLst>
            <pc:docMk/>
            <pc:sldMk cId="2957698905" sldId="280"/>
            <ac:picMk id="6" creationId="{00000000-0000-0000-0000-000000000000}"/>
          </ac:picMkLst>
        </pc:picChg>
        <pc:picChg chg="mod">
          <ac:chgData name="Élisa Thériault" userId="b307a219-fbde-4a7e-86c3-b56d69c3873f" providerId="ADAL" clId="{7355A321-3086-E84D-B83E-2C9D9E4502BB}" dt="2023-08-10T20:49:49.987" v="981" actId="1036"/>
          <ac:picMkLst>
            <pc:docMk/>
            <pc:sldMk cId="2957698905" sldId="280"/>
            <ac:picMk id="7" creationId="{A4902AA2-BB33-4FCA-87D2-740056F1AF49}"/>
          </ac:picMkLst>
        </pc:picChg>
        <pc:picChg chg="add mod">
          <ac:chgData name="Élisa Thériault" userId="b307a219-fbde-4a7e-86c3-b56d69c3873f" providerId="ADAL" clId="{7355A321-3086-E84D-B83E-2C9D9E4502BB}" dt="2023-08-10T20:43:44.580" v="866" actId="1035"/>
          <ac:picMkLst>
            <pc:docMk/>
            <pc:sldMk cId="2957698905" sldId="280"/>
            <ac:picMk id="10" creationId="{8C76E958-78C9-A8C7-AC32-3AF4DE4EEA7F}"/>
          </ac:picMkLst>
        </pc:picChg>
      </pc:sldChg>
    </pc:docChg>
  </pc:docChgLst>
  <pc:docChgLst>
    <pc:chgData name="Joelle Lepage" userId="0171402b-baed-4880-b438-773c90760392" providerId="ADAL" clId="{77DF85E0-A181-4E61-BBEE-0D457432844A}"/>
    <pc:docChg chg="undo custSel modSld">
      <pc:chgData name="Joelle Lepage" userId="0171402b-baed-4880-b438-773c90760392" providerId="ADAL" clId="{77DF85E0-A181-4E61-BBEE-0D457432844A}" dt="2023-08-11T11:25:38.434" v="52" actId="6549"/>
      <pc:docMkLst>
        <pc:docMk/>
      </pc:docMkLst>
      <pc:sldChg chg="addSp modSp mod">
        <pc:chgData name="Joelle Lepage" userId="0171402b-baed-4880-b438-773c90760392" providerId="ADAL" clId="{77DF85E0-A181-4E61-BBEE-0D457432844A}" dt="2023-08-11T11:25:04.027" v="40" actId="207"/>
        <pc:sldMkLst>
          <pc:docMk/>
          <pc:sldMk cId="1248579302" sldId="273"/>
        </pc:sldMkLst>
        <pc:spChg chg="mod">
          <ac:chgData name="Joelle Lepage" userId="0171402b-baed-4880-b438-773c90760392" providerId="ADAL" clId="{77DF85E0-A181-4E61-BBEE-0D457432844A}" dt="2023-08-11T11:24:17.653" v="18" actId="20577"/>
          <ac:spMkLst>
            <pc:docMk/>
            <pc:sldMk cId="1248579302" sldId="273"/>
            <ac:spMk id="2" creationId="{00000000-0000-0000-0000-000000000000}"/>
          </ac:spMkLst>
        </pc:spChg>
        <pc:spChg chg="add mod">
          <ac:chgData name="Joelle Lepage" userId="0171402b-baed-4880-b438-773c90760392" providerId="ADAL" clId="{77DF85E0-A181-4E61-BBEE-0D457432844A}" dt="2023-08-11T11:25:04.027" v="40" actId="207"/>
          <ac:spMkLst>
            <pc:docMk/>
            <pc:sldMk cId="1248579302" sldId="273"/>
            <ac:spMk id="3" creationId="{F65F8649-8231-E3C8-26C9-02D30A3AF7D6}"/>
          </ac:spMkLst>
        </pc:spChg>
      </pc:sldChg>
      <pc:sldChg chg="addSp delSp modSp mod">
        <pc:chgData name="Joelle Lepage" userId="0171402b-baed-4880-b438-773c90760392" providerId="ADAL" clId="{77DF85E0-A181-4E61-BBEE-0D457432844A}" dt="2023-08-11T11:25:38.434" v="52" actId="6549"/>
        <pc:sldMkLst>
          <pc:docMk/>
          <pc:sldMk cId="2957698905" sldId="280"/>
        </pc:sldMkLst>
        <pc:spChg chg="mod">
          <ac:chgData name="Joelle Lepage" userId="0171402b-baed-4880-b438-773c90760392" providerId="ADAL" clId="{77DF85E0-A181-4E61-BBEE-0D457432844A}" dt="2023-08-11T11:25:38.434" v="52" actId="6549"/>
          <ac:spMkLst>
            <pc:docMk/>
            <pc:sldMk cId="2957698905" sldId="280"/>
            <ac:spMk id="9" creationId="{52F02A0D-5F5C-5825-728E-2FB9C87EE199}"/>
          </ac:spMkLst>
        </pc:spChg>
        <pc:picChg chg="add del">
          <ac:chgData name="Joelle Lepage" userId="0171402b-baed-4880-b438-773c90760392" providerId="ADAL" clId="{77DF85E0-A181-4E61-BBEE-0D457432844A}" dt="2023-08-11T11:25:17.383" v="42" actId="478"/>
          <ac:picMkLst>
            <pc:docMk/>
            <pc:sldMk cId="2957698905" sldId="280"/>
            <ac:picMk id="6" creationId="{00000000-0000-0000-0000-000000000000}"/>
          </ac:picMkLst>
        </pc:picChg>
      </pc:sldChg>
    </pc:docChg>
  </pc:docChgLst>
  <pc:docChgLst>
    <pc:chgData name="Valérie Serres (CISSSMC16)" userId="S::valerie.serres.cssshrr16_ssss.gouv.qc.ca#ext#@usherbrooke.onmicrosoft.com::ec111c61-4067-457c-b9e4-592ee8c984e0" providerId="AD" clId="Web-{34E0BF34-5DF8-36EE-4C86-72D500A05A35}"/>
    <pc:docChg chg="mod addSld modSld sldOrd">
      <pc:chgData name="Valérie Serres (CISSSMC16)" userId="S::valerie.serres.cssshrr16_ssss.gouv.qc.ca#ext#@usherbrooke.onmicrosoft.com::ec111c61-4067-457c-b9e4-592ee8c984e0" providerId="AD" clId="Web-{34E0BF34-5DF8-36EE-4C86-72D500A05A35}" dt="2023-07-10T16:47:20.507" v="189" actId="1076"/>
      <pc:docMkLst>
        <pc:docMk/>
      </pc:docMkLst>
      <pc:sldChg chg="addSp delSp modSp add ord replId addCm">
        <pc:chgData name="Valérie Serres (CISSSMC16)" userId="S::valerie.serres.cssshrr16_ssss.gouv.qc.ca#ext#@usherbrooke.onmicrosoft.com::ec111c61-4067-457c-b9e4-592ee8c984e0" providerId="AD" clId="Web-{34E0BF34-5DF8-36EE-4C86-72D500A05A35}" dt="2023-07-10T16:47:20.507" v="189" actId="1076"/>
        <pc:sldMkLst>
          <pc:docMk/>
          <pc:sldMk cId="1559842715" sldId="281"/>
        </pc:sldMkLst>
        <pc:spChg chg="add mod">
          <ac:chgData name="Valérie Serres (CISSSMC16)" userId="S::valerie.serres.cssshrr16_ssss.gouv.qc.ca#ext#@usherbrooke.onmicrosoft.com::ec111c61-4067-457c-b9e4-592ee8c984e0" providerId="AD" clId="Web-{34E0BF34-5DF8-36EE-4C86-72D500A05A35}" dt="2023-07-10T16:46:59.491" v="185" actId="1076"/>
          <ac:spMkLst>
            <pc:docMk/>
            <pc:sldMk cId="1559842715" sldId="281"/>
            <ac:spMk id="2" creationId="{CBEB8BB6-21F7-733F-E3DA-B7276F9167BF}"/>
          </ac:spMkLst>
        </pc:spChg>
        <pc:spChg chg="del">
          <ac:chgData name="Valérie Serres (CISSSMC16)" userId="S::valerie.serres.cssshrr16_ssss.gouv.qc.ca#ext#@usherbrooke.onmicrosoft.com::ec111c61-4067-457c-b9e4-592ee8c984e0" providerId="AD" clId="Web-{34E0BF34-5DF8-36EE-4C86-72D500A05A35}" dt="2023-07-10T16:36:39.780" v="4"/>
          <ac:spMkLst>
            <pc:docMk/>
            <pc:sldMk cId="1559842715" sldId="281"/>
            <ac:spMk id="7" creationId="{E9CF4FBB-7A36-3362-6771-67DA25E77AE7}"/>
          </ac:spMkLst>
        </pc:spChg>
        <pc:spChg chg="add mod">
          <ac:chgData name="Valérie Serres (CISSSMC16)" userId="S::valerie.serres.cssshrr16_ssss.gouv.qc.ca#ext#@usherbrooke.onmicrosoft.com::ec111c61-4067-457c-b9e4-592ee8c984e0" providerId="AD" clId="Web-{34E0BF34-5DF8-36EE-4C86-72D500A05A35}" dt="2023-07-10T16:47:20.507" v="189" actId="1076"/>
          <ac:spMkLst>
            <pc:docMk/>
            <pc:sldMk cId="1559842715" sldId="281"/>
            <ac:spMk id="8" creationId="{D69D219D-ADF9-DF37-DF31-92CF22B43911}"/>
          </ac:spMkLst>
        </pc:spChg>
        <pc:spChg chg="del mod">
          <ac:chgData name="Valérie Serres (CISSSMC16)" userId="S::valerie.serres.cssshrr16_ssss.gouv.qc.ca#ext#@usherbrooke.onmicrosoft.com::ec111c61-4067-457c-b9e4-592ee8c984e0" providerId="AD" clId="Web-{34E0BF34-5DF8-36EE-4C86-72D500A05A35}" dt="2023-07-10T16:36:38.201" v="3"/>
          <ac:spMkLst>
            <pc:docMk/>
            <pc:sldMk cId="1559842715" sldId="281"/>
            <ac:spMk id="12" creationId="{498F7CB1-9C8D-44DB-AEF1-31113B44114A}"/>
          </ac:spMkLst>
        </pc:spChg>
        <pc:picChg chg="mod">
          <ac:chgData name="Valérie Serres (CISSSMC16)" userId="S::valerie.serres.cssshrr16_ssss.gouv.qc.ca#ext#@usherbrooke.onmicrosoft.com::ec111c61-4067-457c-b9e4-592ee8c984e0" providerId="AD" clId="Web-{34E0BF34-5DF8-36EE-4C86-72D500A05A35}" dt="2023-07-10T16:46:16.115" v="184" actId="1076"/>
          <ac:picMkLst>
            <pc:docMk/>
            <pc:sldMk cId="1559842715" sldId="281"/>
            <ac:picMk id="4" creationId="{6D1D1F2B-1E4C-C01B-57B4-7846AD28FD1C}"/>
          </ac:picMkLst>
        </pc:picChg>
        <pc:picChg chg="del mod">
          <ac:chgData name="Valérie Serres (CISSSMC16)" userId="S::valerie.serres.cssshrr16_ssss.gouv.qc.ca#ext#@usherbrooke.onmicrosoft.com::ec111c61-4067-457c-b9e4-592ee8c984e0" providerId="AD" clId="Web-{34E0BF34-5DF8-36EE-4C86-72D500A05A35}" dt="2023-07-10T16:46:12.896" v="183"/>
          <ac:picMkLst>
            <pc:docMk/>
            <pc:sldMk cId="1559842715" sldId="281"/>
            <ac:picMk id="5" creationId="{21C715B8-EC54-9FFF-46BB-32B5FFD261E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lérie Serres (CISSSMC16)" userId="S::valerie.serres.cssshrr16_ssss.gouv.qc.ca#ext#@usherbrooke.onmicrosoft.com::ec111c61-4067-457c-b9e4-592ee8c984e0" providerId="AD" clId="Web-{34E0BF34-5DF8-36EE-4C86-72D500A05A35}" dt="2023-07-10T16:42:36.909" v="149"/>
              <pc2:cmMkLst xmlns:pc2="http://schemas.microsoft.com/office/powerpoint/2019/9/main/command">
                <pc:docMk/>
                <pc:sldMk cId="1559842715" sldId="281"/>
                <pc2:cmMk id="{F74B8BC7-51EE-43F8-898F-D380C4EC8B50}"/>
              </pc2:cmMkLst>
            </pc226:cmChg>
          </p:ext>
        </pc:extLst>
      </pc:sldChg>
    </pc:docChg>
  </pc:docChgLst>
  <pc:docChgLst>
    <pc:chgData name="Joelle Lepage" userId="0171402b-baed-4880-b438-773c90760392" providerId="ADAL" clId="{00CEA6C5-31D5-433B-A847-CE28AD49034D}"/>
    <pc:docChg chg="addSld delSld modSld">
      <pc:chgData name="Joelle Lepage" userId="0171402b-baed-4880-b438-773c90760392" providerId="ADAL" clId="{00CEA6C5-31D5-433B-A847-CE28AD49034D}" dt="2023-08-09T18:26:45.308" v="1" actId="47"/>
      <pc:docMkLst>
        <pc:docMk/>
      </pc:docMkLst>
      <pc:sldChg chg="del">
        <pc:chgData name="Joelle Lepage" userId="0171402b-baed-4880-b438-773c90760392" providerId="ADAL" clId="{00CEA6C5-31D5-433B-A847-CE28AD49034D}" dt="2023-08-09T18:26:45.308" v="1" actId="47"/>
        <pc:sldMkLst>
          <pc:docMk/>
          <pc:sldMk cId="1559842715" sldId="281"/>
        </pc:sldMkLst>
      </pc:sldChg>
      <pc:sldChg chg="add">
        <pc:chgData name="Joelle Lepage" userId="0171402b-baed-4880-b438-773c90760392" providerId="ADAL" clId="{00CEA6C5-31D5-433B-A847-CE28AD49034D}" dt="2023-08-09T18:25:36.531" v="0"/>
        <pc:sldMkLst>
          <pc:docMk/>
          <pc:sldMk cId="596660036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47964-A87A-4A4F-9FB7-F124A5302D7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0569B8E-53AA-2049-9345-7DAF847451B3}">
      <dgm:prSet phldrT="[Texte]" custT="1"/>
      <dgm:spPr>
        <a:solidFill>
          <a:srgbClr val="3BD89F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Affronter les moments les plus difficiles</a:t>
          </a:r>
        </a:p>
      </dgm:t>
    </dgm:pt>
    <dgm:pt modelId="{554467AB-01E5-1549-9276-ADCE8A1B0175}" type="parTrans" cxnId="{9762551C-C116-6D40-86CE-DBA3BF19A512}">
      <dgm:prSet/>
      <dgm:spPr/>
      <dgm:t>
        <a:bodyPr/>
        <a:lstStyle/>
        <a:p>
          <a:endParaRPr lang="fr-CA"/>
        </a:p>
      </dgm:t>
    </dgm:pt>
    <dgm:pt modelId="{77A29D59-B70F-354E-AA6B-147BA152B54A}" type="sibTrans" cxnId="{9762551C-C116-6D40-86CE-DBA3BF19A512}">
      <dgm:prSet/>
      <dgm:spPr/>
      <dgm:t>
        <a:bodyPr/>
        <a:lstStyle/>
        <a:p>
          <a:endParaRPr lang="fr-CA"/>
        </a:p>
      </dgm:t>
    </dgm:pt>
    <dgm:pt modelId="{560BE79E-06B6-4943-9A1D-A95CB1649A71}">
      <dgm:prSet phldrT="[Texte]" custT="1"/>
      <dgm:spPr>
        <a:solidFill>
          <a:srgbClr val="3BD89F"/>
        </a:solidFill>
        <a:ln>
          <a:noFill/>
        </a:ln>
      </dgm:spPr>
      <dgm:t>
        <a:bodyPr/>
        <a:lstStyle/>
        <a:p>
          <a:r>
            <a:rPr lang="fr-C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Apprendre à mieux te connaître</a:t>
          </a:r>
        </a:p>
      </dgm:t>
    </dgm:pt>
    <dgm:pt modelId="{7ADD4B7D-716B-054E-8939-319300B3CB57}" type="parTrans" cxnId="{56951403-ABB0-6C42-91C7-CBB38E35F122}">
      <dgm:prSet/>
      <dgm:spPr/>
      <dgm:t>
        <a:bodyPr/>
        <a:lstStyle/>
        <a:p>
          <a:endParaRPr lang="fr-CA"/>
        </a:p>
      </dgm:t>
    </dgm:pt>
    <dgm:pt modelId="{77D6365A-A0FC-BF40-96B7-D068C52575EF}" type="sibTrans" cxnId="{56951403-ABB0-6C42-91C7-CBB38E35F122}">
      <dgm:prSet/>
      <dgm:spPr/>
      <dgm:t>
        <a:bodyPr/>
        <a:lstStyle/>
        <a:p>
          <a:endParaRPr lang="fr-CA"/>
        </a:p>
      </dgm:t>
    </dgm:pt>
    <dgm:pt modelId="{69C71053-F59E-8F41-87DD-5ECA5330DA81}">
      <dgm:prSet phldrT="[Texte]" custT="1"/>
      <dgm:spPr>
        <a:solidFill>
          <a:srgbClr val="3BD89F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Rester zen</a:t>
          </a:r>
        </a:p>
      </dgm:t>
    </dgm:pt>
    <dgm:pt modelId="{495E7892-771F-9C4F-B308-87C373707FC6}" type="parTrans" cxnId="{6BE56602-F7BC-8644-91A7-BD632A87A402}">
      <dgm:prSet/>
      <dgm:spPr/>
      <dgm:t>
        <a:bodyPr/>
        <a:lstStyle/>
        <a:p>
          <a:endParaRPr lang="fr-CA"/>
        </a:p>
      </dgm:t>
    </dgm:pt>
    <dgm:pt modelId="{B388FDBB-39C0-4A45-A8B2-911C92832592}" type="sibTrans" cxnId="{6BE56602-F7BC-8644-91A7-BD632A87A402}">
      <dgm:prSet/>
      <dgm:spPr/>
      <dgm:t>
        <a:bodyPr/>
        <a:lstStyle/>
        <a:p>
          <a:endParaRPr lang="fr-CA"/>
        </a:p>
      </dgm:t>
    </dgm:pt>
    <dgm:pt modelId="{7F578AF0-86BE-564F-B388-B47A2FB9344E}">
      <dgm:prSet phldrT="[Texte]" custT="1"/>
      <dgm:spPr>
        <a:solidFill>
          <a:srgbClr val="3BD89F"/>
        </a:solidFill>
        <a:ln>
          <a:noFill/>
        </a:ln>
      </dgm:spPr>
      <dgm:t>
        <a:bodyPr/>
        <a:lstStyle/>
        <a:p>
          <a:r>
            <a:rPr lang="fr-C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T’affirmer et être toi-même</a:t>
          </a:r>
        </a:p>
      </dgm:t>
    </dgm:pt>
    <dgm:pt modelId="{E06E5338-90A4-1B40-8656-68DF206FF7C0}" type="parTrans" cxnId="{A49E3C28-353D-314D-B8F1-3B2B3193D098}">
      <dgm:prSet/>
      <dgm:spPr/>
      <dgm:t>
        <a:bodyPr/>
        <a:lstStyle/>
        <a:p>
          <a:endParaRPr lang="fr-CA"/>
        </a:p>
      </dgm:t>
    </dgm:pt>
    <dgm:pt modelId="{4D01803F-9513-8046-9E23-0D64D98E6BD5}" type="sibTrans" cxnId="{A49E3C28-353D-314D-B8F1-3B2B3193D098}">
      <dgm:prSet/>
      <dgm:spPr/>
      <dgm:t>
        <a:bodyPr/>
        <a:lstStyle/>
        <a:p>
          <a:endParaRPr lang="fr-CA"/>
        </a:p>
      </dgm:t>
    </dgm:pt>
    <dgm:pt modelId="{FB71486C-109B-1D42-ADF1-0F46576FF8B2}">
      <dgm:prSet phldrT="[Texte]" custT="1"/>
      <dgm:spPr>
        <a:solidFill>
          <a:srgbClr val="3BD89F"/>
        </a:solidFill>
        <a:ln>
          <a:noFill/>
        </a:ln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Bien t’entendre avec tes ami(e)s</a:t>
          </a:r>
        </a:p>
      </dgm:t>
    </dgm:pt>
    <dgm:pt modelId="{7B883FDF-3175-7947-AC6F-9C8FBCD799BE}" type="parTrans" cxnId="{5CA0E06B-4124-3E40-BC34-55EA07135A0E}">
      <dgm:prSet/>
      <dgm:spPr/>
      <dgm:t>
        <a:bodyPr/>
        <a:lstStyle/>
        <a:p>
          <a:endParaRPr lang="fr-CA"/>
        </a:p>
      </dgm:t>
    </dgm:pt>
    <dgm:pt modelId="{0306BE7E-96E8-1F48-A980-60C40B7D113F}" type="sibTrans" cxnId="{5CA0E06B-4124-3E40-BC34-55EA07135A0E}">
      <dgm:prSet/>
      <dgm:spPr/>
      <dgm:t>
        <a:bodyPr/>
        <a:lstStyle/>
        <a:p>
          <a:endParaRPr lang="fr-CA"/>
        </a:p>
      </dgm:t>
    </dgm:pt>
    <dgm:pt modelId="{94594DA9-C2D6-2042-A7B5-2AFB8DF4A07D}" type="pres">
      <dgm:prSet presAssocID="{DEF47964-A87A-4A4F-9FB7-F124A5302D71}" presName="diagram" presStyleCnt="0">
        <dgm:presLayoutVars>
          <dgm:dir/>
          <dgm:resizeHandles val="exact"/>
        </dgm:presLayoutVars>
      </dgm:prSet>
      <dgm:spPr/>
    </dgm:pt>
    <dgm:pt modelId="{827A8EF9-21BA-C24A-9D4F-4495A3110A22}" type="pres">
      <dgm:prSet presAssocID="{D0569B8E-53AA-2049-9345-7DAF847451B3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63778CE5-C2E4-694F-8ADB-76C0BC005E5A}" type="pres">
      <dgm:prSet presAssocID="{77A29D59-B70F-354E-AA6B-147BA152B54A}" presName="sibTrans" presStyleCnt="0"/>
      <dgm:spPr/>
    </dgm:pt>
    <dgm:pt modelId="{27FF078F-E147-FF40-ABD7-18B94608D88A}" type="pres">
      <dgm:prSet presAssocID="{560BE79E-06B6-4943-9A1D-A95CB1649A71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AD471392-A1E6-9B4D-AC52-98C10380A8D4}" type="pres">
      <dgm:prSet presAssocID="{77D6365A-A0FC-BF40-96B7-D068C52575EF}" presName="sibTrans" presStyleCnt="0"/>
      <dgm:spPr/>
    </dgm:pt>
    <dgm:pt modelId="{0EEB8CB4-A825-E74A-B644-9BF9EF628B85}" type="pres">
      <dgm:prSet presAssocID="{69C71053-F59E-8F41-87DD-5ECA5330DA8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CB0437AD-A7CD-6E48-86A8-0D39C33549D8}" type="pres">
      <dgm:prSet presAssocID="{B388FDBB-39C0-4A45-A8B2-911C92832592}" presName="sibTrans" presStyleCnt="0"/>
      <dgm:spPr/>
    </dgm:pt>
    <dgm:pt modelId="{F0A1E48F-AD46-2043-8F82-4D2FB96C3FDC}" type="pres">
      <dgm:prSet presAssocID="{7F578AF0-86BE-564F-B388-B47A2FB9344E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4FFAB6D4-C41E-DB44-ADE6-DD4D54D1F40D}" type="pres">
      <dgm:prSet presAssocID="{4D01803F-9513-8046-9E23-0D64D98E6BD5}" presName="sibTrans" presStyleCnt="0"/>
      <dgm:spPr/>
    </dgm:pt>
    <dgm:pt modelId="{7F3B49B1-088F-6B45-9ED7-5E7F9776302B}" type="pres">
      <dgm:prSet presAssocID="{FB71486C-109B-1D42-ADF1-0F46576FF8B2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BE56602-F7BC-8644-91A7-BD632A87A402}" srcId="{DEF47964-A87A-4A4F-9FB7-F124A5302D71}" destId="{69C71053-F59E-8F41-87DD-5ECA5330DA81}" srcOrd="2" destOrd="0" parTransId="{495E7892-771F-9C4F-B308-87C373707FC6}" sibTransId="{B388FDBB-39C0-4A45-A8B2-911C92832592}"/>
    <dgm:cxn modelId="{56951403-ABB0-6C42-91C7-CBB38E35F122}" srcId="{DEF47964-A87A-4A4F-9FB7-F124A5302D71}" destId="{560BE79E-06B6-4943-9A1D-A95CB1649A71}" srcOrd="1" destOrd="0" parTransId="{7ADD4B7D-716B-054E-8939-319300B3CB57}" sibTransId="{77D6365A-A0FC-BF40-96B7-D068C52575EF}"/>
    <dgm:cxn modelId="{9762551C-C116-6D40-86CE-DBA3BF19A512}" srcId="{DEF47964-A87A-4A4F-9FB7-F124A5302D71}" destId="{D0569B8E-53AA-2049-9345-7DAF847451B3}" srcOrd="0" destOrd="0" parTransId="{554467AB-01E5-1549-9276-ADCE8A1B0175}" sibTransId="{77A29D59-B70F-354E-AA6B-147BA152B54A}"/>
    <dgm:cxn modelId="{A49E3C28-353D-314D-B8F1-3B2B3193D098}" srcId="{DEF47964-A87A-4A4F-9FB7-F124A5302D71}" destId="{7F578AF0-86BE-564F-B388-B47A2FB9344E}" srcOrd="3" destOrd="0" parTransId="{E06E5338-90A4-1B40-8656-68DF206FF7C0}" sibTransId="{4D01803F-9513-8046-9E23-0D64D98E6BD5}"/>
    <dgm:cxn modelId="{DDCB4E5A-606F-5C4A-9489-EC5BCCC04353}" type="presOf" srcId="{FB71486C-109B-1D42-ADF1-0F46576FF8B2}" destId="{7F3B49B1-088F-6B45-9ED7-5E7F9776302B}" srcOrd="0" destOrd="0" presId="urn:microsoft.com/office/officeart/2005/8/layout/default"/>
    <dgm:cxn modelId="{7D447F5B-050B-5B4A-B434-14788A81BD1A}" type="presOf" srcId="{69C71053-F59E-8F41-87DD-5ECA5330DA81}" destId="{0EEB8CB4-A825-E74A-B644-9BF9EF628B85}" srcOrd="0" destOrd="0" presId="urn:microsoft.com/office/officeart/2005/8/layout/default"/>
    <dgm:cxn modelId="{5CA0E06B-4124-3E40-BC34-55EA07135A0E}" srcId="{DEF47964-A87A-4A4F-9FB7-F124A5302D71}" destId="{FB71486C-109B-1D42-ADF1-0F46576FF8B2}" srcOrd="4" destOrd="0" parTransId="{7B883FDF-3175-7947-AC6F-9C8FBCD799BE}" sibTransId="{0306BE7E-96E8-1F48-A980-60C40B7D113F}"/>
    <dgm:cxn modelId="{EBF8D494-E9C6-D44F-A73A-B816EB6670D8}" type="presOf" srcId="{7F578AF0-86BE-564F-B388-B47A2FB9344E}" destId="{F0A1E48F-AD46-2043-8F82-4D2FB96C3FDC}" srcOrd="0" destOrd="0" presId="urn:microsoft.com/office/officeart/2005/8/layout/default"/>
    <dgm:cxn modelId="{E32F0DB2-1DD6-724E-92C7-102C9D7A24BA}" type="presOf" srcId="{DEF47964-A87A-4A4F-9FB7-F124A5302D71}" destId="{94594DA9-C2D6-2042-A7B5-2AFB8DF4A07D}" srcOrd="0" destOrd="0" presId="urn:microsoft.com/office/officeart/2005/8/layout/default"/>
    <dgm:cxn modelId="{F72F2BC5-DAE8-FB4B-A309-18A8854095E7}" type="presOf" srcId="{D0569B8E-53AA-2049-9345-7DAF847451B3}" destId="{827A8EF9-21BA-C24A-9D4F-4495A3110A22}" srcOrd="0" destOrd="0" presId="urn:microsoft.com/office/officeart/2005/8/layout/default"/>
    <dgm:cxn modelId="{63ECCFCA-95C1-5443-B742-03F12464F74A}" type="presOf" srcId="{560BE79E-06B6-4943-9A1D-A95CB1649A71}" destId="{27FF078F-E147-FF40-ABD7-18B94608D88A}" srcOrd="0" destOrd="0" presId="urn:microsoft.com/office/officeart/2005/8/layout/default"/>
    <dgm:cxn modelId="{A989B731-68FA-D24A-A92E-C2B4D359D0C9}" type="presParOf" srcId="{94594DA9-C2D6-2042-A7B5-2AFB8DF4A07D}" destId="{827A8EF9-21BA-C24A-9D4F-4495A3110A22}" srcOrd="0" destOrd="0" presId="urn:microsoft.com/office/officeart/2005/8/layout/default"/>
    <dgm:cxn modelId="{9EAB631A-3212-2847-ACF8-A96F151089F2}" type="presParOf" srcId="{94594DA9-C2D6-2042-A7B5-2AFB8DF4A07D}" destId="{63778CE5-C2E4-694F-8ADB-76C0BC005E5A}" srcOrd="1" destOrd="0" presId="urn:microsoft.com/office/officeart/2005/8/layout/default"/>
    <dgm:cxn modelId="{020BD3BC-0A39-154F-A0C4-07F20B869156}" type="presParOf" srcId="{94594DA9-C2D6-2042-A7B5-2AFB8DF4A07D}" destId="{27FF078F-E147-FF40-ABD7-18B94608D88A}" srcOrd="2" destOrd="0" presId="urn:microsoft.com/office/officeart/2005/8/layout/default"/>
    <dgm:cxn modelId="{0A494F23-9F2D-6242-B558-C0C8F9355AD8}" type="presParOf" srcId="{94594DA9-C2D6-2042-A7B5-2AFB8DF4A07D}" destId="{AD471392-A1E6-9B4D-AC52-98C10380A8D4}" srcOrd="3" destOrd="0" presId="urn:microsoft.com/office/officeart/2005/8/layout/default"/>
    <dgm:cxn modelId="{0F791514-3BF5-CF4E-AD64-35EE76FFAE6B}" type="presParOf" srcId="{94594DA9-C2D6-2042-A7B5-2AFB8DF4A07D}" destId="{0EEB8CB4-A825-E74A-B644-9BF9EF628B85}" srcOrd="4" destOrd="0" presId="urn:microsoft.com/office/officeart/2005/8/layout/default"/>
    <dgm:cxn modelId="{AA33F90A-8ED2-B94E-93C9-F7AC60E58FD7}" type="presParOf" srcId="{94594DA9-C2D6-2042-A7B5-2AFB8DF4A07D}" destId="{CB0437AD-A7CD-6E48-86A8-0D39C33549D8}" srcOrd="5" destOrd="0" presId="urn:microsoft.com/office/officeart/2005/8/layout/default"/>
    <dgm:cxn modelId="{4007863B-AA19-9D49-B894-A8E9B4C70E6A}" type="presParOf" srcId="{94594DA9-C2D6-2042-A7B5-2AFB8DF4A07D}" destId="{F0A1E48F-AD46-2043-8F82-4D2FB96C3FDC}" srcOrd="6" destOrd="0" presId="urn:microsoft.com/office/officeart/2005/8/layout/default"/>
    <dgm:cxn modelId="{2319A737-5A87-624D-8DA8-74A6CDBD2EBD}" type="presParOf" srcId="{94594DA9-C2D6-2042-A7B5-2AFB8DF4A07D}" destId="{4FFAB6D4-C41E-DB44-ADE6-DD4D54D1F40D}" srcOrd="7" destOrd="0" presId="urn:microsoft.com/office/officeart/2005/8/layout/default"/>
    <dgm:cxn modelId="{1131B6D8-D0C5-1A4E-8576-D1A8C7D25DF5}" type="presParOf" srcId="{94594DA9-C2D6-2042-A7B5-2AFB8DF4A07D}" destId="{7F3B49B1-088F-6B45-9ED7-5E7F977630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A8EF9-21BA-C24A-9D4F-4495A3110A22}">
      <dsp:nvSpPr>
        <dsp:cNvPr id="0" name=""/>
        <dsp:cNvSpPr/>
      </dsp:nvSpPr>
      <dsp:spPr>
        <a:xfrm>
          <a:off x="0" y="106753"/>
          <a:ext cx="2358882" cy="1415329"/>
        </a:xfrm>
        <a:prstGeom prst="roundRect">
          <a:avLst/>
        </a:prstGeom>
        <a:solidFill>
          <a:srgbClr val="3BD89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Affronter les moments les plus difficiles</a:t>
          </a:r>
        </a:p>
      </dsp:txBody>
      <dsp:txXfrm>
        <a:off x="69091" y="175844"/>
        <a:ext cx="2220700" cy="1277147"/>
      </dsp:txXfrm>
    </dsp:sp>
    <dsp:sp modelId="{27FF078F-E147-FF40-ABD7-18B94608D88A}">
      <dsp:nvSpPr>
        <dsp:cNvPr id="0" name=""/>
        <dsp:cNvSpPr/>
      </dsp:nvSpPr>
      <dsp:spPr>
        <a:xfrm>
          <a:off x="2594770" y="106753"/>
          <a:ext cx="2358882" cy="1415329"/>
        </a:xfrm>
        <a:prstGeom prst="roundRect">
          <a:avLst/>
        </a:prstGeom>
        <a:solidFill>
          <a:srgbClr val="3BD89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Apprendre à mieux te connaître</a:t>
          </a:r>
        </a:p>
      </dsp:txBody>
      <dsp:txXfrm>
        <a:off x="2663861" y="175844"/>
        <a:ext cx="2220700" cy="1277147"/>
      </dsp:txXfrm>
    </dsp:sp>
    <dsp:sp modelId="{0EEB8CB4-A825-E74A-B644-9BF9EF628B85}">
      <dsp:nvSpPr>
        <dsp:cNvPr id="0" name=""/>
        <dsp:cNvSpPr/>
      </dsp:nvSpPr>
      <dsp:spPr>
        <a:xfrm>
          <a:off x="5189541" y="106753"/>
          <a:ext cx="2358882" cy="1415329"/>
        </a:xfrm>
        <a:prstGeom prst="roundRect">
          <a:avLst/>
        </a:prstGeom>
        <a:solidFill>
          <a:srgbClr val="3BD89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Rester zen</a:t>
          </a:r>
        </a:p>
      </dsp:txBody>
      <dsp:txXfrm>
        <a:off x="5258632" y="175844"/>
        <a:ext cx="2220700" cy="1277147"/>
      </dsp:txXfrm>
    </dsp:sp>
    <dsp:sp modelId="{F0A1E48F-AD46-2043-8F82-4D2FB96C3FDC}">
      <dsp:nvSpPr>
        <dsp:cNvPr id="0" name=""/>
        <dsp:cNvSpPr/>
      </dsp:nvSpPr>
      <dsp:spPr>
        <a:xfrm>
          <a:off x="1297385" y="1757971"/>
          <a:ext cx="2358882" cy="1415329"/>
        </a:xfrm>
        <a:prstGeom prst="roundRect">
          <a:avLst/>
        </a:prstGeom>
        <a:solidFill>
          <a:srgbClr val="3BD89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T’affirmer et être toi-même</a:t>
          </a:r>
        </a:p>
      </dsp:txBody>
      <dsp:txXfrm>
        <a:off x="1366476" y="1827062"/>
        <a:ext cx="2220700" cy="1277147"/>
      </dsp:txXfrm>
    </dsp:sp>
    <dsp:sp modelId="{7F3B49B1-088F-6B45-9ED7-5E7F9776302B}">
      <dsp:nvSpPr>
        <dsp:cNvPr id="0" name=""/>
        <dsp:cNvSpPr/>
      </dsp:nvSpPr>
      <dsp:spPr>
        <a:xfrm>
          <a:off x="3892156" y="1757971"/>
          <a:ext cx="2358882" cy="1415329"/>
        </a:xfrm>
        <a:prstGeom prst="roundRect">
          <a:avLst/>
        </a:prstGeom>
        <a:solidFill>
          <a:srgbClr val="3BD89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Bien t’entendre avec tes ami(e)s</a:t>
          </a:r>
        </a:p>
      </dsp:txBody>
      <dsp:txXfrm>
        <a:off x="3961247" y="1827062"/>
        <a:ext cx="2220700" cy="1277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8E9A-788C-43BD-B824-591E78A3A187}" type="datetimeFigureOut">
              <a:rPr lang="fr-CA" smtClean="0"/>
              <a:t>2023-08-11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A292-FB57-4718-BAAF-0BB271E3FC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7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458-EA61-BD4A-87B6-C76BC5BDA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5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9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9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9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7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39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4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9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0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0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7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5.xml"/><Relationship Id="rId7" Type="http://schemas.openxmlformats.org/officeDocument/2006/relationships/hyperlink" Target="https://youtu.be/tfGloJscEfM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5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7.png"/><Relationship Id="rId5" Type="http://schemas.openxmlformats.org/officeDocument/2006/relationships/diagramData" Target="../diagrams/data1.xml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ADFA23-639C-4A16-9CF9-7A1307B635C6}"/>
              </a:ext>
            </a:extLst>
          </p:cNvPr>
          <p:cNvSpPr/>
          <p:nvPr/>
        </p:nvSpPr>
        <p:spPr>
          <a:xfrm>
            <a:off x="0" y="0"/>
            <a:ext cx="12192000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805" y="5667319"/>
            <a:ext cx="12192000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du programme et des personnages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1007D8-D5FA-4547-B983-2C2110FA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86" y="337569"/>
            <a:ext cx="2808453" cy="6125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69" y="1323109"/>
            <a:ext cx="9542252" cy="41879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8E143F-C053-4AAA-B881-DC840C4B8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0" b="27636"/>
          <a:stretch/>
        </p:blipFill>
        <p:spPr>
          <a:xfrm>
            <a:off x="4243730" y="164308"/>
            <a:ext cx="2161820" cy="9590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54969E-956D-0E6C-B769-4947D6EC7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72" y="227466"/>
            <a:ext cx="2262478" cy="7919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CC81D4-8CA0-419E-B6C4-98BA3212D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42" y="127675"/>
            <a:ext cx="1621155" cy="9321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5F8649-8231-E3C8-26C9-02D30A3AF7D6}"/>
              </a:ext>
            </a:extLst>
          </p:cNvPr>
          <p:cNvSpPr txBox="1"/>
          <p:nvPr/>
        </p:nvSpPr>
        <p:spPr>
          <a:xfrm>
            <a:off x="10993950" y="6476645"/>
            <a:ext cx="142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Août 2023</a:t>
            </a:r>
          </a:p>
        </p:txBody>
      </p:sp>
    </p:spTree>
    <p:extLst>
      <p:ext uri="{BB962C8B-B14F-4D97-AF65-F5344CB8AC3E}">
        <p14:creationId xmlns:p14="http://schemas.microsoft.com/office/powerpoint/2010/main" val="124857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4CF78-E79B-5D5C-C473-916D3A441096}"/>
              </a:ext>
            </a:extLst>
          </p:cNvPr>
          <p:cNvSpPr/>
          <p:nvPr/>
        </p:nvSpPr>
        <p:spPr>
          <a:xfrm>
            <a:off x="-5606" y="612221"/>
            <a:ext cx="12192000" cy="5008162"/>
          </a:xfrm>
          <a:prstGeom prst="rect">
            <a:avLst/>
          </a:prstGeom>
          <a:solidFill>
            <a:srgbClr val="3BD89F">
              <a:alpha val="198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4" y="6173215"/>
            <a:ext cx="1660834" cy="684785"/>
          </a:xfrm>
          <a:prstGeom prst="rect">
            <a:avLst/>
          </a:prstGeom>
        </p:spPr>
      </p:pic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498F7CB1-9C8D-44DB-AEF1-31113B44114A}"/>
              </a:ext>
            </a:extLst>
          </p:cNvPr>
          <p:cNvSpPr/>
          <p:nvPr/>
        </p:nvSpPr>
        <p:spPr>
          <a:xfrm>
            <a:off x="3395326" y="843083"/>
            <a:ext cx="2454948" cy="1029150"/>
          </a:xfrm>
          <a:prstGeom prst="wedgeRoundRectCallout">
            <a:avLst>
              <a:gd name="adj1" fmla="val -76264"/>
              <a:gd name="adj2" fmla="val 4275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Salut, moi c’est Charlie!</a:t>
            </a:r>
          </a:p>
        </p:txBody>
      </p:sp>
      <p:sp>
        <p:nvSpPr>
          <p:cNvPr id="23" name="Bulle narrative : rectangle à coins arrondis 22">
            <a:extLst>
              <a:ext uri="{FF2B5EF4-FFF2-40B4-BE49-F238E27FC236}">
                <a16:creationId xmlns:a16="http://schemas.microsoft.com/office/drawing/2014/main" id="{FA0CA8F4-2F5D-46CC-934E-A9C7E4E33945}"/>
              </a:ext>
            </a:extLst>
          </p:cNvPr>
          <p:cNvSpPr/>
          <p:nvPr/>
        </p:nvSpPr>
        <p:spPr>
          <a:xfrm>
            <a:off x="4815291" y="2103095"/>
            <a:ext cx="3987800" cy="1029150"/>
          </a:xfrm>
          <a:prstGeom prst="wedgeRoundRectCallout">
            <a:avLst>
              <a:gd name="adj1" fmla="val 62600"/>
              <a:gd name="adj2" fmla="val -509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moi, c’est Léo! </a:t>
            </a:r>
            <a:b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Regarde bien cette vidéo.</a:t>
            </a:r>
          </a:p>
        </p:txBody>
      </p:sp>
      <p:pic>
        <p:nvPicPr>
          <p:cNvPr id="4" name="Image 3" descr="Une image contenant poupée, jouet, clipart&#10;&#10;Description générée automatiquement">
            <a:extLst>
              <a:ext uri="{FF2B5EF4-FFF2-40B4-BE49-F238E27FC236}">
                <a16:creationId xmlns:a16="http://schemas.microsoft.com/office/drawing/2014/main" id="{534FDBE3-E901-431A-86B3-85433E4A6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5" y="813116"/>
            <a:ext cx="1946687" cy="5070360"/>
          </a:xfrm>
          <a:prstGeom prst="rect">
            <a:avLst/>
          </a:prstGeom>
        </p:spPr>
      </p:pic>
      <p:pic>
        <p:nvPicPr>
          <p:cNvPr id="7" name="Image 6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A4902AA2-BB33-4FCA-87D2-740056F1A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41" y="962819"/>
            <a:ext cx="2057814" cy="45867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F02A0D-5F5C-5825-728E-2FB9C87EE199}"/>
              </a:ext>
            </a:extLst>
          </p:cNvPr>
          <p:cNvSpPr txBox="1"/>
          <p:nvPr/>
        </p:nvSpPr>
        <p:spPr>
          <a:xfrm>
            <a:off x="88899" y="5706431"/>
            <a:ext cx="12007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1200" dirty="0"/>
              <a:t>Merci aux élèves de 5e année 2017-2018 de l'école du Grand-Chêne à Sainte-Julie pour cette magnifique vidéo</a:t>
            </a:r>
          </a:p>
          <a:p>
            <a:pPr algn="r"/>
            <a:r>
              <a:rPr lang="fr-CA" sz="1200" dirty="0"/>
              <a:t>Auteur-compositeur: Michel </a:t>
            </a:r>
            <a:r>
              <a:rPr lang="fr-CA" sz="1200" dirty="0" err="1"/>
              <a:t>Appril</a:t>
            </a:r>
            <a:r>
              <a:rPr lang="fr-CA" sz="1200" dirty="0"/>
              <a:t>, Arrangeur et enregistrement : Luc Gervais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6C30D-956A-27FF-EAD3-1C3D39FBCCB1}"/>
              </a:ext>
            </a:extLst>
          </p:cNvPr>
          <p:cNvSpPr/>
          <p:nvPr/>
        </p:nvSpPr>
        <p:spPr>
          <a:xfrm>
            <a:off x="5089392" y="3660174"/>
            <a:ext cx="1719799" cy="1139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B8828D3-2719-1703-0FEE-A975C8C3516B}"/>
              </a:ext>
            </a:extLst>
          </p:cNvPr>
          <p:cNvSpPr/>
          <p:nvPr/>
        </p:nvSpPr>
        <p:spPr>
          <a:xfrm rot="5400000">
            <a:off x="5732497" y="3994345"/>
            <a:ext cx="536505" cy="471236"/>
          </a:xfrm>
          <a:prstGeom prst="triangle">
            <a:avLst/>
          </a:prstGeom>
          <a:solidFill>
            <a:srgbClr val="3BD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Presentation with media contour">
            <a:hlinkClick r:id="rId7"/>
            <a:extLst>
              <a:ext uri="{FF2B5EF4-FFF2-40B4-BE49-F238E27FC236}">
                <a16:creationId xmlns:a16="http://schemas.microsoft.com/office/drawing/2014/main" id="{8C76E958-78C9-A8C7-AC32-3AF4DE4EE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1144" y="3127419"/>
            <a:ext cx="2652984" cy="26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C1AA3-2A63-0354-D53E-EE6994C06EE0}"/>
              </a:ext>
            </a:extLst>
          </p:cNvPr>
          <p:cNvSpPr/>
          <p:nvPr/>
        </p:nvSpPr>
        <p:spPr>
          <a:xfrm>
            <a:off x="-5606" y="612221"/>
            <a:ext cx="12192000" cy="5008162"/>
          </a:xfrm>
          <a:prstGeom prst="rect">
            <a:avLst/>
          </a:prstGeom>
          <a:solidFill>
            <a:srgbClr val="3BD89F">
              <a:alpha val="198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4" y="6173215"/>
            <a:ext cx="1660834" cy="684785"/>
          </a:xfrm>
          <a:prstGeom prst="rect">
            <a:avLst/>
          </a:prstGeom>
        </p:spPr>
      </p:pic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498F7CB1-9C8D-44DB-AEF1-31113B44114A}"/>
              </a:ext>
            </a:extLst>
          </p:cNvPr>
          <p:cNvSpPr/>
          <p:nvPr/>
        </p:nvSpPr>
        <p:spPr>
          <a:xfrm>
            <a:off x="4092738" y="923972"/>
            <a:ext cx="4006523" cy="1999959"/>
          </a:xfrm>
          <a:prstGeom prst="wedgeRoundRectCallout">
            <a:avLst>
              <a:gd name="adj1" fmla="val 68881"/>
              <a:gd name="adj2" fmla="val 389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Est-ce que ça t’arrive parfois de t’imaginer le pire? </a:t>
            </a:r>
          </a:p>
        </p:txBody>
      </p:sp>
      <p:pic>
        <p:nvPicPr>
          <p:cNvPr id="5" name="Image 4" descr="Une image contenant poupée, jouet&#10;&#10;Description générée automatiquement">
            <a:extLst>
              <a:ext uri="{FF2B5EF4-FFF2-40B4-BE49-F238E27FC236}">
                <a16:creationId xmlns:a16="http://schemas.microsoft.com/office/drawing/2014/main" id="{21C715B8-EC54-9FFF-46BB-32B5FFD26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6414" y="904672"/>
            <a:ext cx="2267386" cy="5048653"/>
          </a:xfrm>
          <a:prstGeom prst="rect">
            <a:avLst/>
          </a:prstGeom>
        </p:spPr>
      </p:pic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E9CF4FBB-7A36-3362-6771-67DA25E77AE7}"/>
              </a:ext>
            </a:extLst>
          </p:cNvPr>
          <p:cNvSpPr/>
          <p:nvPr/>
        </p:nvSpPr>
        <p:spPr>
          <a:xfrm>
            <a:off x="4219456" y="3260828"/>
            <a:ext cx="4006523" cy="1999959"/>
          </a:xfrm>
          <a:prstGeom prst="wedgeRoundRectCallout">
            <a:avLst>
              <a:gd name="adj1" fmla="val -66227"/>
              <a:gd name="adj2" fmla="val -4237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 oui! C’est normal, ça arrive à tout le monde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1D1F2B-1E4C-C01B-57B4-7846AD28F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974956"/>
            <a:ext cx="2520821" cy="49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548B85-0A8F-696D-6109-C7A5575DD407}"/>
              </a:ext>
            </a:extLst>
          </p:cNvPr>
          <p:cNvSpPr/>
          <p:nvPr/>
        </p:nvSpPr>
        <p:spPr>
          <a:xfrm>
            <a:off x="11019" y="612221"/>
            <a:ext cx="12192000" cy="5008162"/>
          </a:xfrm>
          <a:prstGeom prst="rect">
            <a:avLst/>
          </a:prstGeom>
          <a:solidFill>
            <a:srgbClr val="3BD89F">
              <a:alpha val="198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4" y="6173215"/>
            <a:ext cx="1660834" cy="6847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F41BEA-DE03-42F8-9CF0-2793AA141ADA}"/>
              </a:ext>
            </a:extLst>
          </p:cNvPr>
          <p:cNvSpPr txBox="1"/>
          <p:nvPr/>
        </p:nvSpPr>
        <p:spPr>
          <a:xfrm>
            <a:off x="627853" y="766403"/>
            <a:ext cx="105345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année, toute la classe participera à des ateliers HORS-PISTE super amusants pour trouver ensemble des moyens pour…</a:t>
            </a:r>
          </a:p>
          <a:p>
            <a:endParaRPr lang="fr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A87FBCFC-D355-85EB-A152-971A22BEE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928399"/>
              </p:ext>
            </p:extLst>
          </p:nvPr>
        </p:nvGraphicFramePr>
        <p:xfrm>
          <a:off x="2332807" y="2028287"/>
          <a:ext cx="7548424" cy="328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52ADC8-9D3E-4882-A13E-9AF6DAC80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12" y="2146711"/>
            <a:ext cx="2136207" cy="3683252"/>
          </a:xfrm>
          <a:prstGeom prst="rect">
            <a:avLst/>
          </a:prstGeom>
        </p:spPr>
      </p:pic>
      <p:pic>
        <p:nvPicPr>
          <p:cNvPr id="15" name="Image 1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376F2C3-F8A5-490C-934A-725E7B26DF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35" y="1692145"/>
            <a:ext cx="1814332" cy="45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6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4" y="6173215"/>
            <a:ext cx="1660834" cy="684785"/>
          </a:xfrm>
          <a:prstGeom prst="rect">
            <a:avLst/>
          </a:prstGeom>
        </p:spPr>
      </p:pic>
      <p:pic>
        <p:nvPicPr>
          <p:cNvPr id="7" name="Graphique 6" descr="Handshake avec un remplissage uni">
            <a:extLst>
              <a:ext uri="{FF2B5EF4-FFF2-40B4-BE49-F238E27FC236}">
                <a16:creationId xmlns:a16="http://schemas.microsoft.com/office/drawing/2014/main" id="{10DB2757-2D92-7D82-6F97-A1F1490AB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5349" y="-671648"/>
            <a:ext cx="8201296" cy="82012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EB8BB6-21F7-733F-E3DA-B7276F9167BF}"/>
              </a:ext>
            </a:extLst>
          </p:cNvPr>
          <p:cNvSpPr txBox="1"/>
          <p:nvPr/>
        </p:nvSpPr>
        <p:spPr>
          <a:xfrm>
            <a:off x="2360809" y="400305"/>
            <a:ext cx="74703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000" b="1" dirty="0">
                <a:solidFill>
                  <a:srgbClr val="3BD89F"/>
                </a:solidFill>
                <a:latin typeface="Calibri"/>
                <a:cs typeface="Arial"/>
              </a:rPr>
              <a:t>Contrat d'engagement</a:t>
            </a:r>
            <a:endParaRPr lang="fr-FR" sz="4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9D219D-ADF9-DF37-DF31-92CF22B43911}"/>
              </a:ext>
            </a:extLst>
          </p:cNvPr>
          <p:cNvSpPr txBox="1"/>
          <p:nvPr/>
        </p:nvSpPr>
        <p:spPr>
          <a:xfrm>
            <a:off x="472010" y="1191792"/>
            <a:ext cx="1124797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suis respectueux ou respectueuse.</a:t>
            </a:r>
          </a:p>
          <a:p>
            <a:pPr algn="just"/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 </a:t>
            </a:r>
            <a:endParaRPr lang="fr-CA" sz="240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respecte la confidentialité des informations échangées. En d’autres mots, ce qui se dit dans les ateliers reste dans les ateliers.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parle au « je ». Je, c’est toi. Ce n’est pas les autres. Parle de ce que toi tu vis, tu ressens.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partage avec les autres seulement ce qui me convient. Bref, personne ne te force à parler. (Mais ça fait du bien de le faire, crois-nous).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J’écoute les autres, sans juger. 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Entre les rencontres, je mets en pratique les trucs que j’ai appris. Je continue à réfléchir sur les sujets abordés et je tente de relever mon défi de la semaine.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fr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Je me souviens qu’il y a, partout autour de moi, des ami(e)s, des parents, des intervenant(e)s ou des  enseignant(e)s à qui je peux me confier pour m’aider. </a:t>
            </a:r>
            <a:endParaRPr lang="fr-CA" dirty="0">
              <a:latin typeface=""/>
            </a:endParaRPr>
          </a:p>
          <a:p>
            <a:pPr marL="285750" indent="-285750">
              <a:buFont typeface="Courier New"/>
              <a:buChar char="o"/>
            </a:pPr>
            <a:endParaRPr lang="fr-CA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777EF-7339-F0BE-8E27-8304A61C0FC9}"/>
              </a:ext>
            </a:extLst>
          </p:cNvPr>
          <p:cNvSpPr/>
          <p:nvPr/>
        </p:nvSpPr>
        <p:spPr>
          <a:xfrm>
            <a:off x="170328" y="377686"/>
            <a:ext cx="11851341" cy="543378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6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A6681B-C088-4FF0-B222-931B2D35ED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/>
          <a:stretch/>
        </p:blipFill>
        <p:spPr>
          <a:xfrm>
            <a:off x="1387642" y="0"/>
            <a:ext cx="9416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1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6" ma:contentTypeDescription="Crée un document." ma:contentTypeScope="" ma:versionID="be72086aadd4f5c68f247c7576d6ed48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16833489ae2937dc040d1df31738f2e0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75D17D17-13D5-422C-89AB-AE02014B4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1608B-9620-4844-B94E-312D03F45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24F067-4748-4A8A-8260-E67CC03F8005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c2d96f8-f76f-46b3-b2c2-a8ec45c8f182"/>
    <ds:schemaRef ds:uri="http://schemas.microsoft.com/office/infopath/2007/PartnerControls"/>
    <ds:schemaRef ds:uri="cd95c8f1-3cc3-4b75-8c41-c750205dc12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304</Words>
  <Application>Microsoft Macintosh PowerPoint</Application>
  <PresentationFormat>Grand écran</PresentationFormat>
  <Paragraphs>33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 Lepage</dc:creator>
  <cp:lastModifiedBy>Élisa Thériault</cp:lastModifiedBy>
  <cp:revision>84</cp:revision>
  <dcterms:created xsi:type="dcterms:W3CDTF">2021-06-01T13:10:25Z</dcterms:created>
  <dcterms:modified xsi:type="dcterms:W3CDTF">2023-08-11T11:58:08Z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</Properties>
</file>