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ink/ink1.xml" ContentType="application/inkml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8" r:id="rId5"/>
    <p:sldId id="267" r:id="rId6"/>
    <p:sldId id="273" r:id="rId7"/>
    <p:sldId id="285" r:id="rId8"/>
    <p:sldId id="274" r:id="rId9"/>
    <p:sldId id="275" r:id="rId10"/>
    <p:sldId id="276" r:id="rId11"/>
    <p:sldId id="256" r:id="rId12"/>
    <p:sldId id="268" r:id="rId13"/>
    <p:sldId id="277" r:id="rId14"/>
    <p:sldId id="281" r:id="rId15"/>
    <p:sldId id="278" r:id="rId16"/>
    <p:sldId id="282" r:id="rId17"/>
    <p:sldId id="280" r:id="rId18"/>
    <p:sldId id="283" r:id="rId19"/>
    <p:sldId id="270" r:id="rId20"/>
    <p:sldId id="284" r:id="rId21"/>
    <p:sldId id="263" r:id="rId22"/>
    <p:sldId id="25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9EE0C9"/>
    <a:srgbClr val="E5BB37"/>
    <a:srgbClr val="BDEDDA"/>
    <a:srgbClr val="A3E8D0"/>
    <a:srgbClr val="EEC3A9"/>
    <a:srgbClr val="A8E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0845F-756F-6641-9F41-96DBB76F958F}" v="1662" dt="2023-08-05T00:39:32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1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.marcoux.cisssmc16" userId="S::caroline.marcoux.cisssmc16_ssss.gouv.qc.ca#ext#@usherbrooke.onmicrosoft.com::a0a1b8ce-a2cc-45cb-9f01-b71e16087350" providerId="AD" clId="Web-{124E121B-41BE-3007-F158-7A558559B3BA}"/>
    <pc:docChg chg="modSld">
      <pc:chgData name="caroline.marcoux.cisssmc16" userId="S::caroline.marcoux.cisssmc16_ssss.gouv.qc.ca#ext#@usherbrooke.onmicrosoft.com::a0a1b8ce-a2cc-45cb-9f01-b71e16087350" providerId="AD" clId="Web-{124E121B-41BE-3007-F158-7A558559B3BA}" dt="2023-07-27T18:03:56.711" v="110" actId="1076"/>
      <pc:docMkLst>
        <pc:docMk/>
      </pc:docMkLst>
      <pc:sldChg chg="addSp delSp modSp">
        <pc:chgData name="caroline.marcoux.cisssmc16" userId="S::caroline.marcoux.cisssmc16_ssss.gouv.qc.ca#ext#@usherbrooke.onmicrosoft.com::a0a1b8ce-a2cc-45cb-9f01-b71e16087350" providerId="AD" clId="Web-{124E121B-41BE-3007-F158-7A558559B3BA}" dt="2023-07-27T18:03:56.711" v="110" actId="1076"/>
        <pc:sldMkLst>
          <pc:docMk/>
          <pc:sldMk cId="1943098802" sldId="281"/>
        </pc:sldMkLst>
        <pc:spChg chg="add">
          <ac:chgData name="caroline.marcoux.cisssmc16" userId="S::caroline.marcoux.cisssmc16_ssss.gouv.qc.ca#ext#@usherbrooke.onmicrosoft.com::a0a1b8ce-a2cc-45cb-9f01-b71e16087350" providerId="AD" clId="Web-{124E121B-41BE-3007-F158-7A558559B3BA}" dt="2023-07-27T17:52:21.683" v="2"/>
          <ac:spMkLst>
            <pc:docMk/>
            <pc:sldMk cId="1943098802" sldId="281"/>
            <ac:spMk id="6" creationId="{C3810925-09EB-9BFF-56A5-F510BE7E220C}"/>
          </ac:spMkLst>
        </pc:spChg>
        <pc:spChg chg="add">
          <ac:chgData name="caroline.marcoux.cisssmc16" userId="S::caroline.marcoux.cisssmc16_ssss.gouv.qc.ca#ext#@usherbrooke.onmicrosoft.com::a0a1b8ce-a2cc-45cb-9f01-b71e16087350" providerId="AD" clId="Web-{124E121B-41BE-3007-F158-7A558559B3BA}" dt="2023-07-27T17:52:21.683" v="2"/>
          <ac:spMkLst>
            <pc:docMk/>
            <pc:sldMk cId="1943098802" sldId="281"/>
            <ac:spMk id="9" creationId="{21171352-306B-A669-ABB8-4B0371F57614}"/>
          </ac:spMkLst>
        </pc:spChg>
        <pc:spChg chg="add">
          <ac:chgData name="caroline.marcoux.cisssmc16" userId="S::caroline.marcoux.cisssmc16_ssss.gouv.qc.ca#ext#@usherbrooke.onmicrosoft.com::a0a1b8ce-a2cc-45cb-9f01-b71e16087350" providerId="AD" clId="Web-{124E121B-41BE-3007-F158-7A558559B3BA}" dt="2023-07-27T17:52:21.683" v="2"/>
          <ac:spMkLst>
            <pc:docMk/>
            <pc:sldMk cId="1943098802" sldId="281"/>
            <ac:spMk id="10" creationId="{210CEE30-38D6-0308-3A3E-6A6E4F126E7C}"/>
          </ac:spMkLst>
        </pc:spChg>
        <pc:spChg chg="add">
          <ac:chgData name="caroline.marcoux.cisssmc16" userId="S::caroline.marcoux.cisssmc16_ssss.gouv.qc.ca#ext#@usherbrooke.onmicrosoft.com::a0a1b8ce-a2cc-45cb-9f01-b71e16087350" providerId="AD" clId="Web-{124E121B-41BE-3007-F158-7A558559B3BA}" dt="2023-07-27T17:52:21.683" v="2"/>
          <ac:spMkLst>
            <pc:docMk/>
            <pc:sldMk cId="1943098802" sldId="281"/>
            <ac:spMk id="11" creationId="{BCA7860B-60A6-AC1E-E6DA-0B2978A79BEA}"/>
          </ac:spMkLst>
        </pc:spChg>
        <pc:spChg chg="add del">
          <ac:chgData name="caroline.marcoux.cisssmc16" userId="S::caroline.marcoux.cisssmc16_ssss.gouv.qc.ca#ext#@usherbrooke.onmicrosoft.com::a0a1b8ce-a2cc-45cb-9f01-b71e16087350" providerId="AD" clId="Web-{124E121B-41BE-3007-F158-7A558559B3BA}" dt="2023-07-27T18:03:19.601" v="102"/>
          <ac:spMkLst>
            <pc:docMk/>
            <pc:sldMk cId="1943098802" sldId="281"/>
            <ac:spMk id="12" creationId="{78A1E28B-8A3E-4D74-6342-3901CF2C60C0}"/>
          </ac:spMkLst>
        </pc:spChg>
        <pc:spChg chg="add">
          <ac:chgData name="caroline.marcoux.cisssmc16" userId="S::caroline.marcoux.cisssmc16_ssss.gouv.qc.ca#ext#@usherbrooke.onmicrosoft.com::a0a1b8ce-a2cc-45cb-9f01-b71e16087350" providerId="AD" clId="Web-{124E121B-41BE-3007-F158-7A558559B3BA}" dt="2023-07-27T17:52:21.683" v="2"/>
          <ac:spMkLst>
            <pc:docMk/>
            <pc:sldMk cId="1943098802" sldId="281"/>
            <ac:spMk id="13" creationId="{69A59EBF-DDEC-59F6-CFEE-55BA7DC2C8D5}"/>
          </ac:spMkLst>
        </pc:spChg>
        <pc:spChg chg="add">
          <ac:chgData name="caroline.marcoux.cisssmc16" userId="S::caroline.marcoux.cisssmc16_ssss.gouv.qc.ca#ext#@usherbrooke.onmicrosoft.com::a0a1b8ce-a2cc-45cb-9f01-b71e16087350" providerId="AD" clId="Web-{124E121B-41BE-3007-F158-7A558559B3BA}" dt="2023-07-27T17:52:21.683" v="2"/>
          <ac:spMkLst>
            <pc:docMk/>
            <pc:sldMk cId="1943098802" sldId="281"/>
            <ac:spMk id="14" creationId="{0B31C048-B305-9C82-2718-51B99B0A2A31}"/>
          </ac:spMkLst>
        </pc:spChg>
        <pc:spChg chg="add">
          <ac:chgData name="caroline.marcoux.cisssmc16" userId="S::caroline.marcoux.cisssmc16_ssss.gouv.qc.ca#ext#@usherbrooke.onmicrosoft.com::a0a1b8ce-a2cc-45cb-9f01-b71e16087350" providerId="AD" clId="Web-{124E121B-41BE-3007-F158-7A558559B3BA}" dt="2023-07-27T17:52:21.683" v="2"/>
          <ac:spMkLst>
            <pc:docMk/>
            <pc:sldMk cId="1943098802" sldId="281"/>
            <ac:spMk id="20" creationId="{19F4065A-C220-4737-B9F4-662541AC83B8}"/>
          </ac:spMkLst>
        </pc:spChg>
        <pc:spChg chg="add mod">
          <ac:chgData name="caroline.marcoux.cisssmc16" userId="S::caroline.marcoux.cisssmc16_ssss.gouv.qc.ca#ext#@usherbrooke.onmicrosoft.com::a0a1b8ce-a2cc-45cb-9f01-b71e16087350" providerId="AD" clId="Web-{124E121B-41BE-3007-F158-7A558559B3BA}" dt="2023-07-27T17:58:56.440" v="77" actId="14100"/>
          <ac:spMkLst>
            <pc:docMk/>
            <pc:sldMk cId="1943098802" sldId="281"/>
            <ac:spMk id="21" creationId="{DB7E5F7E-E6BF-9114-D3A6-83DD4DDC9305}"/>
          </ac:spMkLst>
        </pc:spChg>
        <pc:grpChg chg="add del mod">
          <ac:chgData name="caroline.marcoux.cisssmc16" userId="S::caroline.marcoux.cisssmc16_ssss.gouv.qc.ca#ext#@usherbrooke.onmicrosoft.com::a0a1b8ce-a2cc-45cb-9f01-b71e16087350" providerId="AD" clId="Web-{124E121B-41BE-3007-F158-7A558559B3BA}" dt="2023-07-27T18:03:24.242" v="103"/>
          <ac:grpSpMkLst>
            <pc:docMk/>
            <pc:sldMk cId="1943098802" sldId="281"/>
            <ac:grpSpMk id="22" creationId="{12D3E263-3330-6F78-1278-92EF1030BB59}"/>
          </ac:grpSpMkLst>
        </pc:grpChg>
        <pc:grpChg chg="add mod">
          <ac:chgData name="caroline.marcoux.cisssmc16" userId="S::caroline.marcoux.cisssmc16_ssss.gouv.qc.ca#ext#@usherbrooke.onmicrosoft.com::a0a1b8ce-a2cc-45cb-9f01-b71e16087350" providerId="AD" clId="Web-{124E121B-41BE-3007-F158-7A558559B3BA}" dt="2023-07-27T18:03:44.086" v="106" actId="1076"/>
          <ac:grpSpMkLst>
            <pc:docMk/>
            <pc:sldMk cId="1943098802" sldId="281"/>
            <ac:grpSpMk id="32" creationId="{AF579226-12AB-DA27-8A7B-430202C1F619}"/>
          </ac:grpSpMkLst>
        </pc:grpChg>
        <pc:grpChg chg="add mod">
          <ac:chgData name="caroline.marcoux.cisssmc16" userId="S::caroline.marcoux.cisssmc16_ssss.gouv.qc.ca#ext#@usherbrooke.onmicrosoft.com::a0a1b8ce-a2cc-45cb-9f01-b71e16087350" providerId="AD" clId="Web-{124E121B-41BE-3007-F158-7A558559B3BA}" dt="2023-07-27T18:03:56.711" v="110" actId="1076"/>
          <ac:grpSpMkLst>
            <pc:docMk/>
            <pc:sldMk cId="1943098802" sldId="281"/>
            <ac:grpSpMk id="35" creationId="{6068ADCA-D2D2-0A18-6CB2-4D40889AB7E9}"/>
          </ac:grpSpMkLst>
        </pc:grpChg>
        <pc:picChg chg="add del">
          <ac:chgData name="caroline.marcoux.cisssmc16" userId="S::caroline.marcoux.cisssmc16_ssss.gouv.qc.ca#ext#@usherbrooke.onmicrosoft.com::a0a1b8ce-a2cc-45cb-9f01-b71e16087350" providerId="AD" clId="Web-{124E121B-41BE-3007-F158-7A558559B3BA}" dt="2023-07-27T17:51:43.558" v="1"/>
          <ac:picMkLst>
            <pc:docMk/>
            <pc:sldMk cId="1943098802" sldId="281"/>
            <ac:picMk id="3" creationId="{AC3819AC-4BB1-D101-1E1E-8254DD2C62FD}"/>
          </ac:picMkLst>
        </pc:picChg>
        <pc:picChg chg="del mod ord">
          <ac:chgData name="caroline.marcoux.cisssmc16" userId="S::caroline.marcoux.cisssmc16_ssss.gouv.qc.ca#ext#@usherbrooke.onmicrosoft.com::a0a1b8ce-a2cc-45cb-9f01-b71e16087350" providerId="AD" clId="Web-{124E121B-41BE-3007-F158-7A558559B3BA}" dt="2023-07-27T18:03:10.304" v="100"/>
          <ac:picMkLst>
            <pc:docMk/>
            <pc:sldMk cId="1943098802" sldId="281"/>
            <ac:picMk id="8" creationId="{BC949049-8B54-8F55-05FD-16475A46F924}"/>
          </ac:picMkLst>
        </pc:picChg>
        <pc:picChg chg="add mod">
          <ac:chgData name="caroline.marcoux.cisssmc16" userId="S::caroline.marcoux.cisssmc16_ssss.gouv.qc.ca#ext#@usherbrooke.onmicrosoft.com::a0a1b8ce-a2cc-45cb-9f01-b71e16087350" providerId="AD" clId="Web-{124E121B-41BE-3007-F158-7A558559B3BA}" dt="2023-07-27T18:03:44.086" v="107" actId="1076"/>
          <ac:picMkLst>
            <pc:docMk/>
            <pc:sldMk cId="1943098802" sldId="281"/>
            <ac:picMk id="34" creationId="{7319FB91-2C60-82E8-B0F3-C7F0C5AC8501}"/>
          </ac:picMkLst>
        </pc:picChg>
        <pc:inkChg chg="del mod">
          <ac:chgData name="caroline.marcoux.cisssmc16" userId="S::caroline.marcoux.cisssmc16_ssss.gouv.qc.ca#ext#@usherbrooke.onmicrosoft.com::a0a1b8ce-a2cc-45cb-9f01-b71e16087350" providerId="AD" clId="Web-{124E121B-41BE-3007-F158-7A558559B3BA}" dt="2023-07-27T17:54:10.310" v="18"/>
          <ac:inkMkLst>
            <pc:docMk/>
            <pc:sldMk cId="1943098802" sldId="281"/>
            <ac:inkMk id="18" creationId="{6B089146-FE5C-1AB0-3A20-089FA0F168A9}"/>
          </ac:inkMkLst>
        </pc:inkChg>
      </pc:sldChg>
      <pc:sldChg chg="addSp delSp modSp">
        <pc:chgData name="caroline.marcoux.cisssmc16" userId="S::caroline.marcoux.cisssmc16_ssss.gouv.qc.ca#ext#@usherbrooke.onmicrosoft.com::a0a1b8ce-a2cc-45cb-9f01-b71e16087350" providerId="AD" clId="Web-{124E121B-41BE-3007-F158-7A558559B3BA}" dt="2023-07-27T18:02:21.975" v="97"/>
        <pc:sldMkLst>
          <pc:docMk/>
          <pc:sldMk cId="3167272426" sldId="284"/>
        </pc:sldMkLst>
        <pc:spChg chg="add del mod">
          <ac:chgData name="caroline.marcoux.cisssmc16" userId="S::caroline.marcoux.cisssmc16_ssss.gouv.qc.ca#ext#@usherbrooke.onmicrosoft.com::a0a1b8ce-a2cc-45cb-9f01-b71e16087350" providerId="AD" clId="Web-{124E121B-41BE-3007-F158-7A558559B3BA}" dt="2023-07-27T17:56:04.687" v="60"/>
          <ac:spMkLst>
            <pc:docMk/>
            <pc:sldMk cId="3167272426" sldId="284"/>
            <ac:spMk id="6" creationId="{BFB35565-82A9-AFF3-F2A8-C7B5E9D9460C}"/>
          </ac:spMkLst>
        </pc:spChg>
        <pc:spChg chg="add del">
          <ac:chgData name="caroline.marcoux.cisssmc16" userId="S::caroline.marcoux.cisssmc16_ssss.gouv.qc.ca#ext#@usherbrooke.onmicrosoft.com::a0a1b8ce-a2cc-45cb-9f01-b71e16087350" providerId="AD" clId="Web-{124E121B-41BE-3007-F158-7A558559B3BA}" dt="2023-07-27T18:00:43.192" v="87"/>
          <ac:spMkLst>
            <pc:docMk/>
            <pc:sldMk cId="3167272426" sldId="284"/>
            <ac:spMk id="22" creationId="{AB0A9ECA-B566-D5A2-CA99-F1BAEE50F864}"/>
          </ac:spMkLst>
        </pc:spChg>
        <pc:spChg chg="add del mod">
          <ac:chgData name="caroline.marcoux.cisssmc16" userId="S::caroline.marcoux.cisssmc16_ssss.gouv.qc.ca#ext#@usherbrooke.onmicrosoft.com::a0a1b8ce-a2cc-45cb-9f01-b71e16087350" providerId="AD" clId="Web-{124E121B-41BE-3007-F158-7A558559B3BA}" dt="2023-07-27T17:56:29.328" v="75"/>
          <ac:spMkLst>
            <pc:docMk/>
            <pc:sldMk cId="3167272426" sldId="284"/>
            <ac:spMk id="31" creationId="{EEFF60F6-A71A-3E9D-A7BC-832133FE757E}"/>
          </ac:spMkLst>
        </pc:spChg>
        <pc:spChg chg="mod">
          <ac:chgData name="caroline.marcoux.cisssmc16" userId="S::caroline.marcoux.cisssmc16_ssss.gouv.qc.ca#ext#@usherbrooke.onmicrosoft.com::a0a1b8ce-a2cc-45cb-9f01-b71e16087350" providerId="AD" clId="Web-{124E121B-41BE-3007-F158-7A558559B3BA}" dt="2023-07-27T18:00:18.801" v="85" actId="14100"/>
          <ac:spMkLst>
            <pc:docMk/>
            <pc:sldMk cId="3167272426" sldId="284"/>
            <ac:spMk id="33" creationId="{25EEE78A-88CF-9EF9-ED5D-508FE6A99D42}"/>
          </ac:spMkLst>
        </pc:spChg>
        <pc:spChg chg="mod">
          <ac:chgData name="caroline.marcoux.cisssmc16" userId="S::caroline.marcoux.cisssmc16_ssss.gouv.qc.ca#ext#@usherbrooke.onmicrosoft.com::a0a1b8ce-a2cc-45cb-9f01-b71e16087350" providerId="AD" clId="Web-{124E121B-41BE-3007-F158-7A558559B3BA}" dt="2023-07-27T18:01:38.162" v="91" actId="14100"/>
          <ac:spMkLst>
            <pc:docMk/>
            <pc:sldMk cId="3167272426" sldId="284"/>
            <ac:spMk id="34" creationId="{073EF111-D09F-1909-CB43-97AECD3D2B36}"/>
          </ac:spMkLst>
        </pc:spChg>
        <pc:spChg chg="mod">
          <ac:chgData name="caroline.marcoux.cisssmc16" userId="S::caroline.marcoux.cisssmc16_ssss.gouv.qc.ca#ext#@usherbrooke.onmicrosoft.com::a0a1b8ce-a2cc-45cb-9f01-b71e16087350" providerId="AD" clId="Web-{124E121B-41BE-3007-F158-7A558559B3BA}" dt="2023-07-27T18:01:43.928" v="92" actId="14100"/>
          <ac:spMkLst>
            <pc:docMk/>
            <pc:sldMk cId="3167272426" sldId="284"/>
            <ac:spMk id="35" creationId="{2B9F01C6-2224-A028-11B0-C6A65552D032}"/>
          </ac:spMkLst>
        </pc:spChg>
        <pc:spChg chg="mod">
          <ac:chgData name="caroline.marcoux.cisssmc16" userId="S::caroline.marcoux.cisssmc16_ssss.gouv.qc.ca#ext#@usherbrooke.onmicrosoft.com::a0a1b8ce-a2cc-45cb-9f01-b71e16087350" providerId="AD" clId="Web-{124E121B-41BE-3007-F158-7A558559B3BA}" dt="2023-07-27T18:01:56.412" v="93" actId="14100"/>
          <ac:spMkLst>
            <pc:docMk/>
            <pc:sldMk cId="3167272426" sldId="284"/>
            <ac:spMk id="36" creationId="{EDDBFCF3-4CDC-62F5-CCBF-FD83977F261C}"/>
          </ac:spMkLst>
        </pc:spChg>
        <pc:spChg chg="mod">
          <ac:chgData name="caroline.marcoux.cisssmc16" userId="S::caroline.marcoux.cisssmc16_ssss.gouv.qc.ca#ext#@usherbrooke.onmicrosoft.com::a0a1b8ce-a2cc-45cb-9f01-b71e16087350" providerId="AD" clId="Web-{124E121B-41BE-3007-F158-7A558559B3BA}" dt="2023-07-27T17:59:28.894" v="80" actId="14100"/>
          <ac:spMkLst>
            <pc:docMk/>
            <pc:sldMk cId="3167272426" sldId="284"/>
            <ac:spMk id="37" creationId="{E1B2E07A-B3B6-B07E-362E-B5A516A64F09}"/>
          </ac:spMkLst>
        </pc:spChg>
        <pc:spChg chg="mod">
          <ac:chgData name="caroline.marcoux.cisssmc16" userId="S::caroline.marcoux.cisssmc16_ssss.gouv.qc.ca#ext#@usherbrooke.onmicrosoft.com::a0a1b8ce-a2cc-45cb-9f01-b71e16087350" providerId="AD" clId="Web-{124E121B-41BE-3007-F158-7A558559B3BA}" dt="2023-07-27T18:02:17.694" v="96" actId="14100"/>
          <ac:spMkLst>
            <pc:docMk/>
            <pc:sldMk cId="3167272426" sldId="284"/>
            <ac:spMk id="38" creationId="{47DC7AF0-9EAA-F2B2-A2EB-CA45A52CA7AD}"/>
          </ac:spMkLst>
        </pc:spChg>
        <pc:spChg chg="mod">
          <ac:chgData name="caroline.marcoux.cisssmc16" userId="S::caroline.marcoux.cisssmc16_ssss.gouv.qc.ca#ext#@usherbrooke.onmicrosoft.com::a0a1b8ce-a2cc-45cb-9f01-b71e16087350" providerId="AD" clId="Web-{124E121B-41BE-3007-F158-7A558559B3BA}" dt="2023-07-27T18:02:05.366" v="94" actId="14100"/>
          <ac:spMkLst>
            <pc:docMk/>
            <pc:sldMk cId="3167272426" sldId="284"/>
            <ac:spMk id="39" creationId="{8C92B084-49A7-9E70-2E07-9E8198D24DDF}"/>
          </ac:spMkLst>
        </pc:spChg>
        <pc:grpChg chg="add del mod">
          <ac:chgData name="caroline.marcoux.cisssmc16" userId="S::caroline.marcoux.cisssmc16_ssss.gouv.qc.ca#ext#@usherbrooke.onmicrosoft.com::a0a1b8ce-a2cc-45cb-9f01-b71e16087350" providerId="AD" clId="Web-{124E121B-41BE-3007-F158-7A558559B3BA}" dt="2023-07-27T17:56:04.687" v="59"/>
          <ac:grpSpMkLst>
            <pc:docMk/>
            <pc:sldMk cId="3167272426" sldId="284"/>
            <ac:grpSpMk id="27" creationId="{1F247377-30A5-AA97-AABF-3BEB9722EBE1}"/>
          </ac:grpSpMkLst>
        </pc:grpChg>
        <pc:grpChg chg="add mod ord">
          <ac:chgData name="caroline.marcoux.cisssmc16" userId="S::caroline.marcoux.cisssmc16_ssss.gouv.qc.ca#ext#@usherbrooke.onmicrosoft.com::a0a1b8ce-a2cc-45cb-9f01-b71e16087350" providerId="AD" clId="Web-{124E121B-41BE-3007-F158-7A558559B3BA}" dt="2023-07-27T18:02:21.975" v="97"/>
          <ac:grpSpMkLst>
            <pc:docMk/>
            <pc:sldMk cId="3167272426" sldId="284"/>
            <ac:grpSpMk id="41" creationId="{5C757021-3672-4DF1-29EC-0F7918C7F5D8}"/>
          </ac:grpSpMkLst>
        </pc:grpChg>
        <pc:picChg chg="del">
          <ac:chgData name="caroline.marcoux.cisssmc16" userId="S::caroline.marcoux.cisssmc16_ssss.gouv.qc.ca#ext#@usherbrooke.onmicrosoft.com::a0a1b8ce-a2cc-45cb-9f01-b71e16087350" providerId="AD" clId="Web-{124E121B-41BE-3007-F158-7A558559B3BA}" dt="2023-07-27T17:56:08.625" v="61"/>
          <ac:picMkLst>
            <pc:docMk/>
            <pc:sldMk cId="3167272426" sldId="284"/>
            <ac:picMk id="7" creationId="{F6E478A1-596D-CF9D-C347-DA2D7019D9AC}"/>
          </ac:picMkLst>
        </pc:picChg>
        <pc:picChg chg="add del mod">
          <ac:chgData name="caroline.marcoux.cisssmc16" userId="S::caroline.marcoux.cisssmc16_ssss.gouv.qc.ca#ext#@usherbrooke.onmicrosoft.com::a0a1b8ce-a2cc-45cb-9f01-b71e16087350" providerId="AD" clId="Web-{124E121B-41BE-3007-F158-7A558559B3BA}" dt="2023-07-27T17:56:04.687" v="58"/>
          <ac:picMkLst>
            <pc:docMk/>
            <pc:sldMk cId="3167272426" sldId="284"/>
            <ac:picMk id="29" creationId="{AC75C407-9992-3030-E761-21FF7D2D927C}"/>
          </ac:picMkLst>
        </pc:picChg>
        <pc:picChg chg="add mod ord">
          <ac:chgData name="caroline.marcoux.cisssmc16" userId="S::caroline.marcoux.cisssmc16_ssss.gouv.qc.ca#ext#@usherbrooke.onmicrosoft.com::a0a1b8ce-a2cc-45cb-9f01-b71e16087350" providerId="AD" clId="Web-{124E121B-41BE-3007-F158-7A558559B3BA}" dt="2023-07-27T18:01:15.865" v="89"/>
          <ac:picMkLst>
            <pc:docMk/>
            <pc:sldMk cId="3167272426" sldId="284"/>
            <ac:picMk id="43" creationId="{491BDD66-2056-FC67-DD6B-E1764367A884}"/>
          </ac:picMkLst>
        </pc:picChg>
        <pc:inkChg chg="del">
          <ac:chgData name="caroline.marcoux.cisssmc16" userId="S::caroline.marcoux.cisssmc16_ssss.gouv.qc.ca#ext#@usherbrooke.onmicrosoft.com::a0a1b8ce-a2cc-45cb-9f01-b71e16087350" providerId="AD" clId="Web-{124E121B-41BE-3007-F158-7A558559B3BA}" dt="2023-07-27T17:56:09.781" v="62"/>
          <ac:inkMkLst>
            <pc:docMk/>
            <pc:sldMk cId="3167272426" sldId="284"/>
            <ac:inkMk id="20" creationId="{1331C1FB-0857-8EBA-E44B-8A766FF4C308}"/>
          </ac:inkMkLst>
        </pc:inkChg>
      </pc:sldChg>
    </pc:docChg>
  </pc:docChgLst>
  <pc:docChgLst>
    <pc:chgData name="emilie.st-onge.cssscclm16" userId="S::emilie.st-onge.cssscclm16_ssss.gouv.qc.ca#ext#@usherbrooke.onmicrosoft.com::a11f60fb-00e9-42d5-8403-9f02f14dcfde" providerId="AD" clId="Web-{AABCD4E7-988C-4A95-BF35-ABBB20FBF84F}"/>
    <pc:docChg chg="modSld">
      <pc:chgData name="emilie.st-onge.cssscclm16" userId="S::emilie.st-onge.cssscclm16_ssss.gouv.qc.ca#ext#@usherbrooke.onmicrosoft.com::a11f60fb-00e9-42d5-8403-9f02f14dcfde" providerId="AD" clId="Web-{AABCD4E7-988C-4A95-BF35-ABBB20FBF84F}" dt="2023-07-03T18:32:39.311" v="1" actId="1076"/>
      <pc:docMkLst>
        <pc:docMk/>
      </pc:docMkLst>
      <pc:sldChg chg="modSp">
        <pc:chgData name="emilie.st-onge.cssscclm16" userId="S::emilie.st-onge.cssscclm16_ssss.gouv.qc.ca#ext#@usherbrooke.onmicrosoft.com::a11f60fb-00e9-42d5-8403-9f02f14dcfde" providerId="AD" clId="Web-{AABCD4E7-988C-4A95-BF35-ABBB20FBF84F}" dt="2023-07-03T18:32:39.311" v="1" actId="1076"/>
        <pc:sldMkLst>
          <pc:docMk/>
          <pc:sldMk cId="3167272426" sldId="284"/>
        </pc:sldMkLst>
        <pc:picChg chg="mod">
          <ac:chgData name="emilie.st-onge.cssscclm16" userId="S::emilie.st-onge.cssscclm16_ssss.gouv.qc.ca#ext#@usherbrooke.onmicrosoft.com::a11f60fb-00e9-42d5-8403-9f02f14dcfde" providerId="AD" clId="Web-{AABCD4E7-988C-4A95-BF35-ABBB20FBF84F}" dt="2023-07-03T18:32:39.311" v="1" actId="1076"/>
          <ac:picMkLst>
            <pc:docMk/>
            <pc:sldMk cId="3167272426" sldId="284"/>
            <ac:picMk id="7" creationId="{F6E478A1-596D-CF9D-C347-DA2D7019D9AC}"/>
          </ac:picMkLst>
        </pc:picChg>
      </pc:sldChg>
    </pc:docChg>
  </pc:docChgLst>
  <pc:docChgLst>
    <pc:chgData name="Élisa Thériault" userId="b307a219-fbde-4a7e-86c3-b56d69c3873f" providerId="ADAL" clId="{B350845F-756F-6641-9F41-96DBB76F958F}"/>
    <pc:docChg chg="undo custSel addSld delSld modSld sldOrd">
      <pc:chgData name="Élisa Thériault" userId="b307a219-fbde-4a7e-86c3-b56d69c3873f" providerId="ADAL" clId="{B350845F-756F-6641-9F41-96DBB76F958F}" dt="2023-08-05T00:39:41.464" v="4085" actId="14100"/>
      <pc:docMkLst>
        <pc:docMk/>
      </pc:docMkLst>
      <pc:sldChg chg="modSp mod">
        <pc:chgData name="Élisa Thériault" userId="b307a219-fbde-4a7e-86c3-b56d69c3873f" providerId="ADAL" clId="{B350845F-756F-6641-9F41-96DBB76F958F}" dt="2023-06-22T12:37:24.016" v="0" actId="20577"/>
        <pc:sldMkLst>
          <pc:docMk/>
          <pc:sldMk cId="2521460300" sldId="258"/>
        </pc:sldMkLst>
        <pc:spChg chg="mod">
          <ac:chgData name="Élisa Thériault" userId="b307a219-fbde-4a7e-86c3-b56d69c3873f" providerId="ADAL" clId="{B350845F-756F-6641-9F41-96DBB76F958F}" dt="2023-06-22T12:37:24.016" v="0" actId="20577"/>
          <ac:spMkLst>
            <pc:docMk/>
            <pc:sldMk cId="2521460300" sldId="258"/>
            <ac:spMk id="9" creationId="{0024331F-BDEE-4485-8021-E90D184CCABE}"/>
          </ac:spMkLst>
        </pc:spChg>
      </pc:sldChg>
      <pc:sldChg chg="addSp delSp modSp mod">
        <pc:chgData name="Élisa Thériault" userId="b307a219-fbde-4a7e-86c3-b56d69c3873f" providerId="ADAL" clId="{B350845F-756F-6641-9F41-96DBB76F958F}" dt="2023-07-19T19:57:58.316" v="3557" actId="1035"/>
        <pc:sldMkLst>
          <pc:docMk/>
          <pc:sldMk cId="3052005151" sldId="263"/>
        </pc:sldMkLst>
        <pc:spChg chg="mod">
          <ac:chgData name="Élisa Thériault" userId="b307a219-fbde-4a7e-86c3-b56d69c3873f" providerId="ADAL" clId="{B350845F-756F-6641-9F41-96DBB76F958F}" dt="2023-06-22T14:20:55.325" v="3040" actId="1076"/>
          <ac:spMkLst>
            <pc:docMk/>
            <pc:sldMk cId="3052005151" sldId="263"/>
            <ac:spMk id="2" creationId="{D384988C-10F1-4027-854E-7577C676619E}"/>
          </ac:spMkLst>
        </pc:spChg>
        <pc:spChg chg="mod">
          <ac:chgData name="Élisa Thériault" userId="b307a219-fbde-4a7e-86c3-b56d69c3873f" providerId="ADAL" clId="{B350845F-756F-6641-9F41-96DBB76F958F}" dt="2023-06-22T14:20:53.549" v="3039" actId="1076"/>
          <ac:spMkLst>
            <pc:docMk/>
            <pc:sldMk cId="3052005151" sldId="263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B350845F-756F-6641-9F41-96DBB76F958F}" dt="2023-06-22T14:21:58.467" v="3162" actId="207"/>
          <ac:spMkLst>
            <pc:docMk/>
            <pc:sldMk cId="3052005151" sldId="263"/>
            <ac:spMk id="4" creationId="{10D0C25F-F494-76CE-79D2-6C8A27DEF046}"/>
          </ac:spMkLst>
        </pc:spChg>
        <pc:spChg chg="add mod">
          <ac:chgData name="Élisa Thériault" userId="b307a219-fbde-4a7e-86c3-b56d69c3873f" providerId="ADAL" clId="{B350845F-756F-6641-9F41-96DBB76F958F}" dt="2023-06-22T14:21:52.838" v="3161" actId="207"/>
          <ac:spMkLst>
            <pc:docMk/>
            <pc:sldMk cId="3052005151" sldId="263"/>
            <ac:spMk id="5" creationId="{CDF8995C-EA76-8B10-E845-27DE7571DB70}"/>
          </ac:spMkLst>
        </pc:spChg>
        <pc:spChg chg="add mod">
          <ac:chgData name="Élisa Thériault" userId="b307a219-fbde-4a7e-86c3-b56d69c3873f" providerId="ADAL" clId="{B350845F-756F-6641-9F41-96DBB76F958F}" dt="2023-06-22T14:21:44.383" v="3160" actId="207"/>
          <ac:spMkLst>
            <pc:docMk/>
            <pc:sldMk cId="3052005151" sldId="263"/>
            <ac:spMk id="10" creationId="{E0377E60-F2AD-6C3A-1826-D979C0FB203C}"/>
          </ac:spMkLst>
        </pc:spChg>
        <pc:picChg chg="add mod">
          <ac:chgData name="Élisa Thériault" userId="b307a219-fbde-4a7e-86c3-b56d69c3873f" providerId="ADAL" clId="{B350845F-756F-6641-9F41-96DBB76F958F}" dt="2023-06-23T16:37:18.509" v="3363" actId="1076"/>
          <ac:picMkLst>
            <pc:docMk/>
            <pc:sldMk cId="3052005151" sldId="263"/>
            <ac:picMk id="7" creationId="{2BDF50F4-062F-5993-AC92-6D7E631DE387}"/>
          </ac:picMkLst>
        </pc:picChg>
        <pc:picChg chg="del mod">
          <ac:chgData name="Élisa Thériault" userId="b307a219-fbde-4a7e-86c3-b56d69c3873f" providerId="ADAL" clId="{B350845F-756F-6641-9F41-96DBB76F958F}" dt="2023-06-22T12:42:03.029" v="138" actId="478"/>
          <ac:picMkLst>
            <pc:docMk/>
            <pc:sldMk cId="3052005151" sldId="263"/>
            <ac:picMk id="7" creationId="{587C0AFB-ADD4-43EC-9B40-141D02F5B25E}"/>
          </ac:picMkLst>
        </pc:picChg>
        <pc:picChg chg="add mod">
          <ac:chgData name="Élisa Thériault" userId="b307a219-fbde-4a7e-86c3-b56d69c3873f" providerId="ADAL" clId="{B350845F-756F-6641-9F41-96DBB76F958F}" dt="2023-06-22T14:21:12.640" v="3043" actId="1076"/>
          <ac:picMkLst>
            <pc:docMk/>
            <pc:sldMk cId="3052005151" sldId="263"/>
            <ac:picMk id="11" creationId="{19AF3291-05DB-B85A-BE67-B9A8BCC79AC1}"/>
          </ac:picMkLst>
        </pc:picChg>
        <pc:picChg chg="add mod">
          <ac:chgData name="Élisa Thériault" userId="b307a219-fbde-4a7e-86c3-b56d69c3873f" providerId="ADAL" clId="{B350845F-756F-6641-9F41-96DBB76F958F}" dt="2023-06-22T14:21:01.726" v="3042" actId="1076"/>
          <ac:picMkLst>
            <pc:docMk/>
            <pc:sldMk cId="3052005151" sldId="263"/>
            <ac:picMk id="12" creationId="{D1AF7AC5-5FAE-3C1B-07C6-617E7F1BA946}"/>
          </ac:picMkLst>
        </pc:picChg>
        <pc:picChg chg="add mod">
          <ac:chgData name="Élisa Thériault" userId="b307a219-fbde-4a7e-86c3-b56d69c3873f" providerId="ADAL" clId="{B350845F-756F-6641-9F41-96DBB76F958F}" dt="2023-07-19T19:57:58.316" v="3557" actId="1035"/>
          <ac:picMkLst>
            <pc:docMk/>
            <pc:sldMk cId="3052005151" sldId="263"/>
            <ac:picMk id="13" creationId="{44702022-8359-76D1-3BB4-1E1A76D1ABD9}"/>
          </ac:picMkLst>
        </pc:picChg>
        <pc:picChg chg="add del mod">
          <ac:chgData name="Élisa Thériault" userId="b307a219-fbde-4a7e-86c3-b56d69c3873f" providerId="ADAL" clId="{B350845F-756F-6641-9F41-96DBB76F958F}" dt="2023-06-22T14:32:20.879" v="3244" actId="478"/>
          <ac:picMkLst>
            <pc:docMk/>
            <pc:sldMk cId="3052005151" sldId="263"/>
            <ac:picMk id="15" creationId="{A3495310-A7A6-E5AA-CF81-3F24CE7BF5FF}"/>
          </ac:picMkLst>
        </pc:picChg>
        <pc:picChg chg="add del mod">
          <ac:chgData name="Élisa Thériault" userId="b307a219-fbde-4a7e-86c3-b56d69c3873f" providerId="ADAL" clId="{B350845F-756F-6641-9F41-96DBB76F958F}" dt="2023-06-23T16:37:07.541" v="3360" actId="478"/>
          <ac:picMkLst>
            <pc:docMk/>
            <pc:sldMk cId="3052005151" sldId="263"/>
            <ac:picMk id="7170" creationId="{8FA801E5-D033-18BC-AD29-C9C331715143}"/>
          </ac:picMkLst>
        </pc:picChg>
      </pc:sldChg>
      <pc:sldChg chg="modSp mod">
        <pc:chgData name="Élisa Thériault" userId="b307a219-fbde-4a7e-86c3-b56d69c3873f" providerId="ADAL" clId="{B350845F-756F-6641-9F41-96DBB76F958F}" dt="2023-06-22T12:38:09.848" v="80" actId="207"/>
        <pc:sldMkLst>
          <pc:docMk/>
          <pc:sldMk cId="1667752568" sldId="267"/>
        </pc:sldMkLst>
        <pc:spChg chg="mod">
          <ac:chgData name="Élisa Thériault" userId="b307a219-fbde-4a7e-86c3-b56d69c3873f" providerId="ADAL" clId="{B350845F-756F-6641-9F41-96DBB76F958F}" dt="2023-06-22T12:38:06.150" v="77" actId="207"/>
          <ac:spMkLst>
            <pc:docMk/>
            <pc:sldMk cId="1667752568" sldId="267"/>
            <ac:spMk id="2" creationId="{D384988C-10F1-4027-854E-7577C676619E}"/>
          </ac:spMkLst>
        </pc:spChg>
        <pc:spChg chg="mod">
          <ac:chgData name="Élisa Thériault" userId="b307a219-fbde-4a7e-86c3-b56d69c3873f" providerId="ADAL" clId="{B350845F-756F-6641-9F41-96DBB76F958F}" dt="2023-06-22T12:38:09.848" v="80" actId="207"/>
          <ac:spMkLst>
            <pc:docMk/>
            <pc:sldMk cId="1667752568" sldId="267"/>
            <ac:spMk id="3" creationId="{AFCB3CAD-3C22-450D-B5C4-2878CEC6D9D1}"/>
          </ac:spMkLst>
        </pc:spChg>
        <pc:picChg chg="mod">
          <ac:chgData name="Élisa Thériault" userId="b307a219-fbde-4a7e-86c3-b56d69c3873f" providerId="ADAL" clId="{B350845F-756F-6641-9F41-96DBB76F958F}" dt="2023-06-22T12:37:53.696" v="10" actId="1076"/>
          <ac:picMkLst>
            <pc:docMk/>
            <pc:sldMk cId="1667752568" sldId="267"/>
            <ac:picMk id="6" creationId="{466CE8F6-5D62-4ADF-A356-964604D46067}"/>
          </ac:picMkLst>
        </pc:picChg>
        <pc:picChg chg="mod">
          <ac:chgData name="Élisa Thériault" userId="b307a219-fbde-4a7e-86c3-b56d69c3873f" providerId="ADAL" clId="{B350845F-756F-6641-9F41-96DBB76F958F}" dt="2023-06-22T12:37:46.640" v="7" actId="1076"/>
          <ac:picMkLst>
            <pc:docMk/>
            <pc:sldMk cId="1667752568" sldId="267"/>
            <ac:picMk id="8" creationId="{3B64F519-EF9A-4DA4-BCB1-91096C6F799B}"/>
          </ac:picMkLst>
        </pc:picChg>
      </pc:sldChg>
      <pc:sldChg chg="addSp delSp modSp add del mod">
        <pc:chgData name="Élisa Thériault" userId="b307a219-fbde-4a7e-86c3-b56d69c3873f" providerId="ADAL" clId="{B350845F-756F-6641-9F41-96DBB76F958F}" dt="2023-06-23T16:36:49.792" v="3359" actId="732"/>
        <pc:sldMkLst>
          <pc:docMk/>
          <pc:sldMk cId="3747044853" sldId="268"/>
        </pc:sldMkLst>
        <pc:spChg chg="mod">
          <ac:chgData name="Élisa Thériault" userId="b307a219-fbde-4a7e-86c3-b56d69c3873f" providerId="ADAL" clId="{B350845F-756F-6641-9F41-96DBB76F958F}" dt="2023-06-22T12:40:40.035" v="137" actId="122"/>
          <ac:spMkLst>
            <pc:docMk/>
            <pc:sldMk cId="3747044853" sldId="268"/>
            <ac:spMk id="3" creationId="{C50EC6E1-9FE0-41A7-A1A9-ED98ED10F497}"/>
          </ac:spMkLst>
        </pc:spChg>
        <pc:picChg chg="add mod">
          <ac:chgData name="Élisa Thériault" userId="b307a219-fbde-4a7e-86c3-b56d69c3873f" providerId="ADAL" clId="{B350845F-756F-6641-9F41-96DBB76F958F}" dt="2023-06-22T12:44:54.995" v="148" actId="1076"/>
          <ac:picMkLst>
            <pc:docMk/>
            <pc:sldMk cId="3747044853" sldId="268"/>
            <ac:picMk id="5" creationId="{87A1CBFF-7623-5C72-63EB-EC60FB5B15AB}"/>
          </ac:picMkLst>
        </pc:picChg>
        <pc:picChg chg="mod">
          <ac:chgData name="Élisa Thériault" userId="b307a219-fbde-4a7e-86c3-b56d69c3873f" providerId="ADAL" clId="{B350845F-756F-6641-9F41-96DBB76F958F}" dt="2023-06-22T14:36:43.435" v="3310" actId="1076"/>
          <ac:picMkLst>
            <pc:docMk/>
            <pc:sldMk cId="3747044853" sldId="268"/>
            <ac:picMk id="6" creationId="{D47BC2AC-E826-427A-A565-D6965091713B}"/>
          </ac:picMkLst>
        </pc:picChg>
        <pc:picChg chg="add del mod modCrop">
          <ac:chgData name="Élisa Thériault" userId="b307a219-fbde-4a7e-86c3-b56d69c3873f" providerId="ADAL" clId="{B350845F-756F-6641-9F41-96DBB76F958F}" dt="2023-06-23T16:36:20.018" v="3353" actId="478"/>
          <ac:picMkLst>
            <pc:docMk/>
            <pc:sldMk cId="3747044853" sldId="268"/>
            <ac:picMk id="7" creationId="{F293ED56-D5F2-A164-3792-3277A31BF4C0}"/>
          </ac:picMkLst>
        </pc:picChg>
        <pc:picChg chg="del">
          <ac:chgData name="Élisa Thériault" userId="b307a219-fbde-4a7e-86c3-b56d69c3873f" providerId="ADAL" clId="{B350845F-756F-6641-9F41-96DBB76F958F}" dt="2023-06-22T12:40:38.229" v="136" actId="478"/>
          <ac:picMkLst>
            <pc:docMk/>
            <pc:sldMk cId="3747044853" sldId="268"/>
            <ac:picMk id="9" creationId="{A4632810-406C-49FB-9882-5D5D57B1FA9E}"/>
          </ac:picMkLst>
        </pc:picChg>
        <pc:picChg chg="add mod">
          <ac:chgData name="Élisa Thériault" userId="b307a219-fbde-4a7e-86c3-b56d69c3873f" providerId="ADAL" clId="{B350845F-756F-6641-9F41-96DBB76F958F}" dt="2023-06-23T16:36:49.792" v="3359" actId="732"/>
          <ac:picMkLst>
            <pc:docMk/>
            <pc:sldMk cId="3747044853" sldId="268"/>
            <ac:picMk id="9" creationId="{B3CF87C9-F778-3A8C-BB8D-AB2FF83BE494}"/>
          </ac:picMkLst>
        </pc:picChg>
        <pc:picChg chg="add del mod">
          <ac:chgData name="Élisa Thériault" userId="b307a219-fbde-4a7e-86c3-b56d69c3873f" providerId="ADAL" clId="{B350845F-756F-6641-9F41-96DBB76F958F}" dt="2023-06-23T16:36:02.687" v="3346" actId="478"/>
          <ac:picMkLst>
            <pc:docMk/>
            <pc:sldMk cId="3747044853" sldId="268"/>
            <ac:picMk id="1026" creationId="{AA68501C-A9B5-3BBD-2F18-438B17D9B1CE}"/>
          </ac:picMkLst>
        </pc:picChg>
        <pc:cxnChg chg="add mod">
          <ac:chgData name="Élisa Thériault" userId="b307a219-fbde-4a7e-86c3-b56d69c3873f" providerId="ADAL" clId="{B350845F-756F-6641-9F41-96DBB76F958F}" dt="2023-06-22T12:46:13.523" v="165" actId="1582"/>
          <ac:cxnSpMkLst>
            <pc:docMk/>
            <pc:sldMk cId="3747044853" sldId="268"/>
            <ac:cxnSpMk id="8" creationId="{89753F83-E97F-43EB-0A2A-DC77C168F624}"/>
          </ac:cxnSpMkLst>
        </pc:cxnChg>
      </pc:sldChg>
      <pc:sldChg chg="addSp delSp modSp mod modAnim modNotesTx">
        <pc:chgData name="Élisa Thériault" userId="b307a219-fbde-4a7e-86c3-b56d69c3873f" providerId="ADAL" clId="{B350845F-756F-6641-9F41-96DBB76F958F}" dt="2023-06-30T16:06:18.678" v="3416" actId="1076"/>
        <pc:sldMkLst>
          <pc:docMk/>
          <pc:sldMk cId="157764577" sldId="270"/>
        </pc:sldMkLst>
        <pc:spChg chg="mod">
          <ac:chgData name="Élisa Thériault" userId="b307a219-fbde-4a7e-86c3-b56d69c3873f" providerId="ADAL" clId="{B350845F-756F-6641-9F41-96DBB76F958F}" dt="2023-06-22T14:10:08.098" v="2426" actId="14100"/>
          <ac:spMkLst>
            <pc:docMk/>
            <pc:sldMk cId="157764577" sldId="270"/>
            <ac:spMk id="3" creationId="{C50EC6E1-9FE0-41A7-A1A9-ED98ED10F497}"/>
          </ac:spMkLst>
        </pc:spChg>
        <pc:spChg chg="mod">
          <ac:chgData name="Élisa Thériault" userId="b307a219-fbde-4a7e-86c3-b56d69c3873f" providerId="ADAL" clId="{B350845F-756F-6641-9F41-96DBB76F958F}" dt="2023-06-22T13:54:48.338" v="2404"/>
          <ac:spMkLst>
            <pc:docMk/>
            <pc:sldMk cId="157764577" sldId="270"/>
            <ac:spMk id="7" creationId="{91D5F5AC-43AD-27C1-3396-FE766B224D72}"/>
          </ac:spMkLst>
        </pc:spChg>
        <pc:spChg chg="mod">
          <ac:chgData name="Élisa Thériault" userId="b307a219-fbde-4a7e-86c3-b56d69c3873f" providerId="ADAL" clId="{B350845F-756F-6641-9F41-96DBB76F958F}" dt="2023-06-22T13:54:48.338" v="2404"/>
          <ac:spMkLst>
            <pc:docMk/>
            <pc:sldMk cId="157764577" sldId="270"/>
            <ac:spMk id="9" creationId="{DB544FCF-4DAD-9605-CEE9-0E1476AAADFD}"/>
          </ac:spMkLst>
        </pc:spChg>
        <pc:spChg chg="add del mod">
          <ac:chgData name="Élisa Thériault" userId="b307a219-fbde-4a7e-86c3-b56d69c3873f" providerId="ADAL" clId="{B350845F-756F-6641-9F41-96DBB76F958F}" dt="2023-06-22T13:54:49.825" v="2405" actId="478"/>
          <ac:spMkLst>
            <pc:docMk/>
            <pc:sldMk cId="157764577" sldId="270"/>
            <ac:spMk id="11" creationId="{C8D927A6-D8EC-948D-E7F6-A44E404AB6CD}"/>
          </ac:spMkLst>
        </pc:spChg>
        <pc:spChg chg="add del mod">
          <ac:chgData name="Élisa Thériault" userId="b307a219-fbde-4a7e-86c3-b56d69c3873f" providerId="ADAL" clId="{B350845F-756F-6641-9F41-96DBB76F958F}" dt="2023-06-22T13:54:49.825" v="2405" actId="478"/>
          <ac:spMkLst>
            <pc:docMk/>
            <pc:sldMk cId="157764577" sldId="270"/>
            <ac:spMk id="14" creationId="{ABEAA4C4-C316-6FED-2101-660152EF13FE}"/>
          </ac:spMkLst>
        </pc:spChg>
        <pc:spChg chg="add del mod">
          <ac:chgData name="Élisa Thériault" userId="b307a219-fbde-4a7e-86c3-b56d69c3873f" providerId="ADAL" clId="{B350845F-756F-6641-9F41-96DBB76F958F}" dt="2023-06-22T13:54:49.825" v="2405" actId="478"/>
          <ac:spMkLst>
            <pc:docMk/>
            <pc:sldMk cId="157764577" sldId="270"/>
            <ac:spMk id="18" creationId="{E358DD26-B184-9129-F48C-9F7D5155D094}"/>
          </ac:spMkLst>
        </pc:spChg>
        <pc:spChg chg="add del mod">
          <ac:chgData name="Élisa Thériault" userId="b307a219-fbde-4a7e-86c3-b56d69c3873f" providerId="ADAL" clId="{B350845F-756F-6641-9F41-96DBB76F958F}" dt="2023-06-22T13:54:49.825" v="2405" actId="478"/>
          <ac:spMkLst>
            <pc:docMk/>
            <pc:sldMk cId="157764577" sldId="270"/>
            <ac:spMk id="19" creationId="{52D1376F-B485-1011-1060-2430ECC71988}"/>
          </ac:spMkLst>
        </pc:spChg>
        <pc:spChg chg="add del mod">
          <ac:chgData name="Élisa Thériault" userId="b307a219-fbde-4a7e-86c3-b56d69c3873f" providerId="ADAL" clId="{B350845F-756F-6641-9F41-96DBB76F958F}" dt="2023-06-22T13:54:49.825" v="2405" actId="478"/>
          <ac:spMkLst>
            <pc:docMk/>
            <pc:sldMk cId="157764577" sldId="270"/>
            <ac:spMk id="20" creationId="{D488651E-4E08-DA3A-DB9D-55A133D76C09}"/>
          </ac:spMkLst>
        </pc:spChg>
        <pc:spChg chg="add del mod">
          <ac:chgData name="Élisa Thériault" userId="b307a219-fbde-4a7e-86c3-b56d69c3873f" providerId="ADAL" clId="{B350845F-756F-6641-9F41-96DBB76F958F}" dt="2023-06-22T13:54:49.825" v="2405" actId="478"/>
          <ac:spMkLst>
            <pc:docMk/>
            <pc:sldMk cId="157764577" sldId="270"/>
            <ac:spMk id="21" creationId="{FDFBE43E-3957-F63F-EC4C-B78F8178BD94}"/>
          </ac:spMkLst>
        </pc:spChg>
        <pc:spChg chg="add del mod">
          <ac:chgData name="Élisa Thériault" userId="b307a219-fbde-4a7e-86c3-b56d69c3873f" providerId="ADAL" clId="{B350845F-756F-6641-9F41-96DBB76F958F}" dt="2023-06-22T13:54:49.825" v="2405" actId="478"/>
          <ac:spMkLst>
            <pc:docMk/>
            <pc:sldMk cId="157764577" sldId="270"/>
            <ac:spMk id="22" creationId="{7F3AF1A9-D9D8-9BE2-116D-228FD76A45F0}"/>
          </ac:spMkLst>
        </pc:spChg>
        <pc:spChg chg="add mod">
          <ac:chgData name="Élisa Thériault" userId="b307a219-fbde-4a7e-86c3-b56d69c3873f" providerId="ADAL" clId="{B350845F-756F-6641-9F41-96DBB76F958F}" dt="2023-06-22T13:54:56.568" v="2406"/>
          <ac:spMkLst>
            <pc:docMk/>
            <pc:sldMk cId="157764577" sldId="270"/>
            <ac:spMk id="23" creationId="{43F226EA-7E32-1AE4-1EFB-73E209CB3C02}"/>
          </ac:spMkLst>
        </pc:spChg>
        <pc:grpChg chg="add del mod">
          <ac:chgData name="Élisa Thériault" userId="b307a219-fbde-4a7e-86c3-b56d69c3873f" providerId="ADAL" clId="{B350845F-756F-6641-9F41-96DBB76F958F}" dt="2023-06-22T13:54:49.825" v="2405" actId="478"/>
          <ac:grpSpMkLst>
            <pc:docMk/>
            <pc:sldMk cId="157764577" sldId="270"/>
            <ac:grpSpMk id="5" creationId="{BF21FB11-3D78-E193-3F4F-F6365CEDACDD}"/>
          </ac:grpSpMkLst>
        </pc:grpChg>
        <pc:picChg chg="mod">
          <ac:chgData name="Élisa Thériault" userId="b307a219-fbde-4a7e-86c3-b56d69c3873f" providerId="ADAL" clId="{B350845F-756F-6641-9F41-96DBB76F958F}" dt="2023-06-22T14:28:45.364" v="3206" actId="1076"/>
          <ac:picMkLst>
            <pc:docMk/>
            <pc:sldMk cId="157764577" sldId="270"/>
            <ac:picMk id="6" creationId="{B68FE7F7-B23F-65F9-69A6-EF91F6BF6288}"/>
          </ac:picMkLst>
        </pc:picChg>
        <pc:picChg chg="add del mod">
          <ac:chgData name="Élisa Thériault" userId="b307a219-fbde-4a7e-86c3-b56d69c3873f" providerId="ADAL" clId="{B350845F-756F-6641-9F41-96DBB76F958F}" dt="2023-06-30T16:06:14.615" v="3414" actId="478"/>
          <ac:picMkLst>
            <pc:docMk/>
            <pc:sldMk cId="157764577" sldId="270"/>
            <ac:picMk id="7" creationId="{2CF35B4C-5282-55A8-9CE4-9D362593F002}"/>
          </ac:picMkLst>
        </pc:picChg>
        <pc:picChg chg="del mod">
          <ac:chgData name="Élisa Thériault" userId="b307a219-fbde-4a7e-86c3-b56d69c3873f" providerId="ADAL" clId="{B350845F-756F-6641-9F41-96DBB76F958F}" dt="2023-06-22T14:37:06.427" v="3323" actId="478"/>
          <ac:picMkLst>
            <pc:docMk/>
            <pc:sldMk cId="157764577" sldId="270"/>
            <ac:picMk id="8" creationId="{EDC1A943-D8D4-4C38-A8CB-F59FC274FAE4}"/>
          </ac:picMkLst>
        </pc:picChg>
        <pc:picChg chg="add del mod">
          <ac:chgData name="Élisa Thériault" userId="b307a219-fbde-4a7e-86c3-b56d69c3873f" providerId="ADAL" clId="{B350845F-756F-6641-9F41-96DBB76F958F}" dt="2023-06-22T13:54:49.825" v="2405" actId="478"/>
          <ac:picMkLst>
            <pc:docMk/>
            <pc:sldMk cId="157764577" sldId="270"/>
            <ac:picMk id="10" creationId="{ED2196EF-D796-9183-8DDC-51A22BF1A5D2}"/>
          </ac:picMkLst>
        </pc:picChg>
        <pc:picChg chg="add del mod">
          <ac:chgData name="Élisa Thériault" userId="b307a219-fbde-4a7e-86c3-b56d69c3873f" providerId="ADAL" clId="{B350845F-756F-6641-9F41-96DBB76F958F}" dt="2023-06-22T13:54:49.825" v="2405" actId="478"/>
          <ac:picMkLst>
            <pc:docMk/>
            <pc:sldMk cId="157764577" sldId="270"/>
            <ac:picMk id="12" creationId="{6C6AB438-62CB-282D-E731-FB5ECEADEC3D}"/>
          </ac:picMkLst>
        </pc:picChg>
        <pc:picChg chg="add del mod">
          <ac:chgData name="Élisa Thériault" userId="b307a219-fbde-4a7e-86c3-b56d69c3873f" providerId="ADAL" clId="{B350845F-756F-6641-9F41-96DBB76F958F}" dt="2023-06-22T13:54:49.825" v="2405" actId="478"/>
          <ac:picMkLst>
            <pc:docMk/>
            <pc:sldMk cId="157764577" sldId="270"/>
            <ac:picMk id="13" creationId="{DF8A5981-1D42-C81C-EA6D-6B8D6BC4A308}"/>
          </ac:picMkLst>
        </pc:picChg>
        <pc:picChg chg="add del mod">
          <ac:chgData name="Élisa Thériault" userId="b307a219-fbde-4a7e-86c3-b56d69c3873f" providerId="ADAL" clId="{B350845F-756F-6641-9F41-96DBB76F958F}" dt="2023-06-22T13:54:49.825" v="2405" actId="478"/>
          <ac:picMkLst>
            <pc:docMk/>
            <pc:sldMk cId="157764577" sldId="270"/>
            <ac:picMk id="15" creationId="{F12129AE-0782-953A-1110-AF35031DE4CA}"/>
          </ac:picMkLst>
        </pc:picChg>
        <pc:picChg chg="add mod">
          <ac:chgData name="Élisa Thériault" userId="b307a219-fbde-4a7e-86c3-b56d69c3873f" providerId="ADAL" clId="{B350845F-756F-6641-9F41-96DBB76F958F}" dt="2023-06-22T14:37:06.755" v="3324"/>
          <ac:picMkLst>
            <pc:docMk/>
            <pc:sldMk cId="157764577" sldId="270"/>
            <ac:picMk id="27" creationId="{7BF5D533-BC94-F60E-58F1-E34EA8ADE76F}"/>
          </ac:picMkLst>
        </pc:picChg>
        <pc:picChg chg="add mod">
          <ac:chgData name="Élisa Thériault" userId="b307a219-fbde-4a7e-86c3-b56d69c3873f" providerId="ADAL" clId="{B350845F-756F-6641-9F41-96DBB76F958F}" dt="2023-06-30T16:06:18.678" v="3416" actId="1076"/>
          <ac:picMkLst>
            <pc:docMk/>
            <pc:sldMk cId="157764577" sldId="270"/>
            <ac:picMk id="6146" creationId="{394E3AC4-6E7B-F3DA-5435-36E8E3980E2E}"/>
          </ac:picMkLst>
        </pc:picChg>
        <pc:picChg chg="add del">
          <ac:chgData name="Élisa Thériault" userId="b307a219-fbde-4a7e-86c3-b56d69c3873f" providerId="ADAL" clId="{B350845F-756F-6641-9F41-96DBB76F958F}" dt="2023-06-22T14:15:36.809" v="2731" actId="478"/>
          <ac:picMkLst>
            <pc:docMk/>
            <pc:sldMk cId="157764577" sldId="270"/>
            <ac:picMk id="6148" creationId="{05875858-7716-0F68-EE20-8D444F5C3A68}"/>
          </ac:picMkLst>
        </pc:picChg>
        <pc:inkChg chg="add del mod">
          <ac:chgData name="Élisa Thériault" userId="b307a219-fbde-4a7e-86c3-b56d69c3873f" providerId="ADAL" clId="{B350845F-756F-6641-9F41-96DBB76F958F}" dt="2023-06-22T14:26:41.209" v="3198" actId="478"/>
          <ac:inkMkLst>
            <pc:docMk/>
            <pc:sldMk cId="157764577" sldId="270"/>
            <ac:inkMk id="24" creationId="{60A9029C-6274-2B3A-D3F6-F4C88950639F}"/>
          </ac:inkMkLst>
        </pc:inkChg>
        <pc:inkChg chg="add del">
          <ac:chgData name="Élisa Thériault" userId="b307a219-fbde-4a7e-86c3-b56d69c3873f" providerId="ADAL" clId="{B350845F-756F-6641-9F41-96DBB76F958F}" dt="2023-06-22T14:28:40.261" v="3203" actId="478"/>
          <ac:inkMkLst>
            <pc:docMk/>
            <pc:sldMk cId="157764577" sldId="270"/>
            <ac:inkMk id="25" creationId="{C8F9301F-10B9-F861-3B8E-30509264A057}"/>
          </ac:inkMkLst>
        </pc:inkChg>
        <pc:inkChg chg="add del">
          <ac:chgData name="Élisa Thériault" userId="b307a219-fbde-4a7e-86c3-b56d69c3873f" providerId="ADAL" clId="{B350845F-756F-6641-9F41-96DBB76F958F}" dt="2023-06-22T14:28:41.297" v="3204" actId="478"/>
          <ac:inkMkLst>
            <pc:docMk/>
            <pc:sldMk cId="157764577" sldId="270"/>
            <ac:inkMk id="26" creationId="{49488EE5-F748-6957-C450-94BC2301899F}"/>
          </ac:inkMkLst>
        </pc:inkChg>
        <pc:cxnChg chg="add del mod">
          <ac:chgData name="Élisa Thériault" userId="b307a219-fbde-4a7e-86c3-b56d69c3873f" providerId="ADAL" clId="{B350845F-756F-6641-9F41-96DBB76F958F}" dt="2023-06-22T13:54:49.825" v="2405" actId="478"/>
          <ac:cxnSpMkLst>
            <pc:docMk/>
            <pc:sldMk cId="157764577" sldId="270"/>
            <ac:cxnSpMk id="16" creationId="{3157296B-27DF-7B87-7D23-148B1135478C}"/>
          </ac:cxnSpMkLst>
        </pc:cxnChg>
        <pc:cxnChg chg="add del mod">
          <ac:chgData name="Élisa Thériault" userId="b307a219-fbde-4a7e-86c3-b56d69c3873f" providerId="ADAL" clId="{B350845F-756F-6641-9F41-96DBB76F958F}" dt="2023-06-22T13:54:49.825" v="2405" actId="478"/>
          <ac:cxnSpMkLst>
            <pc:docMk/>
            <pc:sldMk cId="157764577" sldId="270"/>
            <ac:cxnSpMk id="17" creationId="{36FA09C4-F97D-D5E3-B439-B5168D558D4E}"/>
          </ac:cxnSpMkLst>
        </pc:cxnChg>
      </pc:sldChg>
      <pc:sldChg chg="modSp del mod">
        <pc:chgData name="Élisa Thériault" userId="b307a219-fbde-4a7e-86c3-b56d69c3873f" providerId="ADAL" clId="{B350845F-756F-6641-9F41-96DBB76F958F}" dt="2023-06-22T12:53:12.782" v="443" actId="2696"/>
        <pc:sldMkLst>
          <pc:docMk/>
          <pc:sldMk cId="1645530091" sldId="271"/>
        </pc:sldMkLst>
        <pc:picChg chg="mod">
          <ac:chgData name="Élisa Thériault" userId="b307a219-fbde-4a7e-86c3-b56d69c3873f" providerId="ADAL" clId="{B350845F-756F-6641-9F41-96DBB76F958F}" dt="2023-06-22T12:38:53.035" v="82" actId="207"/>
          <ac:picMkLst>
            <pc:docMk/>
            <pc:sldMk cId="1645530091" sldId="271"/>
            <ac:picMk id="8" creationId="{6FE76AE7-3EB1-44EC-906D-9AC445544266}"/>
          </ac:picMkLst>
        </pc:picChg>
      </pc:sldChg>
      <pc:sldChg chg="modSp del mod">
        <pc:chgData name="Élisa Thériault" userId="b307a219-fbde-4a7e-86c3-b56d69c3873f" providerId="ADAL" clId="{B350845F-756F-6641-9F41-96DBB76F958F}" dt="2023-06-22T13:45:02.448" v="2019" actId="2696"/>
        <pc:sldMkLst>
          <pc:docMk/>
          <pc:sldMk cId="2582365945" sldId="272"/>
        </pc:sldMkLst>
        <pc:picChg chg="mod">
          <ac:chgData name="Élisa Thériault" userId="b307a219-fbde-4a7e-86c3-b56d69c3873f" providerId="ADAL" clId="{B350845F-756F-6641-9F41-96DBB76F958F}" dt="2023-06-22T12:38:59.062" v="83" actId="207"/>
          <ac:picMkLst>
            <pc:docMk/>
            <pc:sldMk cId="2582365945" sldId="272"/>
            <ac:picMk id="8" creationId="{C5EEB2B9-0E7D-474D-9365-151B1D5A68BA}"/>
          </ac:picMkLst>
        </pc:picChg>
      </pc:sldChg>
      <pc:sldChg chg="addSp delSp modSp mod">
        <pc:chgData name="Élisa Thériault" userId="b307a219-fbde-4a7e-86c3-b56d69c3873f" providerId="ADAL" clId="{B350845F-756F-6641-9F41-96DBB76F958F}" dt="2023-08-05T00:38:23.945" v="4071" actId="14100"/>
        <pc:sldMkLst>
          <pc:docMk/>
          <pc:sldMk cId="2263229089" sldId="274"/>
        </pc:sldMkLst>
        <pc:spChg chg="add del mod">
          <ac:chgData name="Élisa Thériault" userId="b307a219-fbde-4a7e-86c3-b56d69c3873f" providerId="ADAL" clId="{B350845F-756F-6641-9F41-96DBB76F958F}" dt="2023-08-05T00:38:17.013" v="4067" actId="478"/>
          <ac:spMkLst>
            <pc:docMk/>
            <pc:sldMk cId="2263229089" sldId="274"/>
            <ac:spMk id="10" creationId="{F94A9E44-C65E-F3C7-EC66-AF8DFFDD9C84}"/>
          </ac:spMkLst>
        </pc:spChg>
        <pc:picChg chg="add del mod">
          <ac:chgData name="Élisa Thériault" userId="b307a219-fbde-4a7e-86c3-b56d69c3873f" providerId="ADAL" clId="{B350845F-756F-6641-9F41-96DBB76F958F}" dt="2023-08-05T00:23:22.578" v="3627" actId="478"/>
          <ac:picMkLst>
            <pc:docMk/>
            <pc:sldMk cId="2263229089" sldId="274"/>
            <ac:picMk id="2" creationId="{EF6EF9B4-6BF9-AB96-743B-07ED5E768620}"/>
          </ac:picMkLst>
        </pc:picChg>
        <pc:picChg chg="add del mod">
          <ac:chgData name="Élisa Thériault" userId="b307a219-fbde-4a7e-86c3-b56d69c3873f" providerId="ADAL" clId="{B350845F-756F-6641-9F41-96DBB76F958F}" dt="2023-08-05T00:38:18.670" v="4069" actId="478"/>
          <ac:picMkLst>
            <pc:docMk/>
            <pc:sldMk cId="2263229089" sldId="274"/>
            <ac:picMk id="3" creationId="{726517CF-5174-5B18-8823-E64BAF8F9BB9}"/>
          </ac:picMkLst>
        </pc:picChg>
        <pc:picChg chg="add del mod">
          <ac:chgData name="Élisa Thériault" userId="b307a219-fbde-4a7e-86c3-b56d69c3873f" providerId="ADAL" clId="{B350845F-756F-6641-9F41-96DBB76F958F}" dt="2023-08-05T00:23:19.564" v="3625" actId="478"/>
          <ac:picMkLst>
            <pc:docMk/>
            <pc:sldMk cId="2263229089" sldId="274"/>
            <ac:picMk id="4" creationId="{A53996D1-A84D-F031-FAD3-85B752BA12F2}"/>
          </ac:picMkLst>
        </pc:picChg>
        <pc:picChg chg="del mod">
          <ac:chgData name="Élisa Thériault" userId="b307a219-fbde-4a7e-86c3-b56d69c3873f" providerId="ADAL" clId="{B350845F-756F-6641-9F41-96DBB76F958F}" dt="2023-08-05T00:28:23.144" v="3826" actId="478"/>
          <ac:picMkLst>
            <pc:docMk/>
            <pc:sldMk cId="2263229089" sldId="274"/>
            <ac:picMk id="5" creationId="{AFBA6C87-B49D-8E26-8F52-FA85BAFBF216}"/>
          </ac:picMkLst>
        </pc:picChg>
        <pc:picChg chg="add del mod">
          <ac:chgData name="Élisa Thériault" userId="b307a219-fbde-4a7e-86c3-b56d69c3873f" providerId="ADAL" clId="{B350845F-756F-6641-9F41-96DBB76F958F}" dt="2023-07-15T16:32:29.111" v="3510" actId="478"/>
          <ac:picMkLst>
            <pc:docMk/>
            <pc:sldMk cId="2263229089" sldId="274"/>
            <ac:picMk id="6" creationId="{170DAC6C-F857-F768-0BB1-7C0DF13B37F3}"/>
          </ac:picMkLst>
        </pc:picChg>
        <pc:picChg chg="add del mod">
          <ac:chgData name="Élisa Thériault" userId="b307a219-fbde-4a7e-86c3-b56d69c3873f" providerId="ADAL" clId="{B350845F-756F-6641-9F41-96DBB76F958F}" dt="2023-08-05T00:22:27.407" v="3607"/>
          <ac:picMkLst>
            <pc:docMk/>
            <pc:sldMk cId="2263229089" sldId="274"/>
            <ac:picMk id="7" creationId="{F2AEEAD7-604C-7DE6-30D1-941EB7E6E614}"/>
          </ac:picMkLst>
        </pc:picChg>
        <pc:picChg chg="add del mod">
          <ac:chgData name="Élisa Thériault" userId="b307a219-fbde-4a7e-86c3-b56d69c3873f" providerId="ADAL" clId="{B350845F-756F-6641-9F41-96DBB76F958F}" dt="2023-07-15T16:32:13.822" v="3502" actId="478"/>
          <ac:picMkLst>
            <pc:docMk/>
            <pc:sldMk cId="2263229089" sldId="274"/>
            <ac:picMk id="8" creationId="{8E157D39-15F9-39C3-AFDF-8FE3F0A8C9FB}"/>
          </ac:picMkLst>
        </pc:picChg>
        <pc:picChg chg="add del mod">
          <ac:chgData name="Élisa Thériault" userId="b307a219-fbde-4a7e-86c3-b56d69c3873f" providerId="ADAL" clId="{B350845F-756F-6641-9F41-96DBB76F958F}" dt="2023-08-05T00:28:21.969" v="3825" actId="478"/>
          <ac:picMkLst>
            <pc:docMk/>
            <pc:sldMk cId="2263229089" sldId="274"/>
            <ac:picMk id="9" creationId="{D32128FE-1AC5-4EAC-07E9-CA940EBACC65}"/>
          </ac:picMkLst>
        </pc:picChg>
        <pc:picChg chg="add del mod">
          <ac:chgData name="Élisa Thériault" userId="b307a219-fbde-4a7e-86c3-b56d69c3873f" providerId="ADAL" clId="{B350845F-756F-6641-9F41-96DBB76F958F}" dt="2023-08-05T00:25:51.144" v="3758" actId="478"/>
          <ac:picMkLst>
            <pc:docMk/>
            <pc:sldMk cId="2263229089" sldId="274"/>
            <ac:picMk id="11" creationId="{F50C1256-4819-C3D5-BC1D-DA2BF7E18A43}"/>
          </ac:picMkLst>
        </pc:picChg>
        <pc:picChg chg="add del mod">
          <ac:chgData name="Élisa Thériault" userId="b307a219-fbde-4a7e-86c3-b56d69c3873f" providerId="ADAL" clId="{B350845F-756F-6641-9F41-96DBB76F958F}" dt="2023-08-05T00:27:12.933" v="3789" actId="478"/>
          <ac:picMkLst>
            <pc:docMk/>
            <pc:sldMk cId="2263229089" sldId="274"/>
            <ac:picMk id="12" creationId="{F13FC60F-C784-A63F-C081-A8497584B59C}"/>
          </ac:picMkLst>
        </pc:picChg>
        <pc:picChg chg="add del mod">
          <ac:chgData name="Élisa Thériault" userId="b307a219-fbde-4a7e-86c3-b56d69c3873f" providerId="ADAL" clId="{B350845F-756F-6641-9F41-96DBB76F958F}" dt="2023-08-05T00:27:13.992" v="3790" actId="478"/>
          <ac:picMkLst>
            <pc:docMk/>
            <pc:sldMk cId="2263229089" sldId="274"/>
            <ac:picMk id="13" creationId="{7CC8FC11-4BF9-31E8-FE51-E19B5F189DDB}"/>
          </ac:picMkLst>
        </pc:picChg>
        <pc:picChg chg="add del mod">
          <ac:chgData name="Élisa Thériault" userId="b307a219-fbde-4a7e-86c3-b56d69c3873f" providerId="ADAL" clId="{B350845F-756F-6641-9F41-96DBB76F958F}" dt="2023-08-05T00:38:17.809" v="4068" actId="478"/>
          <ac:picMkLst>
            <pc:docMk/>
            <pc:sldMk cId="2263229089" sldId="274"/>
            <ac:picMk id="15" creationId="{10B26DDF-C172-5D32-7532-BD98E7BCBB18}"/>
          </ac:picMkLst>
        </pc:picChg>
        <pc:picChg chg="add mod">
          <ac:chgData name="Élisa Thériault" userId="b307a219-fbde-4a7e-86c3-b56d69c3873f" providerId="ADAL" clId="{B350845F-756F-6641-9F41-96DBB76F958F}" dt="2023-08-05T00:38:23.945" v="4071" actId="14100"/>
          <ac:picMkLst>
            <pc:docMk/>
            <pc:sldMk cId="2263229089" sldId="274"/>
            <ac:picMk id="17" creationId="{A0A038B8-3301-23F0-0693-874A780C9C61}"/>
          </ac:picMkLst>
        </pc:picChg>
      </pc:sldChg>
      <pc:sldChg chg="addSp delSp modSp mod">
        <pc:chgData name="Élisa Thériault" userId="b307a219-fbde-4a7e-86c3-b56d69c3873f" providerId="ADAL" clId="{B350845F-756F-6641-9F41-96DBB76F958F}" dt="2023-08-05T00:39:03.345" v="4078" actId="14100"/>
        <pc:sldMkLst>
          <pc:docMk/>
          <pc:sldMk cId="4036616155" sldId="275"/>
        </pc:sldMkLst>
        <pc:spChg chg="add del mod">
          <ac:chgData name="Élisa Thériault" userId="b307a219-fbde-4a7e-86c3-b56d69c3873f" providerId="ADAL" clId="{B350845F-756F-6641-9F41-96DBB76F958F}" dt="2023-08-05T00:38:56.641" v="4073" actId="478"/>
          <ac:spMkLst>
            <pc:docMk/>
            <pc:sldMk cId="4036616155" sldId="275"/>
            <ac:spMk id="5" creationId="{45BD1F92-DD7F-A5A9-EEF1-82C90DDEE0A6}"/>
          </ac:spMkLst>
        </pc:spChg>
        <pc:picChg chg="add del mod">
          <ac:chgData name="Élisa Thériault" userId="b307a219-fbde-4a7e-86c3-b56d69c3873f" providerId="ADAL" clId="{B350845F-756F-6641-9F41-96DBB76F958F}" dt="2023-08-05T00:38:57.281" v="4074" actId="478"/>
          <ac:picMkLst>
            <pc:docMk/>
            <pc:sldMk cId="4036616155" sldId="275"/>
            <ac:picMk id="2" creationId="{5E5DFC78-01F0-D746-AC8E-9BD64D09CE14}"/>
          </ac:picMkLst>
        </pc:picChg>
        <pc:picChg chg="del mod">
          <ac:chgData name="Élisa Thériault" userId="b307a219-fbde-4a7e-86c3-b56d69c3873f" providerId="ADAL" clId="{B350845F-756F-6641-9F41-96DBB76F958F}" dt="2023-08-05T00:29:52.152" v="3876" actId="478"/>
          <ac:picMkLst>
            <pc:docMk/>
            <pc:sldMk cId="4036616155" sldId="275"/>
            <ac:picMk id="3" creationId="{3F627C8C-B0C4-A3E5-1568-4845C18A1DEC}"/>
          </ac:picMkLst>
        </pc:picChg>
        <pc:picChg chg="add del mod">
          <ac:chgData name="Élisa Thériault" userId="b307a219-fbde-4a7e-86c3-b56d69c3873f" providerId="ADAL" clId="{B350845F-756F-6641-9F41-96DBB76F958F}" dt="2023-08-05T00:29:50.880" v="3875" actId="478"/>
          <ac:picMkLst>
            <pc:docMk/>
            <pc:sldMk cId="4036616155" sldId="275"/>
            <ac:picMk id="4" creationId="{8F18B741-4CCD-0C6D-28BF-24663CC4C458}"/>
          </ac:picMkLst>
        </pc:picChg>
        <pc:picChg chg="add del mod">
          <ac:chgData name="Élisa Thériault" userId="b307a219-fbde-4a7e-86c3-b56d69c3873f" providerId="ADAL" clId="{B350845F-756F-6641-9F41-96DBB76F958F}" dt="2023-08-05T00:29:03.060" v="3840" actId="478"/>
          <ac:picMkLst>
            <pc:docMk/>
            <pc:sldMk cId="4036616155" sldId="275"/>
            <ac:picMk id="6" creationId="{676C90A0-53C4-1768-B1D6-CBE02C95C671}"/>
          </ac:picMkLst>
        </pc:picChg>
        <pc:picChg chg="add del mod">
          <ac:chgData name="Élisa Thériault" userId="b307a219-fbde-4a7e-86c3-b56d69c3873f" providerId="ADAL" clId="{B350845F-756F-6641-9F41-96DBB76F958F}" dt="2023-08-05T00:29:02.176" v="3839" actId="478"/>
          <ac:picMkLst>
            <pc:docMk/>
            <pc:sldMk cId="4036616155" sldId="275"/>
            <ac:picMk id="7" creationId="{111CC956-E8E7-9977-6BC7-74E148D06E11}"/>
          </ac:picMkLst>
        </pc:picChg>
        <pc:picChg chg="add del mod">
          <ac:chgData name="Élisa Thériault" userId="b307a219-fbde-4a7e-86c3-b56d69c3873f" providerId="ADAL" clId="{B350845F-756F-6641-9F41-96DBB76F958F}" dt="2023-08-05T00:29:04.035" v="3841" actId="478"/>
          <ac:picMkLst>
            <pc:docMk/>
            <pc:sldMk cId="4036616155" sldId="275"/>
            <ac:picMk id="8" creationId="{2875527A-4289-6417-E240-E85349A1C6A3}"/>
          </ac:picMkLst>
        </pc:picChg>
        <pc:picChg chg="add del mod">
          <ac:chgData name="Élisa Thériault" userId="b307a219-fbde-4a7e-86c3-b56d69c3873f" providerId="ADAL" clId="{B350845F-756F-6641-9F41-96DBB76F958F}" dt="2023-08-05T00:38:58.268" v="4075" actId="478"/>
          <ac:picMkLst>
            <pc:docMk/>
            <pc:sldMk cId="4036616155" sldId="275"/>
            <ac:picMk id="10" creationId="{C2A7BFF3-A1C5-7D9E-9600-6348EAD0F38E}"/>
          </ac:picMkLst>
        </pc:picChg>
        <pc:picChg chg="add mod">
          <ac:chgData name="Élisa Thériault" userId="b307a219-fbde-4a7e-86c3-b56d69c3873f" providerId="ADAL" clId="{B350845F-756F-6641-9F41-96DBB76F958F}" dt="2023-08-05T00:39:03.345" v="4078" actId="14100"/>
          <ac:picMkLst>
            <pc:docMk/>
            <pc:sldMk cId="4036616155" sldId="275"/>
            <ac:picMk id="12" creationId="{CEA54C17-7785-AF04-579A-F026757329B9}"/>
          </ac:picMkLst>
        </pc:picChg>
      </pc:sldChg>
      <pc:sldChg chg="addSp delSp modSp mod">
        <pc:chgData name="Élisa Thériault" userId="b307a219-fbde-4a7e-86c3-b56d69c3873f" providerId="ADAL" clId="{B350845F-756F-6641-9F41-96DBB76F958F}" dt="2023-08-05T00:39:41.464" v="4085" actId="14100"/>
        <pc:sldMkLst>
          <pc:docMk/>
          <pc:sldMk cId="2099263446" sldId="276"/>
        </pc:sldMkLst>
        <pc:spChg chg="add del mod">
          <ac:chgData name="Élisa Thériault" userId="b307a219-fbde-4a7e-86c3-b56d69c3873f" providerId="ADAL" clId="{B350845F-756F-6641-9F41-96DBB76F958F}" dt="2023-08-05T00:39:37.012" v="4082" actId="478"/>
          <ac:spMkLst>
            <pc:docMk/>
            <pc:sldMk cId="2099263446" sldId="276"/>
            <ac:spMk id="6" creationId="{7C627F85-90B0-B9B5-41C8-D6A20490005B}"/>
          </ac:spMkLst>
        </pc:spChg>
        <pc:picChg chg="add del mod">
          <ac:chgData name="Élisa Thériault" userId="b307a219-fbde-4a7e-86c3-b56d69c3873f" providerId="ADAL" clId="{B350845F-756F-6641-9F41-96DBB76F958F}" dt="2023-08-05T00:39:33.012" v="4080" actId="478"/>
          <ac:picMkLst>
            <pc:docMk/>
            <pc:sldMk cId="2099263446" sldId="276"/>
            <ac:picMk id="2" creationId="{B66BD122-504A-866D-E9A7-1DE6BB346E0F}"/>
          </ac:picMkLst>
        </pc:picChg>
        <pc:picChg chg="del mod">
          <ac:chgData name="Élisa Thériault" userId="b307a219-fbde-4a7e-86c3-b56d69c3873f" providerId="ADAL" clId="{B350845F-756F-6641-9F41-96DBB76F958F}" dt="2023-08-05T00:37:17.339" v="4059" actId="478"/>
          <ac:picMkLst>
            <pc:docMk/>
            <pc:sldMk cId="2099263446" sldId="276"/>
            <ac:picMk id="3" creationId="{FEBC7191-094B-7875-6A0D-322BC85BCB95}"/>
          </ac:picMkLst>
        </pc:picChg>
        <pc:picChg chg="add del mod">
          <ac:chgData name="Élisa Thériault" userId="b307a219-fbde-4a7e-86c3-b56d69c3873f" providerId="ADAL" clId="{B350845F-756F-6641-9F41-96DBB76F958F}" dt="2023-08-05T00:37:14.976" v="4058" actId="478"/>
          <ac:picMkLst>
            <pc:docMk/>
            <pc:sldMk cId="2099263446" sldId="276"/>
            <ac:picMk id="4" creationId="{19EA1E03-2FC2-0118-6FE7-57E2FDE35867}"/>
          </ac:picMkLst>
        </pc:picChg>
        <pc:picChg chg="add del mod">
          <ac:chgData name="Élisa Thériault" userId="b307a219-fbde-4a7e-86c3-b56d69c3873f" providerId="ADAL" clId="{B350845F-756F-6641-9F41-96DBB76F958F}" dt="2023-08-05T00:32:17.339" v="3933" actId="478"/>
          <ac:picMkLst>
            <pc:docMk/>
            <pc:sldMk cId="2099263446" sldId="276"/>
            <ac:picMk id="5" creationId="{5E228657-F54F-BD24-74E6-BE067AA970A0}"/>
          </ac:picMkLst>
        </pc:picChg>
        <pc:picChg chg="add del mod">
          <ac:chgData name="Élisa Thériault" userId="b307a219-fbde-4a7e-86c3-b56d69c3873f" providerId="ADAL" clId="{B350845F-756F-6641-9F41-96DBB76F958F}" dt="2023-08-05T00:32:16.146" v="3932" actId="478"/>
          <ac:picMkLst>
            <pc:docMk/>
            <pc:sldMk cId="2099263446" sldId="276"/>
            <ac:picMk id="7" creationId="{0AD44E42-541A-E044-D98E-35D5AC4B0582}"/>
          </ac:picMkLst>
        </pc:picChg>
        <pc:picChg chg="add del mod">
          <ac:chgData name="Élisa Thériault" userId="b307a219-fbde-4a7e-86c3-b56d69c3873f" providerId="ADAL" clId="{B350845F-756F-6641-9F41-96DBB76F958F}" dt="2023-08-05T00:32:15.234" v="3931" actId="478"/>
          <ac:picMkLst>
            <pc:docMk/>
            <pc:sldMk cId="2099263446" sldId="276"/>
            <ac:picMk id="8" creationId="{9A90A458-670D-9F93-1741-A8FEB0D6A32F}"/>
          </ac:picMkLst>
        </pc:picChg>
        <pc:picChg chg="add del mod">
          <ac:chgData name="Élisa Thériault" userId="b307a219-fbde-4a7e-86c3-b56d69c3873f" providerId="ADAL" clId="{B350845F-756F-6641-9F41-96DBB76F958F}" dt="2023-08-05T00:39:37.637" v="4083" actId="478"/>
          <ac:picMkLst>
            <pc:docMk/>
            <pc:sldMk cId="2099263446" sldId="276"/>
            <ac:picMk id="10" creationId="{DE51CF26-8207-7562-430E-8243A3F60BCE}"/>
          </ac:picMkLst>
        </pc:picChg>
        <pc:picChg chg="add del mod">
          <ac:chgData name="Élisa Thériault" userId="b307a219-fbde-4a7e-86c3-b56d69c3873f" providerId="ADAL" clId="{B350845F-756F-6641-9F41-96DBB76F958F}" dt="2023-08-05T00:39:34.249" v="4081" actId="478"/>
          <ac:picMkLst>
            <pc:docMk/>
            <pc:sldMk cId="2099263446" sldId="276"/>
            <ac:picMk id="12" creationId="{70FE5C91-78E1-25B0-6143-EE7C1DD7CEE0}"/>
          </ac:picMkLst>
        </pc:picChg>
        <pc:picChg chg="add mod">
          <ac:chgData name="Élisa Thériault" userId="b307a219-fbde-4a7e-86c3-b56d69c3873f" providerId="ADAL" clId="{B350845F-756F-6641-9F41-96DBB76F958F}" dt="2023-08-05T00:39:41.464" v="4085" actId="14100"/>
          <ac:picMkLst>
            <pc:docMk/>
            <pc:sldMk cId="2099263446" sldId="276"/>
            <ac:picMk id="14" creationId="{7590652E-E64E-6853-E10D-E976C745D950}"/>
          </ac:picMkLst>
        </pc:picChg>
      </pc:sldChg>
      <pc:sldChg chg="addSp delSp modSp add mod">
        <pc:chgData name="Élisa Thériault" userId="b307a219-fbde-4a7e-86c3-b56d69c3873f" providerId="ADAL" clId="{B350845F-756F-6641-9F41-96DBB76F958F}" dt="2023-06-30T15:54:15.399" v="3365" actId="1076"/>
        <pc:sldMkLst>
          <pc:docMk/>
          <pc:sldMk cId="3148672319" sldId="277"/>
        </pc:sldMkLst>
        <pc:spChg chg="mod">
          <ac:chgData name="Élisa Thériault" userId="b307a219-fbde-4a7e-86c3-b56d69c3873f" providerId="ADAL" clId="{B350845F-756F-6641-9F41-96DBB76F958F}" dt="2023-06-22T12:51:49.537" v="228" actId="1076"/>
          <ac:spMkLst>
            <pc:docMk/>
            <pc:sldMk cId="3148672319" sldId="277"/>
            <ac:spMk id="3" creationId="{C50EC6E1-9FE0-41A7-A1A9-ED98ED10F497}"/>
          </ac:spMkLst>
        </pc:spChg>
        <pc:spChg chg="add mod">
          <ac:chgData name="Élisa Thériault" userId="b307a219-fbde-4a7e-86c3-b56d69c3873f" providerId="ADAL" clId="{B350845F-756F-6641-9F41-96DBB76F958F}" dt="2023-06-22T12:52:29.895" v="436" actId="1035"/>
          <ac:spMkLst>
            <pc:docMk/>
            <pc:sldMk cId="3148672319" sldId="277"/>
            <ac:spMk id="12" creationId="{78A1E28B-8A3E-4D74-6342-3901CF2C60C0}"/>
          </ac:spMkLst>
        </pc:spChg>
        <pc:spChg chg="add mod">
          <ac:chgData name="Élisa Thériault" userId="b307a219-fbde-4a7e-86c3-b56d69c3873f" providerId="ADAL" clId="{B350845F-756F-6641-9F41-96DBB76F958F}" dt="2023-06-22T12:52:36.538" v="439" actId="167"/>
          <ac:spMkLst>
            <pc:docMk/>
            <pc:sldMk cId="3148672319" sldId="277"/>
            <ac:spMk id="13" creationId="{195E8372-8A5B-A31D-A03C-F2A82A60C1A2}"/>
          </ac:spMkLst>
        </pc:spChg>
        <pc:spChg chg="add mod">
          <ac:chgData name="Élisa Thériault" userId="b307a219-fbde-4a7e-86c3-b56d69c3873f" providerId="ADAL" clId="{B350845F-756F-6641-9F41-96DBB76F958F}" dt="2023-06-22T12:52:47.922" v="442" actId="167"/>
          <ac:spMkLst>
            <pc:docMk/>
            <pc:sldMk cId="3148672319" sldId="277"/>
            <ac:spMk id="14" creationId="{BBCC458B-E17A-9574-6703-7162CB528316}"/>
          </ac:spMkLst>
        </pc:spChg>
        <pc:spChg chg="add del">
          <ac:chgData name="Élisa Thériault" userId="b307a219-fbde-4a7e-86c3-b56d69c3873f" providerId="ADAL" clId="{B350845F-756F-6641-9F41-96DBB76F958F}" dt="2023-06-22T14:20:34.105" v="3035" actId="478"/>
          <ac:spMkLst>
            <pc:docMk/>
            <pc:sldMk cId="3148672319" sldId="277"/>
            <ac:spMk id="15" creationId="{4E2AB567-B3A6-F1BF-65BE-8E9973781B6B}"/>
          </ac:spMkLst>
        </pc:spChg>
        <pc:picChg chg="del">
          <ac:chgData name="Élisa Thériault" userId="b307a219-fbde-4a7e-86c3-b56d69c3873f" providerId="ADAL" clId="{B350845F-756F-6641-9F41-96DBB76F958F}" dt="2023-06-22T14:36:46.685" v="3311" actId="478"/>
          <ac:picMkLst>
            <pc:docMk/>
            <pc:sldMk cId="3148672319" sldId="277"/>
            <ac:picMk id="6" creationId="{D47BC2AC-E826-427A-A565-D6965091713B}"/>
          </ac:picMkLst>
        </pc:picChg>
        <pc:picChg chg="add mod">
          <ac:chgData name="Élisa Thériault" userId="b307a219-fbde-4a7e-86c3-b56d69c3873f" providerId="ADAL" clId="{B350845F-756F-6641-9F41-96DBB76F958F}" dt="2023-06-30T15:54:15.399" v="3365" actId="1076"/>
          <ac:picMkLst>
            <pc:docMk/>
            <pc:sldMk cId="3148672319" sldId="277"/>
            <ac:picMk id="7" creationId="{9E701D65-B98C-46DF-0ADA-C0E05F7CB9D7}"/>
          </ac:picMkLst>
        </pc:picChg>
        <pc:picChg chg="add mod">
          <ac:chgData name="Élisa Thériault" userId="b307a219-fbde-4a7e-86c3-b56d69c3873f" providerId="ADAL" clId="{B350845F-756F-6641-9F41-96DBB76F958F}" dt="2023-06-22T12:51:55.223" v="231" actId="1076"/>
          <ac:picMkLst>
            <pc:docMk/>
            <pc:sldMk cId="3148672319" sldId="277"/>
            <ac:picMk id="8" creationId="{BC949049-8B54-8F55-05FD-16475A46F924}"/>
          </ac:picMkLst>
        </pc:picChg>
        <pc:picChg chg="del mod">
          <ac:chgData name="Élisa Thériault" userId="b307a219-fbde-4a7e-86c3-b56d69c3873f" providerId="ADAL" clId="{B350845F-756F-6641-9F41-96DBB76F958F}" dt="2023-06-23T16:36:08.046" v="3347" actId="478"/>
          <ac:picMkLst>
            <pc:docMk/>
            <pc:sldMk cId="3148672319" sldId="277"/>
            <ac:picMk id="9" creationId="{A4632810-406C-49FB-9882-5D5D57B1FA9E}"/>
          </ac:picMkLst>
        </pc:picChg>
        <pc:picChg chg="add mod">
          <ac:chgData name="Élisa Thériault" userId="b307a219-fbde-4a7e-86c3-b56d69c3873f" providerId="ADAL" clId="{B350845F-756F-6641-9F41-96DBB76F958F}" dt="2023-06-22T12:57:37.948" v="595"/>
          <ac:picMkLst>
            <pc:docMk/>
            <pc:sldMk cId="3148672319" sldId="277"/>
            <ac:picMk id="10" creationId="{13950CB1-9EBC-748C-F67A-48C807F993A1}"/>
          </ac:picMkLst>
        </pc:picChg>
        <pc:picChg chg="add mod">
          <ac:chgData name="Élisa Thériault" userId="b307a219-fbde-4a7e-86c3-b56d69c3873f" providerId="ADAL" clId="{B350845F-756F-6641-9F41-96DBB76F958F}" dt="2023-06-22T12:51:41.931" v="225" actId="1076"/>
          <ac:picMkLst>
            <pc:docMk/>
            <pc:sldMk cId="3148672319" sldId="277"/>
            <ac:picMk id="11" creationId="{37AB6666-BCD0-D7BD-7EA7-3626D79EB54F}"/>
          </ac:picMkLst>
        </pc:picChg>
        <pc:picChg chg="add mod">
          <ac:chgData name="Élisa Thériault" userId="b307a219-fbde-4a7e-86c3-b56d69c3873f" providerId="ADAL" clId="{B350845F-756F-6641-9F41-96DBB76F958F}" dt="2023-06-22T14:36:47.056" v="3312"/>
          <ac:picMkLst>
            <pc:docMk/>
            <pc:sldMk cId="3148672319" sldId="277"/>
            <ac:picMk id="16" creationId="{F6316546-D9CF-0489-E8D8-0DF14D594A38}"/>
          </ac:picMkLst>
        </pc:picChg>
      </pc:sldChg>
      <pc:sldChg chg="addSp delSp modSp add mod">
        <pc:chgData name="Élisa Thériault" userId="b307a219-fbde-4a7e-86c3-b56d69c3873f" providerId="ADAL" clId="{B350845F-756F-6641-9F41-96DBB76F958F}" dt="2023-07-13T20:18:22.289" v="3496" actId="2085"/>
        <pc:sldMkLst>
          <pc:docMk/>
          <pc:sldMk cId="3514338076" sldId="278"/>
        </pc:sldMkLst>
        <pc:spChg chg="add del mod">
          <ac:chgData name="Élisa Thériault" userId="b307a219-fbde-4a7e-86c3-b56d69c3873f" providerId="ADAL" clId="{B350845F-756F-6641-9F41-96DBB76F958F}" dt="2023-06-22T12:49:05.909" v="177" actId="478"/>
          <ac:spMkLst>
            <pc:docMk/>
            <pc:sldMk cId="3514338076" sldId="278"/>
            <ac:spMk id="3" creationId="{043C5277-20D1-A284-FAD8-30239CEF2B06}"/>
          </ac:spMkLst>
        </pc:spChg>
        <pc:spChg chg="add del mod">
          <ac:chgData name="Élisa Thériault" userId="b307a219-fbde-4a7e-86c3-b56d69c3873f" providerId="ADAL" clId="{B350845F-756F-6641-9F41-96DBB76F958F}" dt="2023-06-22T12:49:15.701" v="180"/>
          <ac:spMkLst>
            <pc:docMk/>
            <pc:sldMk cId="3514338076" sldId="278"/>
            <ac:spMk id="5" creationId="{BBC32BE2-F098-8403-398D-B10B1A27B431}"/>
          </ac:spMkLst>
        </pc:spChg>
        <pc:spChg chg="add mod">
          <ac:chgData name="Élisa Thériault" userId="b307a219-fbde-4a7e-86c3-b56d69c3873f" providerId="ADAL" clId="{B350845F-756F-6641-9F41-96DBB76F958F}" dt="2023-06-22T12:49:20.274" v="182"/>
          <ac:spMkLst>
            <pc:docMk/>
            <pc:sldMk cId="3514338076" sldId="278"/>
            <ac:spMk id="7" creationId="{09F1EF9D-0B20-5A7D-27BA-5975CAFF71D0}"/>
          </ac:spMkLst>
        </pc:spChg>
        <pc:spChg chg="del">
          <ac:chgData name="Élisa Thériault" userId="b307a219-fbde-4a7e-86c3-b56d69c3873f" providerId="ADAL" clId="{B350845F-756F-6641-9F41-96DBB76F958F}" dt="2023-06-22T12:49:04.440" v="176" actId="478"/>
          <ac:spMkLst>
            <pc:docMk/>
            <pc:sldMk cId="3514338076" sldId="278"/>
            <ac:spMk id="9" creationId="{5432AD6E-8B2E-6FE3-985A-343EBEFDA176}"/>
          </ac:spMkLst>
        </pc:spChg>
        <pc:spChg chg="mod">
          <ac:chgData name="Élisa Thériault" userId="b307a219-fbde-4a7e-86c3-b56d69c3873f" providerId="ADAL" clId="{B350845F-756F-6641-9F41-96DBB76F958F}" dt="2023-06-22T12:49:40.131" v="190" actId="1076"/>
          <ac:spMkLst>
            <pc:docMk/>
            <pc:sldMk cId="3514338076" sldId="278"/>
            <ac:spMk id="14" creationId="{C2F98373-E2D9-1629-DDA1-93C991A34559}"/>
          </ac:spMkLst>
        </pc:spChg>
        <pc:spChg chg="mod">
          <ac:chgData name="Élisa Thériault" userId="b307a219-fbde-4a7e-86c3-b56d69c3873f" providerId="ADAL" clId="{B350845F-756F-6641-9F41-96DBB76F958F}" dt="2023-06-22T13:40:51.330" v="1929"/>
          <ac:spMkLst>
            <pc:docMk/>
            <pc:sldMk cId="3514338076" sldId="278"/>
            <ac:spMk id="18" creationId="{9E9AC9F2-9211-FC92-7DCD-A3AF304ACC9E}"/>
          </ac:spMkLst>
        </pc:spChg>
        <pc:spChg chg="mod">
          <ac:chgData name="Élisa Thériault" userId="b307a219-fbde-4a7e-86c3-b56d69c3873f" providerId="ADAL" clId="{B350845F-756F-6641-9F41-96DBB76F958F}" dt="2023-06-22T13:40:51.330" v="1929"/>
          <ac:spMkLst>
            <pc:docMk/>
            <pc:sldMk cId="3514338076" sldId="278"/>
            <ac:spMk id="19" creationId="{D4DBB170-7ED6-BF61-ECD3-2C7F2E524D8D}"/>
          </ac:spMkLst>
        </pc:spChg>
        <pc:spChg chg="add mod">
          <ac:chgData name="Élisa Thériault" userId="b307a219-fbde-4a7e-86c3-b56d69c3873f" providerId="ADAL" clId="{B350845F-756F-6641-9F41-96DBB76F958F}" dt="2023-06-22T13:41:56.243" v="1977" actId="1035"/>
          <ac:spMkLst>
            <pc:docMk/>
            <pc:sldMk cId="3514338076" sldId="278"/>
            <ac:spMk id="21" creationId="{7D2EB54D-F4A5-DFAE-E93A-395D317D3545}"/>
          </ac:spMkLst>
        </pc:spChg>
        <pc:spChg chg="mod">
          <ac:chgData name="Élisa Thériault" userId="b307a219-fbde-4a7e-86c3-b56d69c3873f" providerId="ADAL" clId="{B350845F-756F-6641-9F41-96DBB76F958F}" dt="2023-06-22T13:41:44.383" v="1967" actId="1035"/>
          <ac:spMkLst>
            <pc:docMk/>
            <pc:sldMk cId="3514338076" sldId="278"/>
            <ac:spMk id="26" creationId="{7E81FF3B-49AC-B1AD-94C7-F2150B433C55}"/>
          </ac:spMkLst>
        </pc:spChg>
        <pc:spChg chg="add mod">
          <ac:chgData name="Élisa Thériault" userId="b307a219-fbde-4a7e-86c3-b56d69c3873f" providerId="ADAL" clId="{B350845F-756F-6641-9F41-96DBB76F958F}" dt="2023-06-22T13:41:56.243" v="1977" actId="1035"/>
          <ac:spMkLst>
            <pc:docMk/>
            <pc:sldMk cId="3514338076" sldId="278"/>
            <ac:spMk id="28" creationId="{A9026B15-B9AA-06C9-2856-506E3D1069CB}"/>
          </ac:spMkLst>
        </pc:spChg>
        <pc:spChg chg="add mod">
          <ac:chgData name="Élisa Thériault" userId="b307a219-fbde-4a7e-86c3-b56d69c3873f" providerId="ADAL" clId="{B350845F-756F-6641-9F41-96DBB76F958F}" dt="2023-07-13T20:18:09.490" v="3494" actId="2711"/>
          <ac:spMkLst>
            <pc:docMk/>
            <pc:sldMk cId="3514338076" sldId="278"/>
            <ac:spMk id="32" creationId="{0E230CFA-CEC7-4DB6-D740-60FBB3FF6128}"/>
          </ac:spMkLst>
        </pc:spChg>
        <pc:spChg chg="add mod">
          <ac:chgData name="Élisa Thériault" userId="b307a219-fbde-4a7e-86c3-b56d69c3873f" providerId="ADAL" clId="{B350845F-756F-6641-9F41-96DBB76F958F}" dt="2023-07-13T20:18:14.112" v="3495" actId="2711"/>
          <ac:spMkLst>
            <pc:docMk/>
            <pc:sldMk cId="3514338076" sldId="278"/>
            <ac:spMk id="33" creationId="{96ABEDC7-A96C-9803-CB52-A2DCA7B566D0}"/>
          </ac:spMkLst>
        </pc:spChg>
        <pc:spChg chg="add mod">
          <ac:chgData name="Élisa Thériault" userId="b307a219-fbde-4a7e-86c3-b56d69c3873f" providerId="ADAL" clId="{B350845F-756F-6641-9F41-96DBB76F958F}" dt="2023-07-13T20:17:27.447" v="3489" actId="208"/>
          <ac:spMkLst>
            <pc:docMk/>
            <pc:sldMk cId="3514338076" sldId="278"/>
            <ac:spMk id="34" creationId="{03F588AA-ADB8-46CD-24B6-CB21D584855A}"/>
          </ac:spMkLst>
        </pc:spChg>
        <pc:spChg chg="add mod">
          <ac:chgData name="Élisa Thériault" userId="b307a219-fbde-4a7e-86c3-b56d69c3873f" providerId="ADAL" clId="{B350845F-756F-6641-9F41-96DBB76F958F}" dt="2023-07-13T20:18:22.289" v="3496" actId="2085"/>
          <ac:spMkLst>
            <pc:docMk/>
            <pc:sldMk cId="3514338076" sldId="278"/>
            <ac:spMk id="35" creationId="{F9F99B6F-4104-B784-8002-477264FF26A9}"/>
          </ac:spMkLst>
        </pc:spChg>
        <pc:spChg chg="add mod">
          <ac:chgData name="Élisa Thériault" userId="b307a219-fbde-4a7e-86c3-b56d69c3873f" providerId="ADAL" clId="{B350845F-756F-6641-9F41-96DBB76F958F}" dt="2023-07-13T20:17:27.447" v="3489" actId="208"/>
          <ac:spMkLst>
            <pc:docMk/>
            <pc:sldMk cId="3514338076" sldId="278"/>
            <ac:spMk id="36" creationId="{B800AF79-0CCB-3DF6-BBF7-7FC5239A9EB8}"/>
          </ac:spMkLst>
        </pc:spChg>
        <pc:spChg chg="mod">
          <ac:chgData name="Élisa Thériault" userId="b307a219-fbde-4a7e-86c3-b56d69c3873f" providerId="ADAL" clId="{B350845F-756F-6641-9F41-96DBB76F958F}" dt="2023-07-13T20:17:54.417" v="3491" actId="122"/>
          <ac:spMkLst>
            <pc:docMk/>
            <pc:sldMk cId="3514338076" sldId="278"/>
            <ac:spMk id="44" creationId="{E478DF10-4F90-3997-602A-47C67610CA40}"/>
          </ac:spMkLst>
        </pc:spChg>
        <pc:spChg chg="mod">
          <ac:chgData name="Élisa Thériault" userId="b307a219-fbde-4a7e-86c3-b56d69c3873f" providerId="ADAL" clId="{B350845F-756F-6641-9F41-96DBB76F958F}" dt="2023-07-13T20:17:59.300" v="3492" actId="2711"/>
          <ac:spMkLst>
            <pc:docMk/>
            <pc:sldMk cId="3514338076" sldId="278"/>
            <ac:spMk id="46" creationId="{7A24FD4D-E6CD-96C4-C1A2-1AB2BA191E5A}"/>
          </ac:spMkLst>
        </pc:spChg>
        <pc:spChg chg="mod">
          <ac:chgData name="Élisa Thériault" userId="b307a219-fbde-4a7e-86c3-b56d69c3873f" providerId="ADAL" clId="{B350845F-756F-6641-9F41-96DBB76F958F}" dt="2023-07-13T20:18:04.106" v="3493" actId="2711"/>
          <ac:spMkLst>
            <pc:docMk/>
            <pc:sldMk cId="3514338076" sldId="278"/>
            <ac:spMk id="48" creationId="{F07F672C-0D59-8031-A411-05C0C8AD62ED}"/>
          </ac:spMkLst>
        </pc:spChg>
        <pc:grpChg chg="mod">
          <ac:chgData name="Élisa Thériault" userId="b307a219-fbde-4a7e-86c3-b56d69c3873f" providerId="ADAL" clId="{B350845F-756F-6641-9F41-96DBB76F958F}" dt="2023-06-22T13:41:44.383" v="1967" actId="1035"/>
          <ac:grpSpMkLst>
            <pc:docMk/>
            <pc:sldMk cId="3514338076" sldId="278"/>
            <ac:grpSpMk id="10" creationId="{76AD1FBD-62B9-412D-BA5E-4A93FB185CF7}"/>
          </ac:grpSpMkLst>
        </pc:grpChg>
        <pc:grpChg chg="add mod">
          <ac:chgData name="Élisa Thériault" userId="b307a219-fbde-4a7e-86c3-b56d69c3873f" providerId="ADAL" clId="{B350845F-756F-6641-9F41-96DBB76F958F}" dt="2023-06-22T13:41:44.383" v="1967" actId="1035"/>
          <ac:grpSpMkLst>
            <pc:docMk/>
            <pc:sldMk cId="3514338076" sldId="278"/>
            <ac:grpSpMk id="16" creationId="{1D5E7012-0446-B1CE-FE03-0FC787F71CC8}"/>
          </ac:grpSpMkLst>
        </pc:grpChg>
        <pc:picChg chg="del">
          <ac:chgData name="Élisa Thériault" userId="b307a219-fbde-4a7e-86c3-b56d69c3873f" providerId="ADAL" clId="{B350845F-756F-6641-9F41-96DBB76F958F}" dt="2023-06-22T13:02:27.133" v="681" actId="478"/>
          <ac:picMkLst>
            <pc:docMk/>
            <pc:sldMk cId="3514338076" sldId="278"/>
            <ac:picMk id="4" creationId="{77D172C9-2E3B-43C8-B889-B2B3CC0882D3}"/>
          </ac:picMkLst>
        </pc:picChg>
        <pc:picChg chg="add del mod">
          <ac:chgData name="Élisa Thériault" userId="b307a219-fbde-4a7e-86c3-b56d69c3873f" providerId="ADAL" clId="{B350845F-756F-6641-9F41-96DBB76F958F}" dt="2023-06-22T12:49:15.701" v="180"/>
          <ac:picMkLst>
            <pc:docMk/>
            <pc:sldMk cId="3514338076" sldId="278"/>
            <ac:picMk id="6" creationId="{244CF228-F8D2-86A9-DA55-2527B8EC687C}"/>
          </ac:picMkLst>
        </pc:picChg>
        <pc:picChg chg="add del mod">
          <ac:chgData name="Élisa Thériault" userId="b307a219-fbde-4a7e-86c3-b56d69c3873f" providerId="ADAL" clId="{B350845F-756F-6641-9F41-96DBB76F958F}" dt="2023-06-22T14:36:53.617" v="3315" actId="478"/>
          <ac:picMkLst>
            <pc:docMk/>
            <pc:sldMk cId="3514338076" sldId="278"/>
            <ac:picMk id="8" creationId="{0F603D13-F20D-9278-C274-BFC5DCA356DF}"/>
          </ac:picMkLst>
        </pc:picChg>
        <pc:picChg chg="del">
          <ac:chgData name="Élisa Thériault" userId="b307a219-fbde-4a7e-86c3-b56d69c3873f" providerId="ADAL" clId="{B350845F-756F-6641-9F41-96DBB76F958F}" dt="2023-06-22T12:49:07.062" v="178" actId="478"/>
          <ac:picMkLst>
            <pc:docMk/>
            <pc:sldMk cId="3514338076" sldId="278"/>
            <ac:picMk id="11" creationId="{5950DB39-00F9-A617-EEC2-56C06EFB5D4F}"/>
          </ac:picMkLst>
        </pc:picChg>
        <pc:picChg chg="mod">
          <ac:chgData name="Élisa Thériault" userId="b307a219-fbde-4a7e-86c3-b56d69c3873f" providerId="ADAL" clId="{B350845F-756F-6641-9F41-96DBB76F958F}" dt="2023-06-22T13:41:44.383" v="1967" actId="1035"/>
          <ac:picMkLst>
            <pc:docMk/>
            <pc:sldMk cId="3514338076" sldId="278"/>
            <ac:picMk id="12" creationId="{7575EE9B-7803-7D66-92F4-5A169C9C57EE}"/>
          </ac:picMkLst>
        </pc:picChg>
        <pc:picChg chg="add mod">
          <ac:chgData name="Élisa Thériault" userId="b307a219-fbde-4a7e-86c3-b56d69c3873f" providerId="ADAL" clId="{B350845F-756F-6641-9F41-96DBB76F958F}" dt="2023-06-22T13:41:56.243" v="1977" actId="1035"/>
          <ac:picMkLst>
            <pc:docMk/>
            <pc:sldMk cId="3514338076" sldId="278"/>
            <ac:picMk id="20" creationId="{BBE3FF2A-20FF-9843-43ED-46D860463288}"/>
          </ac:picMkLst>
        </pc:picChg>
        <pc:picChg chg="add mod">
          <ac:chgData name="Élisa Thériault" userId="b307a219-fbde-4a7e-86c3-b56d69c3873f" providerId="ADAL" clId="{B350845F-756F-6641-9F41-96DBB76F958F}" dt="2023-06-22T13:41:56.243" v="1977" actId="1035"/>
          <ac:picMkLst>
            <pc:docMk/>
            <pc:sldMk cId="3514338076" sldId="278"/>
            <ac:picMk id="22" creationId="{22CB3CA1-5978-6149-C7AB-26F5B7DCE2A6}"/>
          </ac:picMkLst>
        </pc:picChg>
        <pc:picChg chg="mod">
          <ac:chgData name="Élisa Thériault" userId="b307a219-fbde-4a7e-86c3-b56d69c3873f" providerId="ADAL" clId="{B350845F-756F-6641-9F41-96DBB76F958F}" dt="2023-06-22T13:41:44.383" v="1967" actId="1035"/>
          <ac:picMkLst>
            <pc:docMk/>
            <pc:sldMk cId="3514338076" sldId="278"/>
            <ac:picMk id="23" creationId="{B90B4C8B-8A59-5A3D-2D6D-819105897FAE}"/>
          </ac:picMkLst>
        </pc:picChg>
        <pc:picChg chg="mod">
          <ac:chgData name="Élisa Thériault" userId="b307a219-fbde-4a7e-86c3-b56d69c3873f" providerId="ADAL" clId="{B350845F-756F-6641-9F41-96DBB76F958F}" dt="2023-06-22T13:41:44.383" v="1967" actId="1035"/>
          <ac:picMkLst>
            <pc:docMk/>
            <pc:sldMk cId="3514338076" sldId="278"/>
            <ac:picMk id="24" creationId="{C8E1730F-CF7C-C6FD-7D50-48F9EBFD10D2}"/>
          </ac:picMkLst>
        </pc:picChg>
        <pc:picChg chg="mod">
          <ac:chgData name="Élisa Thériault" userId="b307a219-fbde-4a7e-86c3-b56d69c3873f" providerId="ADAL" clId="{B350845F-756F-6641-9F41-96DBB76F958F}" dt="2023-06-22T13:41:44.383" v="1967" actId="1035"/>
          <ac:picMkLst>
            <pc:docMk/>
            <pc:sldMk cId="3514338076" sldId="278"/>
            <ac:picMk id="25" creationId="{37DBC880-D52D-1214-49A0-6E0BD60D04C1}"/>
          </ac:picMkLst>
        </pc:picChg>
        <pc:picChg chg="add mod">
          <ac:chgData name="Élisa Thériault" userId="b307a219-fbde-4a7e-86c3-b56d69c3873f" providerId="ADAL" clId="{B350845F-756F-6641-9F41-96DBB76F958F}" dt="2023-06-22T13:41:56.243" v="1977" actId="1035"/>
          <ac:picMkLst>
            <pc:docMk/>
            <pc:sldMk cId="3514338076" sldId="278"/>
            <ac:picMk id="27" creationId="{BCB88EB5-FEE6-9466-D5FF-7880BCAA8DFA}"/>
          </ac:picMkLst>
        </pc:picChg>
        <pc:picChg chg="add mod">
          <ac:chgData name="Élisa Thériault" userId="b307a219-fbde-4a7e-86c3-b56d69c3873f" providerId="ADAL" clId="{B350845F-756F-6641-9F41-96DBB76F958F}" dt="2023-06-22T13:41:56.243" v="1977" actId="1035"/>
          <ac:picMkLst>
            <pc:docMk/>
            <pc:sldMk cId="3514338076" sldId="278"/>
            <ac:picMk id="29" creationId="{5609ADD6-2F09-D72E-A93D-727F8D636478}"/>
          </ac:picMkLst>
        </pc:picChg>
        <pc:picChg chg="add mod">
          <ac:chgData name="Élisa Thériault" userId="b307a219-fbde-4a7e-86c3-b56d69c3873f" providerId="ADAL" clId="{B350845F-756F-6641-9F41-96DBB76F958F}" dt="2023-07-09T20:29:48.607" v="3418" actId="1076"/>
          <ac:picMkLst>
            <pc:docMk/>
            <pc:sldMk cId="3514338076" sldId="278"/>
            <ac:picMk id="37" creationId="{29D6D276-7C7B-B7BC-AB5A-515B018953D1}"/>
          </ac:picMkLst>
        </pc:picChg>
        <pc:cxnChg chg="add mod">
          <ac:chgData name="Élisa Thériault" userId="b307a219-fbde-4a7e-86c3-b56d69c3873f" providerId="ADAL" clId="{B350845F-756F-6641-9F41-96DBB76F958F}" dt="2023-07-13T20:17:24.175" v="3488" actId="208"/>
          <ac:cxnSpMkLst>
            <pc:docMk/>
            <pc:sldMk cId="3514338076" sldId="278"/>
            <ac:cxnSpMk id="2" creationId="{7F758FDF-2FA5-88A6-3683-440BF319F030}"/>
          </ac:cxnSpMkLst>
        </pc:cxnChg>
        <pc:cxnChg chg="add mod">
          <ac:chgData name="Élisa Thériault" userId="b307a219-fbde-4a7e-86c3-b56d69c3873f" providerId="ADAL" clId="{B350845F-756F-6641-9F41-96DBB76F958F}" dt="2023-07-13T20:17:24.175" v="3488" actId="208"/>
          <ac:cxnSpMkLst>
            <pc:docMk/>
            <pc:sldMk cId="3514338076" sldId="278"/>
            <ac:cxnSpMk id="30" creationId="{2E7200E9-1FB0-B741-A6BA-076A63089A3F}"/>
          </ac:cxnSpMkLst>
        </pc:cxnChg>
        <pc:cxnChg chg="add mod">
          <ac:chgData name="Élisa Thériault" userId="b307a219-fbde-4a7e-86c3-b56d69c3873f" providerId="ADAL" clId="{B350845F-756F-6641-9F41-96DBB76F958F}" dt="2023-07-13T20:15:49.663" v="3478" actId="1076"/>
          <ac:cxnSpMkLst>
            <pc:docMk/>
            <pc:sldMk cId="3514338076" sldId="278"/>
            <ac:cxnSpMk id="31" creationId="{06899C48-9405-2259-FF32-E02F82BCB91F}"/>
          </ac:cxnSpMkLst>
        </pc:cxnChg>
      </pc:sldChg>
      <pc:sldChg chg="addSp delSp modSp add del mod">
        <pc:chgData name="Élisa Thériault" userId="b307a219-fbde-4a7e-86c3-b56d69c3873f" providerId="ADAL" clId="{B350845F-756F-6641-9F41-96DBB76F958F}" dt="2023-06-22T13:42:10.620" v="1978" actId="2696"/>
        <pc:sldMkLst>
          <pc:docMk/>
          <pc:sldMk cId="2963582737" sldId="279"/>
        </pc:sldMkLst>
        <pc:spChg chg="add del mod">
          <ac:chgData name="Élisa Thériault" userId="b307a219-fbde-4a7e-86c3-b56d69c3873f" providerId="ADAL" clId="{B350845F-756F-6641-9F41-96DBB76F958F}" dt="2023-06-22T12:49:30.217" v="185" actId="478"/>
          <ac:spMkLst>
            <pc:docMk/>
            <pc:sldMk cId="2963582737" sldId="279"/>
            <ac:spMk id="3" creationId="{0CFD7B85-D704-B8F8-5F71-E79FCFFB0638}"/>
          </ac:spMkLst>
        </pc:spChg>
        <pc:spChg chg="add del mod">
          <ac:chgData name="Élisa Thériault" userId="b307a219-fbde-4a7e-86c3-b56d69c3873f" providerId="ADAL" clId="{B350845F-756F-6641-9F41-96DBB76F958F}" dt="2023-06-22T12:49:49.851" v="191" actId="478"/>
          <ac:spMkLst>
            <pc:docMk/>
            <pc:sldMk cId="2963582737" sldId="279"/>
            <ac:spMk id="5" creationId="{7E344547-C92A-7F7F-AE3C-3CFBA2BA7B1F}"/>
          </ac:spMkLst>
        </pc:spChg>
        <pc:spChg chg="del">
          <ac:chgData name="Élisa Thériault" userId="b307a219-fbde-4a7e-86c3-b56d69c3873f" providerId="ADAL" clId="{B350845F-756F-6641-9F41-96DBB76F958F}" dt="2023-06-22T12:49:28.596" v="184" actId="478"/>
          <ac:spMkLst>
            <pc:docMk/>
            <pc:sldMk cId="2963582737" sldId="279"/>
            <ac:spMk id="7" creationId="{FAE1A274-2873-F0B0-F4D3-369F2A9FDDFC}"/>
          </ac:spMkLst>
        </pc:spChg>
        <pc:spChg chg="del">
          <ac:chgData name="Élisa Thériault" userId="b307a219-fbde-4a7e-86c3-b56d69c3873f" providerId="ADAL" clId="{B350845F-756F-6641-9F41-96DBB76F958F}" dt="2023-06-22T12:49:26.688" v="183" actId="478"/>
          <ac:spMkLst>
            <pc:docMk/>
            <pc:sldMk cId="2963582737" sldId="279"/>
            <ac:spMk id="11" creationId="{99FD8C62-72E4-2614-4177-F0B7105558B3}"/>
          </ac:spMkLst>
        </pc:spChg>
        <pc:spChg chg="add del mod">
          <ac:chgData name="Élisa Thériault" userId="b307a219-fbde-4a7e-86c3-b56d69c3873f" providerId="ADAL" clId="{B350845F-756F-6641-9F41-96DBB76F958F}" dt="2023-06-22T12:49:51.539" v="192" actId="478"/>
          <ac:spMkLst>
            <pc:docMk/>
            <pc:sldMk cId="2963582737" sldId="279"/>
            <ac:spMk id="12" creationId="{420C3E97-29B2-C15C-094C-11415FEC29AE}"/>
          </ac:spMkLst>
        </pc:spChg>
        <pc:spChg chg="add mod">
          <ac:chgData name="Élisa Thériault" userId="b307a219-fbde-4a7e-86c3-b56d69c3873f" providerId="ADAL" clId="{B350845F-756F-6641-9F41-96DBB76F958F}" dt="2023-06-22T13:02:49.236" v="701" actId="1076"/>
          <ac:spMkLst>
            <pc:docMk/>
            <pc:sldMk cId="2963582737" sldId="279"/>
            <ac:spMk id="13" creationId="{0C6006F8-85BE-928B-55DE-1F59F8985374}"/>
          </ac:spMkLst>
        </pc:spChg>
        <pc:spChg chg="add mod">
          <ac:chgData name="Élisa Thériault" userId="b307a219-fbde-4a7e-86c3-b56d69c3873f" providerId="ADAL" clId="{B350845F-756F-6641-9F41-96DBB76F958F}" dt="2023-06-22T12:49:53.353" v="194"/>
          <ac:spMkLst>
            <pc:docMk/>
            <pc:sldMk cId="2963582737" sldId="279"/>
            <ac:spMk id="14" creationId="{0D2861C2-780F-5854-B376-723001F040B2}"/>
          </ac:spMkLst>
        </pc:spChg>
        <pc:spChg chg="mod">
          <ac:chgData name="Élisa Thériault" userId="b307a219-fbde-4a7e-86c3-b56d69c3873f" providerId="ADAL" clId="{B350845F-756F-6641-9F41-96DBB76F958F}" dt="2023-06-22T13:39:09.075" v="1922" actId="1036"/>
          <ac:spMkLst>
            <pc:docMk/>
            <pc:sldMk cId="2963582737" sldId="279"/>
            <ac:spMk id="31" creationId="{2794A9F9-18AF-3668-AD96-D57CE0A70ABB}"/>
          </ac:spMkLst>
        </pc:spChg>
        <pc:spChg chg="mod">
          <ac:chgData name="Élisa Thériault" userId="b307a219-fbde-4a7e-86c3-b56d69c3873f" providerId="ADAL" clId="{B350845F-756F-6641-9F41-96DBB76F958F}" dt="2023-06-22T13:39:09.075" v="1922" actId="1036"/>
          <ac:spMkLst>
            <pc:docMk/>
            <pc:sldMk cId="2963582737" sldId="279"/>
            <ac:spMk id="34" creationId="{CB3FB50B-0EF6-60ED-3F41-ABCE5F07E960}"/>
          </ac:spMkLst>
        </pc:spChg>
        <pc:spChg chg="mod">
          <ac:chgData name="Élisa Thériault" userId="b307a219-fbde-4a7e-86c3-b56d69c3873f" providerId="ADAL" clId="{B350845F-756F-6641-9F41-96DBB76F958F}" dt="2023-06-22T13:02:55.500" v="716" actId="1036"/>
          <ac:spMkLst>
            <pc:docMk/>
            <pc:sldMk cId="2963582737" sldId="279"/>
            <ac:spMk id="50" creationId="{D95408BC-DA8C-18F4-CA33-C3DAA065C19B}"/>
          </ac:spMkLst>
        </pc:spChg>
        <pc:spChg chg="mod">
          <ac:chgData name="Élisa Thériault" userId="b307a219-fbde-4a7e-86c3-b56d69c3873f" providerId="ADAL" clId="{B350845F-756F-6641-9F41-96DBB76F958F}" dt="2023-06-22T13:02:55.500" v="716" actId="1036"/>
          <ac:spMkLst>
            <pc:docMk/>
            <pc:sldMk cId="2963582737" sldId="279"/>
            <ac:spMk id="52" creationId="{1F5DA447-5EF0-8B28-ADCE-616F89592694}"/>
          </ac:spMkLst>
        </pc:spChg>
        <pc:spChg chg="mod">
          <ac:chgData name="Élisa Thériault" userId="b307a219-fbde-4a7e-86c3-b56d69c3873f" providerId="ADAL" clId="{B350845F-756F-6641-9F41-96DBB76F958F}" dt="2023-06-22T13:02:55.500" v="716" actId="1036"/>
          <ac:spMkLst>
            <pc:docMk/>
            <pc:sldMk cId="2963582737" sldId="279"/>
            <ac:spMk id="53" creationId="{6274E72F-D8DC-1F1F-5CC0-A70530C6B497}"/>
          </ac:spMkLst>
        </pc:spChg>
        <pc:spChg chg="mod">
          <ac:chgData name="Élisa Thériault" userId="b307a219-fbde-4a7e-86c3-b56d69c3873f" providerId="ADAL" clId="{B350845F-756F-6641-9F41-96DBB76F958F}" dt="2023-06-22T13:02:55.500" v="716" actId="1036"/>
          <ac:spMkLst>
            <pc:docMk/>
            <pc:sldMk cId="2963582737" sldId="279"/>
            <ac:spMk id="55" creationId="{A639722A-7FB5-60D5-CDFE-FD193563FFF5}"/>
          </ac:spMkLst>
        </pc:spChg>
        <pc:spChg chg="mod">
          <ac:chgData name="Élisa Thériault" userId="b307a219-fbde-4a7e-86c3-b56d69c3873f" providerId="ADAL" clId="{B350845F-756F-6641-9F41-96DBB76F958F}" dt="2023-06-22T13:02:55.500" v="716" actId="1036"/>
          <ac:spMkLst>
            <pc:docMk/>
            <pc:sldMk cId="2963582737" sldId="279"/>
            <ac:spMk id="56" creationId="{232BBEF6-9BB5-D94D-9DF5-B9E0FF65CF6D}"/>
          </ac:spMkLst>
        </pc:spChg>
        <pc:grpChg chg="mod">
          <ac:chgData name="Élisa Thériault" userId="b307a219-fbde-4a7e-86c3-b56d69c3873f" providerId="ADAL" clId="{B350845F-756F-6641-9F41-96DBB76F958F}" dt="2023-06-22T13:02:55.500" v="716" actId="1036"/>
          <ac:grpSpMkLst>
            <pc:docMk/>
            <pc:sldMk cId="2963582737" sldId="279"/>
            <ac:grpSpMk id="10" creationId="{76AD1FBD-62B9-412D-BA5E-4A93FB185CF7}"/>
          </ac:grpSpMkLst>
        </pc:grpChg>
        <pc:picChg chg="del">
          <ac:chgData name="Élisa Thériault" userId="b307a219-fbde-4a7e-86c3-b56d69c3873f" providerId="ADAL" clId="{B350845F-756F-6641-9F41-96DBB76F958F}" dt="2023-06-22T13:02:30.166" v="682" actId="478"/>
          <ac:picMkLst>
            <pc:docMk/>
            <pc:sldMk cId="2963582737" sldId="279"/>
            <ac:picMk id="4" creationId="{77D172C9-2E3B-43C8-B889-B2B3CC0882D3}"/>
          </ac:picMkLst>
        </pc:picChg>
        <pc:picChg chg="add del mod">
          <ac:chgData name="Élisa Thériault" userId="b307a219-fbde-4a7e-86c3-b56d69c3873f" providerId="ADAL" clId="{B350845F-756F-6641-9F41-96DBB76F958F}" dt="2023-06-22T12:49:52.499" v="193" actId="478"/>
          <ac:picMkLst>
            <pc:docMk/>
            <pc:sldMk cId="2963582737" sldId="279"/>
            <ac:picMk id="6" creationId="{9340D6F7-40EB-62D9-0BA7-317578C8B698}"/>
          </ac:picMkLst>
        </pc:picChg>
        <pc:picChg chg="del">
          <ac:chgData name="Élisa Thériault" userId="b307a219-fbde-4a7e-86c3-b56d69c3873f" providerId="ADAL" clId="{B350845F-756F-6641-9F41-96DBB76F958F}" dt="2023-06-22T12:49:31.298" v="186" actId="478"/>
          <ac:picMkLst>
            <pc:docMk/>
            <pc:sldMk cId="2963582737" sldId="279"/>
            <ac:picMk id="9" creationId="{D9434B96-9362-4023-8A21-DC0A3FA3FF32}"/>
          </ac:picMkLst>
        </pc:picChg>
        <pc:picChg chg="add mod">
          <ac:chgData name="Élisa Thériault" userId="b307a219-fbde-4a7e-86c3-b56d69c3873f" providerId="ADAL" clId="{B350845F-756F-6641-9F41-96DBB76F958F}" dt="2023-06-22T12:49:53.353" v="194"/>
          <ac:picMkLst>
            <pc:docMk/>
            <pc:sldMk cId="2963582737" sldId="279"/>
            <ac:picMk id="15" creationId="{A66C5080-3C74-5329-B242-768494A37281}"/>
          </ac:picMkLst>
        </pc:picChg>
        <pc:picChg chg="mod">
          <ac:chgData name="Élisa Thériault" userId="b307a219-fbde-4a7e-86c3-b56d69c3873f" providerId="ADAL" clId="{B350845F-756F-6641-9F41-96DBB76F958F}" dt="2023-06-22T13:39:09.075" v="1922" actId="1036"/>
          <ac:picMkLst>
            <pc:docMk/>
            <pc:sldMk cId="2963582737" sldId="279"/>
            <ac:picMk id="30" creationId="{74939E01-4BB4-97A2-F494-C698A0853A15}"/>
          </ac:picMkLst>
        </pc:picChg>
        <pc:picChg chg="mod">
          <ac:chgData name="Élisa Thériault" userId="b307a219-fbde-4a7e-86c3-b56d69c3873f" providerId="ADAL" clId="{B350845F-756F-6641-9F41-96DBB76F958F}" dt="2023-06-22T13:39:09.075" v="1922" actId="1036"/>
          <ac:picMkLst>
            <pc:docMk/>
            <pc:sldMk cId="2963582737" sldId="279"/>
            <ac:picMk id="32" creationId="{565226E7-03A4-A5E5-A663-25655481FFBC}"/>
          </ac:picMkLst>
        </pc:picChg>
        <pc:picChg chg="mod">
          <ac:chgData name="Élisa Thériault" userId="b307a219-fbde-4a7e-86c3-b56d69c3873f" providerId="ADAL" clId="{B350845F-756F-6641-9F41-96DBB76F958F}" dt="2023-06-22T13:39:09.075" v="1922" actId="1036"/>
          <ac:picMkLst>
            <pc:docMk/>
            <pc:sldMk cId="2963582737" sldId="279"/>
            <ac:picMk id="33" creationId="{39D7FBAF-080E-6B76-AF94-4E9A52B99B1A}"/>
          </ac:picMkLst>
        </pc:picChg>
        <pc:picChg chg="mod">
          <ac:chgData name="Élisa Thériault" userId="b307a219-fbde-4a7e-86c3-b56d69c3873f" providerId="ADAL" clId="{B350845F-756F-6641-9F41-96DBB76F958F}" dt="2023-06-22T13:39:09.075" v="1922" actId="1036"/>
          <ac:picMkLst>
            <pc:docMk/>
            <pc:sldMk cId="2963582737" sldId="279"/>
            <ac:picMk id="35" creationId="{73BE3AAD-A660-6254-20A0-43360E4D91B2}"/>
          </ac:picMkLst>
        </pc:picChg>
        <pc:cxnChg chg="mod">
          <ac:chgData name="Élisa Thériault" userId="b307a219-fbde-4a7e-86c3-b56d69c3873f" providerId="ADAL" clId="{B350845F-756F-6641-9F41-96DBB76F958F}" dt="2023-06-22T13:39:09.075" v="1922" actId="1036"/>
          <ac:cxnSpMkLst>
            <pc:docMk/>
            <pc:sldMk cId="2963582737" sldId="279"/>
            <ac:cxnSpMk id="37" creationId="{8F712416-397F-E33C-8B2D-67993C68D580}"/>
          </ac:cxnSpMkLst>
        </pc:cxnChg>
        <pc:cxnChg chg="mod">
          <ac:chgData name="Élisa Thériault" userId="b307a219-fbde-4a7e-86c3-b56d69c3873f" providerId="ADAL" clId="{B350845F-756F-6641-9F41-96DBB76F958F}" dt="2023-06-22T13:39:09.075" v="1922" actId="1036"/>
          <ac:cxnSpMkLst>
            <pc:docMk/>
            <pc:sldMk cId="2963582737" sldId="279"/>
            <ac:cxnSpMk id="39" creationId="{3570AB3C-30BD-6FCD-4290-052D34479F2E}"/>
          </ac:cxnSpMkLst>
        </pc:cxnChg>
      </pc:sldChg>
      <pc:sldChg chg="addSp delSp modSp add mod ord modNotesTx">
        <pc:chgData name="Élisa Thériault" userId="b307a219-fbde-4a7e-86c3-b56d69c3873f" providerId="ADAL" clId="{B350845F-756F-6641-9F41-96DBB76F958F}" dt="2023-06-30T15:55:13.293" v="3408" actId="1035"/>
        <pc:sldMkLst>
          <pc:docMk/>
          <pc:sldMk cId="3371218104" sldId="280"/>
        </pc:sldMkLst>
        <pc:spChg chg="del mod">
          <ac:chgData name="Élisa Thériault" userId="b307a219-fbde-4a7e-86c3-b56d69c3873f" providerId="ADAL" clId="{B350845F-756F-6641-9F41-96DBB76F958F}" dt="2023-06-22T12:58:35.252" v="602" actId="478"/>
          <ac:spMkLst>
            <pc:docMk/>
            <pc:sldMk cId="3371218104" sldId="280"/>
            <ac:spMk id="3" creationId="{F4CF0FC7-FF19-03DF-4565-87639E125093}"/>
          </ac:spMkLst>
        </pc:spChg>
        <pc:spChg chg="mod topLvl">
          <ac:chgData name="Élisa Thériault" userId="b307a219-fbde-4a7e-86c3-b56d69c3873f" providerId="ADAL" clId="{B350845F-756F-6641-9F41-96DBB76F958F}" dt="2023-06-30T15:54:35.723" v="3374" actId="1076"/>
          <ac:spMkLst>
            <pc:docMk/>
            <pc:sldMk cId="3371218104" sldId="280"/>
            <ac:spMk id="5" creationId="{4533490A-E23E-C7D2-F68D-C21063517F63}"/>
          </ac:spMkLst>
        </pc:spChg>
        <pc:spChg chg="del mod topLvl">
          <ac:chgData name="Élisa Thériault" userId="b307a219-fbde-4a7e-86c3-b56d69c3873f" providerId="ADAL" clId="{B350845F-756F-6641-9F41-96DBB76F958F}" dt="2023-06-22T13:10:06.475" v="837" actId="478"/>
          <ac:spMkLst>
            <pc:docMk/>
            <pc:sldMk cId="3371218104" sldId="280"/>
            <ac:spMk id="6" creationId="{6B54C5E1-5938-D2DE-B723-F9E5B05FDD10}"/>
          </ac:spMkLst>
        </pc:spChg>
        <pc:spChg chg="add del mod">
          <ac:chgData name="Élisa Thériault" userId="b307a219-fbde-4a7e-86c3-b56d69c3873f" providerId="ADAL" clId="{B350845F-756F-6641-9F41-96DBB76F958F}" dt="2023-06-22T13:10:03.902" v="835" actId="478"/>
          <ac:spMkLst>
            <pc:docMk/>
            <pc:sldMk cId="3371218104" sldId="280"/>
            <ac:spMk id="11" creationId="{D15314D8-68F1-F98C-863C-5900C42A0929}"/>
          </ac:spMkLst>
        </pc:spChg>
        <pc:spChg chg="mod">
          <ac:chgData name="Élisa Thériault" userId="b307a219-fbde-4a7e-86c3-b56d69c3873f" providerId="ADAL" clId="{B350845F-756F-6641-9F41-96DBB76F958F}" dt="2023-06-22T13:33:40.645" v="1825" actId="1037"/>
          <ac:spMkLst>
            <pc:docMk/>
            <pc:sldMk cId="3371218104" sldId="280"/>
            <ac:spMk id="13" creationId="{45032EDB-26DE-E531-827B-5EFD3D20BC4D}"/>
          </ac:spMkLst>
        </pc:spChg>
        <pc:spChg chg="del">
          <ac:chgData name="Élisa Thériault" userId="b307a219-fbde-4a7e-86c3-b56d69c3873f" providerId="ADAL" clId="{B350845F-756F-6641-9F41-96DBB76F958F}" dt="2023-06-22T13:10:32.685" v="865" actId="478"/>
          <ac:spMkLst>
            <pc:docMk/>
            <pc:sldMk cId="3371218104" sldId="280"/>
            <ac:spMk id="14" creationId="{C2F98373-E2D9-1629-DDA1-93C991A34559}"/>
          </ac:spMkLst>
        </pc:spChg>
        <pc:spChg chg="mod">
          <ac:chgData name="Élisa Thériault" userId="b307a219-fbde-4a7e-86c3-b56d69c3873f" providerId="ADAL" clId="{B350845F-756F-6641-9F41-96DBB76F958F}" dt="2023-06-22T13:33:40.645" v="1825" actId="1037"/>
          <ac:spMkLst>
            <pc:docMk/>
            <pc:sldMk cId="3371218104" sldId="280"/>
            <ac:spMk id="15" creationId="{A5D72567-1624-93F3-30AB-EF2BAF6541AE}"/>
          </ac:spMkLst>
        </pc:spChg>
        <pc:spChg chg="mod">
          <ac:chgData name="Élisa Thériault" userId="b307a219-fbde-4a7e-86c3-b56d69c3873f" providerId="ADAL" clId="{B350845F-756F-6641-9F41-96DBB76F958F}" dt="2023-06-22T13:33:40.645" v="1825" actId="1037"/>
          <ac:spMkLst>
            <pc:docMk/>
            <pc:sldMk cId="3371218104" sldId="280"/>
            <ac:spMk id="17" creationId="{9FF25644-306F-94E1-BE4F-DF727F90B231}"/>
          </ac:spMkLst>
        </pc:spChg>
        <pc:spChg chg="add mod">
          <ac:chgData name="Élisa Thériault" userId="b307a219-fbde-4a7e-86c3-b56d69c3873f" providerId="ADAL" clId="{B350845F-756F-6641-9F41-96DBB76F958F}" dt="2023-06-30T15:54:43.288" v="3383" actId="1035"/>
          <ac:spMkLst>
            <pc:docMk/>
            <pc:sldMk cId="3371218104" sldId="280"/>
            <ac:spMk id="18" creationId="{98487957-1812-8F1A-F92F-593BBD9D1BCA}"/>
          </ac:spMkLst>
        </pc:spChg>
        <pc:spChg chg="add del mod">
          <ac:chgData name="Élisa Thériault" userId="b307a219-fbde-4a7e-86c3-b56d69c3873f" providerId="ADAL" clId="{B350845F-756F-6641-9F41-96DBB76F958F}" dt="2023-06-22T13:10:01.866" v="833" actId="478"/>
          <ac:spMkLst>
            <pc:docMk/>
            <pc:sldMk cId="3371218104" sldId="280"/>
            <ac:spMk id="19" creationId="{2EA5473E-BF36-B917-0A1F-20FDA0BEB81D}"/>
          </ac:spMkLst>
        </pc:spChg>
        <pc:spChg chg="add del mod">
          <ac:chgData name="Élisa Thériault" userId="b307a219-fbde-4a7e-86c3-b56d69c3873f" providerId="ADAL" clId="{B350845F-756F-6641-9F41-96DBB76F958F}" dt="2023-06-22T13:16:05.444" v="976" actId="478"/>
          <ac:spMkLst>
            <pc:docMk/>
            <pc:sldMk cId="3371218104" sldId="280"/>
            <ac:spMk id="26" creationId="{7E81FF3B-49AC-B1AD-94C7-F2150B433C55}"/>
          </ac:spMkLst>
        </pc:spChg>
        <pc:spChg chg="add del mod">
          <ac:chgData name="Élisa Thériault" userId="b307a219-fbde-4a7e-86c3-b56d69c3873f" providerId="ADAL" clId="{B350845F-756F-6641-9F41-96DBB76F958F}" dt="2023-06-30T15:55:13.293" v="3408" actId="1035"/>
          <ac:spMkLst>
            <pc:docMk/>
            <pc:sldMk cId="3371218104" sldId="280"/>
            <ac:spMk id="32" creationId="{B1D90FE6-D3EF-23A3-E0C2-F4DBCAA7D640}"/>
          </ac:spMkLst>
        </pc:spChg>
        <pc:spChg chg="add mod">
          <ac:chgData name="Élisa Thériault" userId="b307a219-fbde-4a7e-86c3-b56d69c3873f" providerId="ADAL" clId="{B350845F-756F-6641-9F41-96DBB76F958F}" dt="2023-06-30T15:54:43.288" v="3383" actId="1035"/>
          <ac:spMkLst>
            <pc:docMk/>
            <pc:sldMk cId="3371218104" sldId="280"/>
            <ac:spMk id="37" creationId="{EEB8E266-23ED-186E-E703-F075E8239A1D}"/>
          </ac:spMkLst>
        </pc:spChg>
        <pc:spChg chg="add del">
          <ac:chgData name="Élisa Thériault" userId="b307a219-fbde-4a7e-86c3-b56d69c3873f" providerId="ADAL" clId="{B350845F-756F-6641-9F41-96DBB76F958F}" dt="2023-06-22T13:04:48.171" v="748" actId="478"/>
          <ac:spMkLst>
            <pc:docMk/>
            <pc:sldMk cId="3371218104" sldId="280"/>
            <ac:spMk id="38" creationId="{0509153C-561C-3FEF-1F72-42392156465B}"/>
          </ac:spMkLst>
        </pc:spChg>
        <pc:spChg chg="add mod">
          <ac:chgData name="Élisa Thériault" userId="b307a219-fbde-4a7e-86c3-b56d69c3873f" providerId="ADAL" clId="{B350845F-756F-6641-9F41-96DBB76F958F}" dt="2023-06-30T15:54:43.288" v="3383" actId="1035"/>
          <ac:spMkLst>
            <pc:docMk/>
            <pc:sldMk cId="3371218104" sldId="280"/>
            <ac:spMk id="40" creationId="{1116E5A9-770B-4A9E-C652-1AE4DB838CF8}"/>
          </ac:spMkLst>
        </pc:spChg>
        <pc:spChg chg="add del mod">
          <ac:chgData name="Élisa Thériault" userId="b307a219-fbde-4a7e-86c3-b56d69c3873f" providerId="ADAL" clId="{B350845F-756F-6641-9F41-96DBB76F958F}" dt="2023-06-22T13:30:43.909" v="1272" actId="478"/>
          <ac:spMkLst>
            <pc:docMk/>
            <pc:sldMk cId="3371218104" sldId="280"/>
            <ac:spMk id="41" creationId="{0D702F9B-3D80-B8C4-AE2D-B50F7091293C}"/>
          </ac:spMkLst>
        </pc:spChg>
        <pc:spChg chg="add del mod">
          <ac:chgData name="Élisa Thériault" userId="b307a219-fbde-4a7e-86c3-b56d69c3873f" providerId="ADAL" clId="{B350845F-756F-6641-9F41-96DBB76F958F}" dt="2023-06-22T13:30:46.110" v="1274" actId="478"/>
          <ac:spMkLst>
            <pc:docMk/>
            <pc:sldMk cId="3371218104" sldId="280"/>
            <ac:spMk id="42" creationId="{6F0ADDDD-A8D2-9D4A-C7AF-F50775C5CBBF}"/>
          </ac:spMkLst>
        </pc:spChg>
        <pc:spChg chg="mod">
          <ac:chgData name="Élisa Thériault" userId="b307a219-fbde-4a7e-86c3-b56d69c3873f" providerId="ADAL" clId="{B350845F-756F-6641-9F41-96DBB76F958F}" dt="2023-06-30T15:54:43.288" v="3383" actId="1035"/>
          <ac:spMkLst>
            <pc:docMk/>
            <pc:sldMk cId="3371218104" sldId="280"/>
            <ac:spMk id="44" creationId="{E478DF10-4F90-3997-602A-47C67610CA40}"/>
          </ac:spMkLst>
        </pc:spChg>
        <pc:spChg chg="mod">
          <ac:chgData name="Élisa Thériault" userId="b307a219-fbde-4a7e-86c3-b56d69c3873f" providerId="ADAL" clId="{B350845F-756F-6641-9F41-96DBB76F958F}" dt="2023-06-30T15:54:43.288" v="3383" actId="1035"/>
          <ac:spMkLst>
            <pc:docMk/>
            <pc:sldMk cId="3371218104" sldId="280"/>
            <ac:spMk id="46" creationId="{7A24FD4D-E6CD-96C4-C1A2-1AB2BA191E5A}"/>
          </ac:spMkLst>
        </pc:spChg>
        <pc:spChg chg="mod">
          <ac:chgData name="Élisa Thériault" userId="b307a219-fbde-4a7e-86c3-b56d69c3873f" providerId="ADAL" clId="{B350845F-756F-6641-9F41-96DBB76F958F}" dt="2023-06-30T15:54:43.288" v="3383" actId="1035"/>
          <ac:spMkLst>
            <pc:docMk/>
            <pc:sldMk cId="3371218104" sldId="280"/>
            <ac:spMk id="48" creationId="{F07F672C-0D59-8031-A411-05C0C8AD62ED}"/>
          </ac:spMkLst>
        </pc:spChg>
        <pc:spChg chg="add mod">
          <ac:chgData name="Élisa Thériault" userId="b307a219-fbde-4a7e-86c3-b56d69c3873f" providerId="ADAL" clId="{B350845F-756F-6641-9F41-96DBB76F958F}" dt="2023-06-22T13:10:33.468" v="866"/>
          <ac:spMkLst>
            <pc:docMk/>
            <pc:sldMk cId="3371218104" sldId="280"/>
            <ac:spMk id="53" creationId="{B42E839F-B469-A704-310C-3F4A867EE3F6}"/>
          </ac:spMkLst>
        </pc:spChg>
        <pc:spChg chg="add mod">
          <ac:chgData name="Élisa Thériault" userId="b307a219-fbde-4a7e-86c3-b56d69c3873f" providerId="ADAL" clId="{B350845F-756F-6641-9F41-96DBB76F958F}" dt="2023-06-30T15:54:58.627" v="3389" actId="1036"/>
          <ac:spMkLst>
            <pc:docMk/>
            <pc:sldMk cId="3371218104" sldId="280"/>
            <ac:spMk id="54" creationId="{746F7DE9-F21B-7752-4F91-16A3832796CD}"/>
          </ac:spMkLst>
        </pc:spChg>
        <pc:spChg chg="add del mod">
          <ac:chgData name="Élisa Thériault" userId="b307a219-fbde-4a7e-86c3-b56d69c3873f" providerId="ADAL" clId="{B350845F-756F-6641-9F41-96DBB76F958F}" dt="2023-06-22T13:13:13.553" v="927" actId="478"/>
          <ac:spMkLst>
            <pc:docMk/>
            <pc:sldMk cId="3371218104" sldId="280"/>
            <ac:spMk id="55" creationId="{DA8AFE5C-2616-13C8-6356-813F94A6D45B}"/>
          </ac:spMkLst>
        </pc:spChg>
        <pc:spChg chg="add del">
          <ac:chgData name="Élisa Thériault" userId="b307a219-fbde-4a7e-86c3-b56d69c3873f" providerId="ADAL" clId="{B350845F-756F-6641-9F41-96DBB76F958F}" dt="2023-06-22T13:12:12.199" v="912" actId="478"/>
          <ac:spMkLst>
            <pc:docMk/>
            <pc:sldMk cId="3371218104" sldId="280"/>
            <ac:spMk id="56" creationId="{C104111B-B4D0-8224-04D7-11BF2BD5B845}"/>
          </ac:spMkLst>
        </pc:spChg>
        <pc:spChg chg="add mod">
          <ac:chgData name="Élisa Thériault" userId="b307a219-fbde-4a7e-86c3-b56d69c3873f" providerId="ADAL" clId="{B350845F-756F-6641-9F41-96DBB76F958F}" dt="2023-06-30T15:54:58.627" v="3389" actId="1036"/>
          <ac:spMkLst>
            <pc:docMk/>
            <pc:sldMk cId="3371218104" sldId="280"/>
            <ac:spMk id="61" creationId="{B999E01F-BDA3-2994-3F75-0B74024C0CE5}"/>
          </ac:spMkLst>
        </pc:spChg>
        <pc:spChg chg="add del mod">
          <ac:chgData name="Élisa Thériault" userId="b307a219-fbde-4a7e-86c3-b56d69c3873f" providerId="ADAL" clId="{B350845F-756F-6641-9F41-96DBB76F958F}" dt="2023-06-22T13:14:40.506" v="946" actId="478"/>
          <ac:spMkLst>
            <pc:docMk/>
            <pc:sldMk cId="3371218104" sldId="280"/>
            <ac:spMk id="63" creationId="{2677F489-2A70-77D8-069D-519DF0FB3DEE}"/>
          </ac:spMkLst>
        </pc:spChg>
        <pc:spChg chg="add del mod">
          <ac:chgData name="Élisa Thériault" userId="b307a219-fbde-4a7e-86c3-b56d69c3873f" providerId="ADAL" clId="{B350845F-756F-6641-9F41-96DBB76F958F}" dt="2023-06-22T13:14:37.428" v="945" actId="478"/>
          <ac:spMkLst>
            <pc:docMk/>
            <pc:sldMk cId="3371218104" sldId="280"/>
            <ac:spMk id="5120" creationId="{B2E7925C-A9F5-60B8-BD57-C245DD48818C}"/>
          </ac:spMkLst>
        </pc:spChg>
        <pc:spChg chg="add mod">
          <ac:chgData name="Élisa Thériault" userId="b307a219-fbde-4a7e-86c3-b56d69c3873f" providerId="ADAL" clId="{B350845F-756F-6641-9F41-96DBB76F958F}" dt="2023-06-22T13:33:40.645" v="1825" actId="1037"/>
          <ac:spMkLst>
            <pc:docMk/>
            <pc:sldMk cId="3371218104" sldId="280"/>
            <ac:spMk id="5121" creationId="{AC6A00E9-B467-EA31-FA2E-0C0F7B703584}"/>
          </ac:spMkLst>
        </pc:spChg>
        <pc:spChg chg="add mod">
          <ac:chgData name="Élisa Thériault" userId="b307a219-fbde-4a7e-86c3-b56d69c3873f" providerId="ADAL" clId="{B350845F-756F-6641-9F41-96DBB76F958F}" dt="2023-06-22T13:44:08.116" v="2000" actId="1037"/>
          <ac:spMkLst>
            <pc:docMk/>
            <pc:sldMk cId="3371218104" sldId="280"/>
            <ac:spMk id="5123" creationId="{8A5B8DD1-6C0E-FC03-2F11-7659B72D3B9C}"/>
          </ac:spMkLst>
        </pc:spChg>
        <pc:spChg chg="add mod">
          <ac:chgData name="Élisa Thériault" userId="b307a219-fbde-4a7e-86c3-b56d69c3873f" providerId="ADAL" clId="{B350845F-756F-6641-9F41-96DBB76F958F}" dt="2023-06-22T13:44:17.214" v="2011" actId="1037"/>
          <ac:spMkLst>
            <pc:docMk/>
            <pc:sldMk cId="3371218104" sldId="280"/>
            <ac:spMk id="5124" creationId="{5904E12A-3A25-96E2-D009-DD17288D00E3}"/>
          </ac:spMkLst>
        </pc:spChg>
        <pc:spChg chg="add mod">
          <ac:chgData name="Élisa Thériault" userId="b307a219-fbde-4a7e-86c3-b56d69c3873f" providerId="ADAL" clId="{B350845F-756F-6641-9F41-96DBB76F958F}" dt="2023-06-22T13:43:59.621" v="1991" actId="1038"/>
          <ac:spMkLst>
            <pc:docMk/>
            <pc:sldMk cId="3371218104" sldId="280"/>
            <ac:spMk id="5125" creationId="{CA2CC2BF-5CE9-3F43-A492-B1F393B60205}"/>
          </ac:spMkLst>
        </pc:spChg>
        <pc:spChg chg="add mod">
          <ac:chgData name="Élisa Thériault" userId="b307a219-fbde-4a7e-86c3-b56d69c3873f" providerId="ADAL" clId="{B350845F-756F-6641-9F41-96DBB76F958F}" dt="2023-06-30T15:54:43.288" v="3383" actId="1035"/>
          <ac:spMkLst>
            <pc:docMk/>
            <pc:sldMk cId="3371218104" sldId="280"/>
            <ac:spMk id="5141" creationId="{BC605C79-CEF3-15F3-DA89-DA067109E925}"/>
          </ac:spMkLst>
        </pc:spChg>
        <pc:grpChg chg="add del mod">
          <ac:chgData name="Élisa Thériault" userId="b307a219-fbde-4a7e-86c3-b56d69c3873f" providerId="ADAL" clId="{B350845F-756F-6641-9F41-96DBB76F958F}" dt="2023-06-22T13:10:06.475" v="837" actId="478"/>
          <ac:grpSpMkLst>
            <pc:docMk/>
            <pc:sldMk cId="3371218104" sldId="280"/>
            <ac:grpSpMk id="2" creationId="{A2778396-3D88-C214-F4C5-C28FA38D0A84}"/>
          </ac:grpSpMkLst>
        </pc:grpChg>
        <pc:grpChg chg="mod">
          <ac:chgData name="Élisa Thériault" userId="b307a219-fbde-4a7e-86c3-b56d69c3873f" providerId="ADAL" clId="{B350845F-756F-6641-9F41-96DBB76F958F}" dt="2023-06-30T15:54:31.447" v="3373" actId="1035"/>
          <ac:grpSpMkLst>
            <pc:docMk/>
            <pc:sldMk cId="3371218104" sldId="280"/>
            <ac:grpSpMk id="10" creationId="{76AD1FBD-62B9-412D-BA5E-4A93FB185CF7}"/>
          </ac:grpSpMkLst>
        </pc:grpChg>
        <pc:grpChg chg="del mod">
          <ac:chgData name="Élisa Thériault" userId="b307a219-fbde-4a7e-86c3-b56d69c3873f" providerId="ADAL" clId="{B350845F-756F-6641-9F41-96DBB76F958F}" dt="2023-06-22T13:29:51.168" v="1264"/>
          <ac:grpSpMkLst>
            <pc:docMk/>
            <pc:sldMk cId="3371218104" sldId="280"/>
            <ac:grpSpMk id="5135" creationId="{AD0FF34E-0AE8-E260-0F3E-D35CC03EFA8D}"/>
          </ac:grpSpMkLst>
        </pc:grpChg>
        <pc:grpChg chg="mod">
          <ac:chgData name="Élisa Thériault" userId="b307a219-fbde-4a7e-86c3-b56d69c3873f" providerId="ADAL" clId="{B350845F-756F-6641-9F41-96DBB76F958F}" dt="2023-06-30T15:54:43.288" v="3383" actId="1035"/>
          <ac:grpSpMkLst>
            <pc:docMk/>
            <pc:sldMk cId="3371218104" sldId="280"/>
            <ac:grpSpMk id="5137" creationId="{5969A1F1-8318-6DB9-9DB1-27702D20BD09}"/>
          </ac:grpSpMkLst>
        </pc:grpChg>
        <pc:picChg chg="del">
          <ac:chgData name="Élisa Thériault" userId="b307a219-fbde-4a7e-86c3-b56d69c3873f" providerId="ADAL" clId="{B350845F-756F-6641-9F41-96DBB76F958F}" dt="2023-06-22T13:03:06.338" v="717" actId="478"/>
          <ac:picMkLst>
            <pc:docMk/>
            <pc:sldMk cId="3371218104" sldId="280"/>
            <ac:picMk id="4" creationId="{77D172C9-2E3B-43C8-B889-B2B3CC0882D3}"/>
          </ac:picMkLst>
        </pc:picChg>
        <pc:picChg chg="del">
          <ac:chgData name="Élisa Thériault" userId="b307a219-fbde-4a7e-86c3-b56d69c3873f" providerId="ADAL" clId="{B350845F-756F-6641-9F41-96DBB76F958F}" dt="2023-06-22T14:37:00.363" v="3319" actId="478"/>
          <ac:picMkLst>
            <pc:docMk/>
            <pc:sldMk cId="3371218104" sldId="280"/>
            <ac:picMk id="8" creationId="{0F603D13-F20D-9278-C274-BFC5DCA356DF}"/>
          </ac:picMkLst>
        </pc:picChg>
        <pc:picChg chg="add del mod">
          <ac:chgData name="Élisa Thériault" userId="b307a219-fbde-4a7e-86c3-b56d69c3873f" providerId="ADAL" clId="{B350845F-756F-6641-9F41-96DBB76F958F}" dt="2023-06-22T13:10:04.585" v="836" actId="478"/>
          <ac:picMkLst>
            <pc:docMk/>
            <pc:sldMk cId="3371218104" sldId="280"/>
            <ac:picMk id="9" creationId="{18E22DA0-1692-7E09-FB4A-D14CADFE3BA4}"/>
          </ac:picMkLst>
        </pc:picChg>
        <pc:picChg chg="del">
          <ac:chgData name="Élisa Thériault" userId="b307a219-fbde-4a7e-86c3-b56d69c3873f" providerId="ADAL" clId="{B350845F-756F-6641-9F41-96DBB76F958F}" dt="2023-06-22T12:57:59.625" v="597" actId="478"/>
          <ac:picMkLst>
            <pc:docMk/>
            <pc:sldMk cId="3371218104" sldId="280"/>
            <ac:picMk id="12" creationId="{7575EE9B-7803-7D66-92F4-5A169C9C57EE}"/>
          </ac:picMkLst>
        </pc:picChg>
        <pc:picChg chg="add del mod">
          <ac:chgData name="Élisa Thériault" userId="b307a219-fbde-4a7e-86c3-b56d69c3873f" providerId="ADAL" clId="{B350845F-756F-6641-9F41-96DBB76F958F}" dt="2023-06-22T13:10:02.956" v="834" actId="478"/>
          <ac:picMkLst>
            <pc:docMk/>
            <pc:sldMk cId="3371218104" sldId="280"/>
            <ac:picMk id="16" creationId="{8B7B6DE6-A385-025B-76F8-BFADA15DA08C}"/>
          </ac:picMkLst>
        </pc:picChg>
        <pc:picChg chg="add mod">
          <ac:chgData name="Élisa Thériault" userId="b307a219-fbde-4a7e-86c3-b56d69c3873f" providerId="ADAL" clId="{B350845F-756F-6641-9F41-96DBB76F958F}" dt="2023-06-30T15:54:43.288" v="3383" actId="1035"/>
          <ac:picMkLst>
            <pc:docMk/>
            <pc:sldMk cId="3371218104" sldId="280"/>
            <ac:picMk id="21" creationId="{686D210B-A9B6-FCF3-39F1-BC6830A7C39D}"/>
          </ac:picMkLst>
        </pc:picChg>
        <pc:picChg chg="mod">
          <ac:chgData name="Élisa Thériault" userId="b307a219-fbde-4a7e-86c3-b56d69c3873f" providerId="ADAL" clId="{B350845F-756F-6641-9F41-96DBB76F958F}" dt="2023-06-30T15:54:43.288" v="3383" actId="1035"/>
          <ac:picMkLst>
            <pc:docMk/>
            <pc:sldMk cId="3371218104" sldId="280"/>
            <ac:picMk id="23" creationId="{B90B4C8B-8A59-5A3D-2D6D-819105897FAE}"/>
          </ac:picMkLst>
        </pc:picChg>
        <pc:picChg chg="del mod">
          <ac:chgData name="Élisa Thériault" userId="b307a219-fbde-4a7e-86c3-b56d69c3873f" providerId="ADAL" clId="{B350845F-756F-6641-9F41-96DBB76F958F}" dt="2023-06-22T13:00:32.932" v="648" actId="478"/>
          <ac:picMkLst>
            <pc:docMk/>
            <pc:sldMk cId="3371218104" sldId="280"/>
            <ac:picMk id="24" creationId="{C8E1730F-CF7C-C6FD-7D50-48F9EBFD10D2}"/>
          </ac:picMkLst>
        </pc:picChg>
        <pc:picChg chg="del mod">
          <ac:chgData name="Élisa Thériault" userId="b307a219-fbde-4a7e-86c3-b56d69c3873f" providerId="ADAL" clId="{B350845F-756F-6641-9F41-96DBB76F958F}" dt="2023-06-22T13:00:34.144" v="649" actId="478"/>
          <ac:picMkLst>
            <pc:docMk/>
            <pc:sldMk cId="3371218104" sldId="280"/>
            <ac:picMk id="25" creationId="{37DBC880-D52D-1214-49A0-6E0BD60D04C1}"/>
          </ac:picMkLst>
        </pc:picChg>
        <pc:picChg chg="add del mod">
          <ac:chgData name="Élisa Thériault" userId="b307a219-fbde-4a7e-86c3-b56d69c3873f" providerId="ADAL" clId="{B350845F-756F-6641-9F41-96DBB76F958F}" dt="2023-06-22T13:01:16.636" v="661" actId="478"/>
          <ac:picMkLst>
            <pc:docMk/>
            <pc:sldMk cId="3371218104" sldId="280"/>
            <ac:picMk id="27" creationId="{62820637-6809-C320-DE36-3CD97477F3E6}"/>
          </ac:picMkLst>
        </pc:picChg>
        <pc:picChg chg="add del mod">
          <ac:chgData name="Élisa Thériault" userId="b307a219-fbde-4a7e-86c3-b56d69c3873f" providerId="ADAL" clId="{B350845F-756F-6641-9F41-96DBB76F958F}" dt="2023-06-22T13:01:17.658" v="662" actId="478"/>
          <ac:picMkLst>
            <pc:docMk/>
            <pc:sldMk cId="3371218104" sldId="280"/>
            <ac:picMk id="29" creationId="{17B79AD6-1C29-E805-06E8-00C3F73851C9}"/>
          </ac:picMkLst>
        </pc:picChg>
        <pc:picChg chg="add mod">
          <ac:chgData name="Élisa Thériault" userId="b307a219-fbde-4a7e-86c3-b56d69c3873f" providerId="ADAL" clId="{B350845F-756F-6641-9F41-96DBB76F958F}" dt="2023-06-30T15:55:06.644" v="3401" actId="1036"/>
          <ac:picMkLst>
            <pc:docMk/>
            <pc:sldMk cId="3371218104" sldId="280"/>
            <ac:picMk id="31" creationId="{755B4D20-0015-6BB3-7BC3-D6B17423C6F4}"/>
          </ac:picMkLst>
        </pc:picChg>
        <pc:picChg chg="add del mod">
          <ac:chgData name="Élisa Thériault" userId="b307a219-fbde-4a7e-86c3-b56d69c3873f" providerId="ADAL" clId="{B350845F-756F-6641-9F41-96DBB76F958F}" dt="2023-06-22T13:03:48.830" v="725" actId="478"/>
          <ac:picMkLst>
            <pc:docMk/>
            <pc:sldMk cId="3371218104" sldId="280"/>
            <ac:picMk id="34" creationId="{89819F9A-2C1A-CD13-3E84-B03529778E2F}"/>
          </ac:picMkLst>
        </pc:picChg>
        <pc:picChg chg="add mod">
          <ac:chgData name="Élisa Thériault" userId="b307a219-fbde-4a7e-86c3-b56d69c3873f" providerId="ADAL" clId="{B350845F-756F-6641-9F41-96DBB76F958F}" dt="2023-06-30T15:54:43.288" v="3383" actId="1035"/>
          <ac:picMkLst>
            <pc:docMk/>
            <pc:sldMk cId="3371218104" sldId="280"/>
            <ac:picMk id="36" creationId="{1699FA16-F4F6-308A-D8AE-3B847D580C91}"/>
          </ac:picMkLst>
        </pc:picChg>
        <pc:picChg chg="add mod">
          <ac:chgData name="Élisa Thériault" userId="b307a219-fbde-4a7e-86c3-b56d69c3873f" providerId="ADAL" clId="{B350845F-756F-6641-9F41-96DBB76F958F}" dt="2023-06-30T15:54:43.288" v="3383" actId="1035"/>
          <ac:picMkLst>
            <pc:docMk/>
            <pc:sldMk cId="3371218104" sldId="280"/>
            <ac:picMk id="39" creationId="{C8F91E69-8032-387A-1EFE-7252042EDAE8}"/>
          </ac:picMkLst>
        </pc:picChg>
        <pc:picChg chg="add mod">
          <ac:chgData name="Élisa Thériault" userId="b307a219-fbde-4a7e-86c3-b56d69c3873f" providerId="ADAL" clId="{B350845F-756F-6641-9F41-96DBB76F958F}" dt="2023-06-30T15:54:58.627" v="3389" actId="1036"/>
          <ac:picMkLst>
            <pc:docMk/>
            <pc:sldMk cId="3371218104" sldId="280"/>
            <ac:picMk id="58" creationId="{A0546293-2A5B-13E9-9484-4E8E6A3E9E57}"/>
          </ac:picMkLst>
        </pc:picChg>
        <pc:picChg chg="add del mod">
          <ac:chgData name="Élisa Thériault" userId="b307a219-fbde-4a7e-86c3-b56d69c3873f" providerId="ADAL" clId="{B350845F-756F-6641-9F41-96DBB76F958F}" dt="2023-06-22T13:12:53.523" v="919" actId="478"/>
          <ac:picMkLst>
            <pc:docMk/>
            <pc:sldMk cId="3371218104" sldId="280"/>
            <ac:picMk id="60" creationId="{4FD8328F-6A50-E7FF-E693-C9F49EF1F7D0}"/>
          </ac:picMkLst>
        </pc:picChg>
        <pc:picChg chg="add mod">
          <ac:chgData name="Élisa Thériault" userId="b307a219-fbde-4a7e-86c3-b56d69c3873f" providerId="ADAL" clId="{B350845F-756F-6641-9F41-96DBB76F958F}" dt="2023-06-30T15:54:58.627" v="3389" actId="1036"/>
          <ac:picMkLst>
            <pc:docMk/>
            <pc:sldMk cId="3371218104" sldId="280"/>
            <ac:picMk id="62" creationId="{CEA8285E-1162-1D92-DFFC-E36B200C93AE}"/>
          </ac:picMkLst>
        </pc:picChg>
        <pc:picChg chg="add del mod">
          <ac:chgData name="Élisa Thériault" userId="b307a219-fbde-4a7e-86c3-b56d69c3873f" providerId="ADAL" clId="{B350845F-756F-6641-9F41-96DBB76F958F}" dt="2023-06-22T13:30:45.001" v="1273" actId="478"/>
          <ac:picMkLst>
            <pc:docMk/>
            <pc:sldMk cId="3371218104" sldId="280"/>
            <ac:picMk id="5122" creationId="{46421AE3-B801-F37D-18E3-266A450F41F3}"/>
          </ac:picMkLst>
        </pc:picChg>
        <pc:picChg chg="add mod">
          <ac:chgData name="Élisa Thériault" userId="b307a219-fbde-4a7e-86c3-b56d69c3873f" providerId="ADAL" clId="{B350845F-756F-6641-9F41-96DBB76F958F}" dt="2023-06-30T15:54:43.288" v="3383" actId="1035"/>
          <ac:picMkLst>
            <pc:docMk/>
            <pc:sldMk cId="3371218104" sldId="280"/>
            <ac:picMk id="5126" creationId="{9C5CBCDB-0E58-EEF5-B971-46B07F455514}"/>
          </ac:picMkLst>
        </pc:picChg>
        <pc:picChg chg="add mod">
          <ac:chgData name="Élisa Thériault" userId="b307a219-fbde-4a7e-86c3-b56d69c3873f" providerId="ADAL" clId="{B350845F-756F-6641-9F41-96DBB76F958F}" dt="2023-06-22T14:37:00.695" v="3320"/>
          <ac:picMkLst>
            <pc:docMk/>
            <pc:sldMk cId="3371218104" sldId="280"/>
            <ac:picMk id="5142" creationId="{B4256583-6A57-BD6C-DCF1-4F87C8C6A0AB}"/>
          </ac:picMkLst>
        </pc:pic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27" creationId="{FAB158B0-526D-49E7-2A6B-1B0AFE8791C5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28" creationId="{8012801A-9F16-0867-1435-285053E12EAE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29" creationId="{37BDC35A-7220-52FB-51D5-E6BF78471D52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30" creationId="{C8CF139C-D15B-1C3F-CEC4-E93C0A15372B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31" creationId="{FF25AAB1-E585-2EDC-AC7D-180B4225DAE5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32" creationId="{06C5BA9D-B6E0-B772-47B5-8368F9565FA6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33" creationId="{A327AA82-BDCB-92A8-67A5-524CCF08AE81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34" creationId="{FCBA5F00-8128-0987-438B-BDCDCA571D1E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36" creationId="{7DAACDC3-8165-FEEF-784C-41B11C3BB2DF}"/>
          </ac:inkMkLst>
        </pc:inkChg>
        <pc:inkChg chg="add del">
          <ac:chgData name="Élisa Thériault" userId="b307a219-fbde-4a7e-86c3-b56d69c3873f" providerId="ADAL" clId="{B350845F-756F-6641-9F41-96DBB76F958F}" dt="2023-06-22T13:30:10.495" v="1268" actId="9405"/>
          <ac:inkMkLst>
            <pc:docMk/>
            <pc:sldMk cId="3371218104" sldId="280"/>
            <ac:inkMk id="5138" creationId="{44D63E49-6E5D-E8E7-FED9-CC1B6B9162A9}"/>
          </ac:inkMkLst>
        </pc:inkChg>
        <pc:inkChg chg="add del">
          <ac:chgData name="Élisa Thériault" userId="b307a219-fbde-4a7e-86c3-b56d69c3873f" providerId="ADAL" clId="{B350845F-756F-6641-9F41-96DBB76F958F}" dt="2023-06-22T13:30:09.932" v="1267" actId="9405"/>
          <ac:inkMkLst>
            <pc:docMk/>
            <pc:sldMk cId="3371218104" sldId="280"/>
            <ac:inkMk id="5139" creationId="{9134B154-D911-2DC8-8BDC-F55928C861D8}"/>
          </ac:inkMkLst>
        </pc:inkChg>
        <pc:inkChg chg="add mod">
          <ac:chgData name="Élisa Thériault" userId="b307a219-fbde-4a7e-86c3-b56d69c3873f" providerId="ADAL" clId="{B350845F-756F-6641-9F41-96DBB76F958F}" dt="2023-06-30T15:54:43.288" v="3383" actId="1035"/>
          <ac:inkMkLst>
            <pc:docMk/>
            <pc:sldMk cId="3371218104" sldId="280"/>
            <ac:inkMk id="5140" creationId="{DE265090-8B85-77C5-3969-ED9F0CE42CCB}"/>
          </ac:inkMkLst>
        </pc:inkChg>
        <pc:cxnChg chg="add del mod">
          <ac:chgData name="Élisa Thériault" userId="b307a219-fbde-4a7e-86c3-b56d69c3873f" providerId="ADAL" clId="{B350845F-756F-6641-9F41-96DBB76F958F}" dt="2023-06-22T13:30:49.163" v="1275" actId="478"/>
          <ac:cxnSpMkLst>
            <pc:docMk/>
            <pc:sldMk cId="3371218104" sldId="280"/>
            <ac:cxnSpMk id="45" creationId="{8A4D55F0-8144-42C6-57A1-A810D3FCAB07}"/>
          </ac:cxnSpMkLst>
        </pc:cxnChg>
      </pc:sldChg>
      <pc:sldChg chg="addSp delSp modSp add mod">
        <pc:chgData name="Élisa Thériault" userId="b307a219-fbde-4a7e-86c3-b56d69c3873f" providerId="ADAL" clId="{B350845F-756F-6641-9F41-96DBB76F958F}" dt="2023-06-22T14:36:49.754" v="3314"/>
        <pc:sldMkLst>
          <pc:docMk/>
          <pc:sldMk cId="1943098802" sldId="281"/>
        </pc:sldMkLst>
        <pc:spChg chg="del">
          <ac:chgData name="Élisa Thériault" userId="b307a219-fbde-4a7e-86c3-b56d69c3873f" providerId="ADAL" clId="{B350845F-756F-6641-9F41-96DBB76F958F}" dt="2023-06-22T12:53:46.055" v="447" actId="478"/>
          <ac:spMkLst>
            <pc:docMk/>
            <pc:sldMk cId="1943098802" sldId="281"/>
            <ac:spMk id="3" creationId="{C50EC6E1-9FE0-41A7-A1A9-ED98ED10F497}"/>
          </ac:spMkLst>
        </pc:spChg>
        <pc:spChg chg="mod">
          <ac:chgData name="Élisa Thériault" userId="b307a219-fbde-4a7e-86c3-b56d69c3873f" providerId="ADAL" clId="{B350845F-756F-6641-9F41-96DBB76F958F}" dt="2023-06-22T13:37:40.464" v="1885" actId="1036"/>
          <ac:spMkLst>
            <pc:docMk/>
            <pc:sldMk cId="1943098802" sldId="281"/>
            <ac:spMk id="12" creationId="{78A1E28B-8A3E-4D74-6342-3901CF2C60C0}"/>
          </ac:spMkLst>
        </pc:spChg>
        <pc:spChg chg="del">
          <ac:chgData name="Élisa Thériault" userId="b307a219-fbde-4a7e-86c3-b56d69c3873f" providerId="ADAL" clId="{B350845F-756F-6641-9F41-96DBB76F958F}" dt="2023-06-22T12:54:02.722" v="453" actId="478"/>
          <ac:spMkLst>
            <pc:docMk/>
            <pc:sldMk cId="1943098802" sldId="281"/>
            <ac:spMk id="13" creationId="{195E8372-8A5B-A31D-A03C-F2A82A60C1A2}"/>
          </ac:spMkLst>
        </pc:spChg>
        <pc:spChg chg="del">
          <ac:chgData name="Élisa Thériault" userId="b307a219-fbde-4a7e-86c3-b56d69c3873f" providerId="ADAL" clId="{B350845F-756F-6641-9F41-96DBB76F958F}" dt="2023-06-22T12:54:03.688" v="454" actId="478"/>
          <ac:spMkLst>
            <pc:docMk/>
            <pc:sldMk cId="1943098802" sldId="281"/>
            <ac:spMk id="14" creationId="{BBCC458B-E17A-9574-6703-7162CB528316}"/>
          </ac:spMkLst>
        </pc:spChg>
        <pc:spChg chg="add mod">
          <ac:chgData name="Élisa Thériault" userId="b307a219-fbde-4a7e-86c3-b56d69c3873f" providerId="ADAL" clId="{B350845F-756F-6641-9F41-96DBB76F958F}" dt="2023-06-22T12:55:06.460" v="469"/>
          <ac:spMkLst>
            <pc:docMk/>
            <pc:sldMk cId="1943098802" sldId="281"/>
            <ac:spMk id="15" creationId="{E20766D9-8E06-F2DC-CAD6-3F303F7CD20F}"/>
          </ac:spMkLst>
        </pc:spChg>
        <pc:spChg chg="add mod">
          <ac:chgData name="Élisa Thériault" userId="b307a219-fbde-4a7e-86c3-b56d69c3873f" providerId="ADAL" clId="{B350845F-756F-6641-9F41-96DBB76F958F}" dt="2023-06-22T13:37:40.464" v="1885" actId="1036"/>
          <ac:spMkLst>
            <pc:docMk/>
            <pc:sldMk cId="1943098802" sldId="281"/>
            <ac:spMk id="16" creationId="{DA5EAEA4-46FA-768B-2137-741E3BBCB701}"/>
          </ac:spMkLst>
        </pc:spChg>
        <pc:spChg chg="add mod">
          <ac:chgData name="Élisa Thériault" userId="b307a219-fbde-4a7e-86c3-b56d69c3873f" providerId="ADAL" clId="{B350845F-756F-6641-9F41-96DBB76F958F}" dt="2023-06-22T13:37:40.464" v="1885" actId="1036"/>
          <ac:spMkLst>
            <pc:docMk/>
            <pc:sldMk cId="1943098802" sldId="281"/>
            <ac:spMk id="17" creationId="{8298A4A3-0359-F7F7-8F32-B906DED368EA}"/>
          </ac:spMkLst>
        </pc:spChg>
        <pc:picChg chg="add mod">
          <ac:chgData name="Élisa Thériault" userId="b307a219-fbde-4a7e-86c3-b56d69c3873f" providerId="ADAL" clId="{B350845F-756F-6641-9F41-96DBB76F958F}" dt="2023-06-22T13:37:40.464" v="1885" actId="1036"/>
          <ac:picMkLst>
            <pc:docMk/>
            <pc:sldMk cId="1943098802" sldId="281"/>
            <ac:picMk id="5" creationId="{2093E54E-F98C-DCC6-430B-BCCB06281763}"/>
          </ac:picMkLst>
        </pc:picChg>
        <pc:picChg chg="del">
          <ac:chgData name="Élisa Thériault" userId="b307a219-fbde-4a7e-86c3-b56d69c3873f" providerId="ADAL" clId="{B350845F-756F-6641-9F41-96DBB76F958F}" dt="2023-06-22T14:36:49.279" v="3313" actId="478"/>
          <ac:picMkLst>
            <pc:docMk/>
            <pc:sldMk cId="1943098802" sldId="281"/>
            <ac:picMk id="6" creationId="{D47BC2AC-E826-427A-A565-D6965091713B}"/>
          </ac:picMkLst>
        </pc:picChg>
        <pc:picChg chg="mod">
          <ac:chgData name="Élisa Thériault" userId="b307a219-fbde-4a7e-86c3-b56d69c3873f" providerId="ADAL" clId="{B350845F-756F-6641-9F41-96DBB76F958F}" dt="2023-06-22T13:37:40.464" v="1885" actId="1036"/>
          <ac:picMkLst>
            <pc:docMk/>
            <pc:sldMk cId="1943098802" sldId="281"/>
            <ac:picMk id="7" creationId="{9E701D65-B98C-46DF-0ADA-C0E05F7CB9D7}"/>
          </ac:picMkLst>
        </pc:picChg>
        <pc:picChg chg="mod">
          <ac:chgData name="Élisa Thériault" userId="b307a219-fbde-4a7e-86c3-b56d69c3873f" providerId="ADAL" clId="{B350845F-756F-6641-9F41-96DBB76F958F}" dt="2023-06-22T13:37:40.464" v="1885" actId="1036"/>
          <ac:picMkLst>
            <pc:docMk/>
            <pc:sldMk cId="1943098802" sldId="281"/>
            <ac:picMk id="8" creationId="{BC949049-8B54-8F55-05FD-16475A46F924}"/>
          </ac:picMkLst>
        </pc:picChg>
        <pc:picChg chg="del mod">
          <ac:chgData name="Élisa Thériault" userId="b307a219-fbde-4a7e-86c3-b56d69c3873f" providerId="ADAL" clId="{B350845F-756F-6641-9F41-96DBB76F958F}" dt="2023-06-22T12:53:52.324" v="449" actId="478"/>
          <ac:picMkLst>
            <pc:docMk/>
            <pc:sldMk cId="1943098802" sldId="281"/>
            <ac:picMk id="9" creationId="{A4632810-406C-49FB-9882-5D5D57B1FA9E}"/>
          </ac:picMkLst>
        </pc:picChg>
        <pc:picChg chg="del">
          <ac:chgData name="Élisa Thériault" userId="b307a219-fbde-4a7e-86c3-b56d69c3873f" providerId="ADAL" clId="{B350845F-756F-6641-9F41-96DBB76F958F}" dt="2023-06-22T12:54:04.454" v="455" actId="478"/>
          <ac:picMkLst>
            <pc:docMk/>
            <pc:sldMk cId="1943098802" sldId="281"/>
            <ac:picMk id="10" creationId="{13950CB1-9EBC-748C-F67A-48C807F993A1}"/>
          </ac:picMkLst>
        </pc:picChg>
        <pc:picChg chg="del">
          <ac:chgData name="Élisa Thériault" userId="b307a219-fbde-4a7e-86c3-b56d69c3873f" providerId="ADAL" clId="{B350845F-756F-6641-9F41-96DBB76F958F}" dt="2023-06-22T12:54:01.959" v="452" actId="478"/>
          <ac:picMkLst>
            <pc:docMk/>
            <pc:sldMk cId="1943098802" sldId="281"/>
            <ac:picMk id="11" creationId="{37AB6666-BCD0-D7BD-7EA7-3626D79EB54F}"/>
          </ac:picMkLst>
        </pc:picChg>
        <pc:picChg chg="add mod">
          <ac:chgData name="Élisa Thériault" userId="b307a219-fbde-4a7e-86c3-b56d69c3873f" providerId="ADAL" clId="{B350845F-756F-6641-9F41-96DBB76F958F}" dt="2023-06-22T14:36:49.754" v="3314"/>
          <ac:picMkLst>
            <pc:docMk/>
            <pc:sldMk cId="1943098802" sldId="281"/>
            <ac:picMk id="19" creationId="{54D68626-D7F2-64DB-4E26-0F08BF66133E}"/>
          </ac:picMkLst>
        </pc:picChg>
        <pc:inkChg chg="add mod">
          <ac:chgData name="Élisa Thériault" userId="b307a219-fbde-4a7e-86c3-b56d69c3873f" providerId="ADAL" clId="{B350845F-756F-6641-9F41-96DBB76F958F}" dt="2023-06-22T13:37:40.464" v="1885" actId="1036"/>
          <ac:inkMkLst>
            <pc:docMk/>
            <pc:sldMk cId="1943098802" sldId="281"/>
            <ac:inkMk id="18" creationId="{6B089146-FE5C-1AB0-3A20-089FA0F168A9}"/>
          </ac:inkMkLst>
        </pc:inkChg>
      </pc:sldChg>
      <pc:sldChg chg="addSp delSp modSp add mod ord">
        <pc:chgData name="Élisa Thériault" userId="b307a219-fbde-4a7e-86c3-b56d69c3873f" providerId="ADAL" clId="{B350845F-756F-6641-9F41-96DBB76F958F}" dt="2023-07-09T20:52:24.542" v="3454" actId="478"/>
        <pc:sldMkLst>
          <pc:docMk/>
          <pc:sldMk cId="3952823438" sldId="282"/>
        </pc:sldMkLst>
        <pc:spChg chg="add del mod">
          <ac:chgData name="Élisa Thériault" userId="b307a219-fbde-4a7e-86c3-b56d69c3873f" providerId="ADAL" clId="{B350845F-756F-6641-9F41-96DBB76F958F}" dt="2023-06-22T20:31:22.229" v="3345" actId="478"/>
          <ac:spMkLst>
            <pc:docMk/>
            <pc:sldMk cId="3952823438" sldId="282"/>
            <ac:spMk id="10" creationId="{DB3E09E9-4E39-2AB9-1D5E-A3BAAEAD09E4}"/>
          </ac:spMkLst>
        </pc:spChg>
        <pc:spChg chg="mod">
          <ac:chgData name="Élisa Thériault" userId="b307a219-fbde-4a7e-86c3-b56d69c3873f" providerId="ADAL" clId="{B350845F-756F-6641-9F41-96DBB76F958F}" dt="2023-06-22T13:37:46.687" v="1893" actId="1036"/>
          <ac:spMkLst>
            <pc:docMk/>
            <pc:sldMk cId="3952823438" sldId="282"/>
            <ac:spMk id="12" creationId="{78A1E28B-8A3E-4D74-6342-3901CF2C60C0}"/>
          </ac:spMkLst>
        </pc:spChg>
        <pc:spChg chg="mod">
          <ac:chgData name="Élisa Thériault" userId="b307a219-fbde-4a7e-86c3-b56d69c3873f" providerId="ADAL" clId="{B350845F-756F-6641-9F41-96DBB76F958F}" dt="2023-06-22T12:56:10.896" v="525" actId="20577"/>
          <ac:spMkLst>
            <pc:docMk/>
            <pc:sldMk cId="3952823438" sldId="282"/>
            <ac:spMk id="15" creationId="{E20766D9-8E06-F2DC-CAD6-3F303F7CD20F}"/>
          </ac:spMkLst>
        </pc:spChg>
        <pc:spChg chg="mod">
          <ac:chgData name="Élisa Thériault" userId="b307a219-fbde-4a7e-86c3-b56d69c3873f" providerId="ADAL" clId="{B350845F-756F-6641-9F41-96DBB76F958F}" dt="2023-06-22T13:37:46.687" v="1893" actId="1036"/>
          <ac:spMkLst>
            <pc:docMk/>
            <pc:sldMk cId="3952823438" sldId="282"/>
            <ac:spMk id="16" creationId="{DA5EAEA4-46FA-768B-2137-741E3BBCB701}"/>
          </ac:spMkLst>
        </pc:spChg>
        <pc:spChg chg="mod">
          <ac:chgData name="Élisa Thériault" userId="b307a219-fbde-4a7e-86c3-b56d69c3873f" providerId="ADAL" clId="{B350845F-756F-6641-9F41-96DBB76F958F}" dt="2023-06-22T13:37:46.687" v="1893" actId="1036"/>
          <ac:spMkLst>
            <pc:docMk/>
            <pc:sldMk cId="3952823438" sldId="282"/>
            <ac:spMk id="17" creationId="{8298A4A3-0359-F7F7-8F32-B906DED368EA}"/>
          </ac:spMkLst>
        </pc:spChg>
        <pc:picChg chg="add mod">
          <ac:chgData name="Élisa Thériault" userId="b307a219-fbde-4a7e-86c3-b56d69c3873f" providerId="ADAL" clId="{B350845F-756F-6641-9F41-96DBB76F958F}" dt="2023-06-22T13:37:46.687" v="1893" actId="1036"/>
          <ac:picMkLst>
            <pc:docMk/>
            <pc:sldMk cId="3952823438" sldId="282"/>
            <ac:picMk id="3" creationId="{6B96FC69-FBEF-C295-DBDE-AEA141EFCD78}"/>
          </ac:picMkLst>
        </pc:picChg>
        <pc:picChg chg="mod">
          <ac:chgData name="Élisa Thériault" userId="b307a219-fbde-4a7e-86c3-b56d69c3873f" providerId="ADAL" clId="{B350845F-756F-6641-9F41-96DBB76F958F}" dt="2023-06-22T13:37:46.687" v="1893" actId="1036"/>
          <ac:picMkLst>
            <pc:docMk/>
            <pc:sldMk cId="3952823438" sldId="282"/>
            <ac:picMk id="5" creationId="{2093E54E-F98C-DCC6-430B-BCCB06281763}"/>
          </ac:picMkLst>
        </pc:picChg>
        <pc:picChg chg="del">
          <ac:chgData name="Élisa Thériault" userId="b307a219-fbde-4a7e-86c3-b56d69c3873f" providerId="ADAL" clId="{B350845F-756F-6641-9F41-96DBB76F958F}" dt="2023-06-22T14:36:57.261" v="3317" actId="478"/>
          <ac:picMkLst>
            <pc:docMk/>
            <pc:sldMk cId="3952823438" sldId="282"/>
            <ac:picMk id="6" creationId="{D47BC2AC-E826-427A-A565-D6965091713B}"/>
          </ac:picMkLst>
        </pc:picChg>
        <pc:picChg chg="mod">
          <ac:chgData name="Élisa Thériault" userId="b307a219-fbde-4a7e-86c3-b56d69c3873f" providerId="ADAL" clId="{B350845F-756F-6641-9F41-96DBB76F958F}" dt="2023-06-22T13:37:46.687" v="1893" actId="1036"/>
          <ac:picMkLst>
            <pc:docMk/>
            <pc:sldMk cId="3952823438" sldId="282"/>
            <ac:picMk id="7" creationId="{9E701D65-B98C-46DF-0ADA-C0E05F7CB9D7}"/>
          </ac:picMkLst>
        </pc:picChg>
        <pc:picChg chg="del">
          <ac:chgData name="Élisa Thériault" userId="b307a219-fbde-4a7e-86c3-b56d69c3873f" providerId="ADAL" clId="{B350845F-756F-6641-9F41-96DBB76F958F}" dt="2023-06-22T12:56:21.646" v="526" actId="478"/>
          <ac:picMkLst>
            <pc:docMk/>
            <pc:sldMk cId="3952823438" sldId="282"/>
            <ac:picMk id="8" creationId="{BC949049-8B54-8F55-05FD-16475A46F924}"/>
          </ac:picMkLst>
        </pc:picChg>
        <pc:picChg chg="add del mod">
          <ac:chgData name="Élisa Thériault" userId="b307a219-fbde-4a7e-86c3-b56d69c3873f" providerId="ADAL" clId="{B350845F-756F-6641-9F41-96DBB76F958F}" dt="2023-07-09T20:52:24.542" v="3454" actId="478"/>
          <ac:picMkLst>
            <pc:docMk/>
            <pc:sldMk cId="3952823438" sldId="282"/>
            <ac:picMk id="8" creationId="{D05DFA11-5637-1B36-61BA-8B2E42568C1F}"/>
          </ac:picMkLst>
        </pc:picChg>
        <pc:picChg chg="add mod">
          <ac:chgData name="Élisa Thériault" userId="b307a219-fbde-4a7e-86c3-b56d69c3873f" providerId="ADAL" clId="{B350845F-756F-6641-9F41-96DBB76F958F}" dt="2023-06-22T14:36:57.583" v="3318"/>
          <ac:picMkLst>
            <pc:docMk/>
            <pc:sldMk cId="3952823438" sldId="282"/>
            <ac:picMk id="11" creationId="{78D1A1D8-D479-91CD-CA9D-66FF5263992F}"/>
          </ac:picMkLst>
        </pc:picChg>
        <pc:inkChg chg="add mod">
          <ac:chgData name="Élisa Thériault" userId="b307a219-fbde-4a7e-86c3-b56d69c3873f" providerId="ADAL" clId="{B350845F-756F-6641-9F41-96DBB76F958F}" dt="2023-06-22T13:37:46.687" v="1893" actId="1036"/>
          <ac:inkMkLst>
            <pc:docMk/>
            <pc:sldMk cId="3952823438" sldId="282"/>
            <ac:inkMk id="9" creationId="{A8B18992-FC50-265D-200E-F05BD4F02931}"/>
          </ac:inkMkLst>
        </pc:inkChg>
      </pc:sldChg>
      <pc:sldChg chg="addSp delSp modSp add mod ord">
        <pc:chgData name="Élisa Thériault" userId="b307a219-fbde-4a7e-86c3-b56d69c3873f" providerId="ADAL" clId="{B350845F-756F-6641-9F41-96DBB76F958F}" dt="2023-07-17T19:19:57.834" v="3553" actId="478"/>
        <pc:sldMkLst>
          <pc:docMk/>
          <pc:sldMk cId="2567112135" sldId="283"/>
        </pc:sldMkLst>
        <pc:spChg chg="mod">
          <ac:chgData name="Élisa Thériault" userId="b307a219-fbde-4a7e-86c3-b56d69c3873f" providerId="ADAL" clId="{B350845F-756F-6641-9F41-96DBB76F958F}" dt="2023-06-22T13:37:52.589" v="1895" actId="1076"/>
          <ac:spMkLst>
            <pc:docMk/>
            <pc:sldMk cId="2567112135" sldId="283"/>
            <ac:spMk id="2" creationId="{D384988C-10F1-4027-854E-7577C676619E}"/>
          </ac:spMkLst>
        </pc:spChg>
        <pc:spChg chg="mod">
          <ac:chgData name="Élisa Thériault" userId="b307a219-fbde-4a7e-86c3-b56d69c3873f" providerId="ADAL" clId="{B350845F-756F-6641-9F41-96DBB76F958F}" dt="2023-06-22T13:38:00.065" v="1911" actId="1036"/>
          <ac:spMkLst>
            <pc:docMk/>
            <pc:sldMk cId="2567112135" sldId="283"/>
            <ac:spMk id="12" creationId="{78A1E28B-8A3E-4D74-6342-3901CF2C60C0}"/>
          </ac:spMkLst>
        </pc:spChg>
        <pc:spChg chg="mod">
          <ac:chgData name="Élisa Thériault" userId="b307a219-fbde-4a7e-86c3-b56d69c3873f" providerId="ADAL" clId="{B350845F-756F-6641-9F41-96DBB76F958F}" dt="2023-06-22T12:57:06.929" v="589" actId="20577"/>
          <ac:spMkLst>
            <pc:docMk/>
            <pc:sldMk cId="2567112135" sldId="283"/>
            <ac:spMk id="15" creationId="{E20766D9-8E06-F2DC-CAD6-3F303F7CD20F}"/>
          </ac:spMkLst>
        </pc:spChg>
        <pc:spChg chg="mod">
          <ac:chgData name="Élisa Thériault" userId="b307a219-fbde-4a7e-86c3-b56d69c3873f" providerId="ADAL" clId="{B350845F-756F-6641-9F41-96DBB76F958F}" dt="2023-06-22T13:38:00.065" v="1911" actId="1036"/>
          <ac:spMkLst>
            <pc:docMk/>
            <pc:sldMk cId="2567112135" sldId="283"/>
            <ac:spMk id="16" creationId="{DA5EAEA4-46FA-768B-2137-741E3BBCB701}"/>
          </ac:spMkLst>
        </pc:spChg>
        <pc:spChg chg="mod">
          <ac:chgData name="Élisa Thériault" userId="b307a219-fbde-4a7e-86c3-b56d69c3873f" providerId="ADAL" clId="{B350845F-756F-6641-9F41-96DBB76F958F}" dt="2023-06-22T13:38:00.065" v="1911" actId="1036"/>
          <ac:spMkLst>
            <pc:docMk/>
            <pc:sldMk cId="2567112135" sldId="283"/>
            <ac:spMk id="17" creationId="{8298A4A3-0359-F7F7-8F32-B906DED368EA}"/>
          </ac:spMkLst>
        </pc:spChg>
        <pc:picChg chg="add del mod">
          <ac:chgData name="Élisa Thériault" userId="b307a219-fbde-4a7e-86c3-b56d69c3873f" providerId="ADAL" clId="{B350845F-756F-6641-9F41-96DBB76F958F}" dt="2023-07-17T19:19:57.834" v="3553" actId="478"/>
          <ac:picMkLst>
            <pc:docMk/>
            <pc:sldMk cId="2567112135" sldId="283"/>
            <ac:picMk id="3" creationId="{19355F23-665D-64FF-4102-ACA573333A36}"/>
          </ac:picMkLst>
        </pc:picChg>
        <pc:picChg chg="del">
          <ac:chgData name="Élisa Thériault" userId="b307a219-fbde-4a7e-86c3-b56d69c3873f" providerId="ADAL" clId="{B350845F-756F-6641-9F41-96DBB76F958F}" dt="2023-06-22T12:57:16.172" v="590" actId="478"/>
          <ac:picMkLst>
            <pc:docMk/>
            <pc:sldMk cId="2567112135" sldId="283"/>
            <ac:picMk id="3" creationId="{6B96FC69-FBEF-C295-DBDE-AEA141EFCD78}"/>
          </ac:picMkLst>
        </pc:picChg>
        <pc:picChg chg="mod">
          <ac:chgData name="Élisa Thériault" userId="b307a219-fbde-4a7e-86c3-b56d69c3873f" providerId="ADAL" clId="{B350845F-756F-6641-9F41-96DBB76F958F}" dt="2023-06-22T13:38:00.065" v="1911" actId="1036"/>
          <ac:picMkLst>
            <pc:docMk/>
            <pc:sldMk cId="2567112135" sldId="283"/>
            <ac:picMk id="5" creationId="{2093E54E-F98C-DCC6-430B-BCCB06281763}"/>
          </ac:picMkLst>
        </pc:picChg>
        <pc:picChg chg="del">
          <ac:chgData name="Élisa Thériault" userId="b307a219-fbde-4a7e-86c3-b56d69c3873f" providerId="ADAL" clId="{B350845F-756F-6641-9F41-96DBB76F958F}" dt="2023-06-22T14:37:03.347" v="3321" actId="478"/>
          <ac:picMkLst>
            <pc:docMk/>
            <pc:sldMk cId="2567112135" sldId="283"/>
            <ac:picMk id="6" creationId="{D47BC2AC-E826-427A-A565-D6965091713B}"/>
          </ac:picMkLst>
        </pc:picChg>
        <pc:picChg chg="mod">
          <ac:chgData name="Élisa Thériault" userId="b307a219-fbde-4a7e-86c3-b56d69c3873f" providerId="ADAL" clId="{B350845F-756F-6641-9F41-96DBB76F958F}" dt="2023-06-22T13:38:00.065" v="1911" actId="1036"/>
          <ac:picMkLst>
            <pc:docMk/>
            <pc:sldMk cId="2567112135" sldId="283"/>
            <ac:picMk id="7" creationId="{9E701D65-B98C-46DF-0ADA-C0E05F7CB9D7}"/>
          </ac:picMkLst>
        </pc:picChg>
        <pc:picChg chg="add mod">
          <ac:chgData name="Élisa Thériault" userId="b307a219-fbde-4a7e-86c3-b56d69c3873f" providerId="ADAL" clId="{B350845F-756F-6641-9F41-96DBB76F958F}" dt="2023-06-22T14:29:18.863" v="3210" actId="1076"/>
          <ac:picMkLst>
            <pc:docMk/>
            <pc:sldMk cId="2567112135" sldId="283"/>
            <ac:picMk id="8" creationId="{BF624067-7A96-8278-C649-4518E8BE56D3}"/>
          </ac:picMkLst>
        </pc:picChg>
        <pc:picChg chg="add mod">
          <ac:chgData name="Élisa Thériault" userId="b307a219-fbde-4a7e-86c3-b56d69c3873f" providerId="ADAL" clId="{B350845F-756F-6641-9F41-96DBB76F958F}" dt="2023-06-22T14:37:03.665" v="3322"/>
          <ac:picMkLst>
            <pc:docMk/>
            <pc:sldMk cId="2567112135" sldId="283"/>
            <ac:picMk id="9" creationId="{CB565086-0672-86A2-010C-FB8A711322AB}"/>
          </ac:picMkLst>
        </pc:picChg>
      </pc:sldChg>
      <pc:sldChg chg="addSp delSp modSp add mod">
        <pc:chgData name="Élisa Thériault" userId="b307a219-fbde-4a7e-86c3-b56d69c3873f" providerId="ADAL" clId="{B350845F-756F-6641-9F41-96DBB76F958F}" dt="2023-06-22T20:30:13.052" v="3341"/>
        <pc:sldMkLst>
          <pc:docMk/>
          <pc:sldMk cId="3167272426" sldId="284"/>
        </pc:sldMkLst>
        <pc:spChg chg="mod">
          <ac:chgData name="Élisa Thériault" userId="b307a219-fbde-4a7e-86c3-b56d69c3873f" providerId="ADAL" clId="{B350845F-756F-6641-9F41-96DBB76F958F}" dt="2023-06-22T14:37:40.838" v="3327" actId="1076"/>
          <ac:spMkLst>
            <pc:docMk/>
            <pc:sldMk cId="3167272426" sldId="284"/>
            <ac:spMk id="3" creationId="{C50EC6E1-9FE0-41A7-A1A9-ED98ED10F497}"/>
          </ac:spMkLst>
        </pc:spChg>
        <pc:spChg chg="add del mod">
          <ac:chgData name="Élisa Thériault" userId="b307a219-fbde-4a7e-86c3-b56d69c3873f" providerId="ADAL" clId="{B350845F-756F-6641-9F41-96DBB76F958F}" dt="2023-06-22T14:30:34.743" v="3230" actId="478"/>
          <ac:spMkLst>
            <pc:docMk/>
            <pc:sldMk cId="3167272426" sldId="284"/>
            <ac:spMk id="5" creationId="{3B15133A-173A-F29E-D762-63C9B7C5EC51}"/>
          </ac:spMkLst>
        </pc:spChg>
        <pc:spChg chg="add del mod">
          <ac:chgData name="Élisa Thériault" userId="b307a219-fbde-4a7e-86c3-b56d69c3873f" providerId="ADAL" clId="{B350845F-756F-6641-9F41-96DBB76F958F}" dt="2023-06-22T14:23:54.584" v="3183" actId="478"/>
          <ac:spMkLst>
            <pc:docMk/>
            <pc:sldMk cId="3167272426" sldId="284"/>
            <ac:spMk id="9" creationId="{061FB41D-C0D2-8AEE-A95C-3325477CC2D5}"/>
          </ac:spMkLst>
        </pc:spChg>
        <pc:spChg chg="add mod">
          <ac:chgData name="Élisa Thériault" userId="b307a219-fbde-4a7e-86c3-b56d69c3873f" providerId="ADAL" clId="{B350845F-756F-6641-9F41-96DBB76F958F}" dt="2023-06-22T14:37:40.838" v="3327" actId="1076"/>
          <ac:spMkLst>
            <pc:docMk/>
            <pc:sldMk cId="3167272426" sldId="284"/>
            <ac:spMk id="17" creationId="{EA35114E-0DAF-61D0-E47A-32A1E502E9AF}"/>
          </ac:spMkLst>
        </pc:spChg>
        <pc:spChg chg="add mod">
          <ac:chgData name="Élisa Thériault" userId="b307a219-fbde-4a7e-86c3-b56d69c3873f" providerId="ADAL" clId="{B350845F-756F-6641-9F41-96DBB76F958F}" dt="2023-06-22T14:37:40.838" v="3327" actId="1076"/>
          <ac:spMkLst>
            <pc:docMk/>
            <pc:sldMk cId="3167272426" sldId="284"/>
            <ac:spMk id="18" creationId="{2B297298-D767-2753-5A80-940C6355E526}"/>
          </ac:spMkLst>
        </pc:spChg>
        <pc:spChg chg="add mod">
          <ac:chgData name="Élisa Thériault" userId="b307a219-fbde-4a7e-86c3-b56d69c3873f" providerId="ADAL" clId="{B350845F-756F-6641-9F41-96DBB76F958F}" dt="2023-06-22T14:37:40.838" v="3327" actId="1076"/>
          <ac:spMkLst>
            <pc:docMk/>
            <pc:sldMk cId="3167272426" sldId="284"/>
            <ac:spMk id="19" creationId="{F73A1371-6B84-12A8-93B4-1809475AE9A5}"/>
          </ac:spMkLst>
        </pc:spChg>
        <pc:spChg chg="add mod">
          <ac:chgData name="Élisa Thériault" userId="b307a219-fbde-4a7e-86c3-b56d69c3873f" providerId="ADAL" clId="{B350845F-756F-6641-9F41-96DBB76F958F}" dt="2023-06-22T14:38:20.964" v="3340" actId="1036"/>
          <ac:spMkLst>
            <pc:docMk/>
            <pc:sldMk cId="3167272426" sldId="284"/>
            <ac:spMk id="21" creationId="{C7CB4507-55A4-8F46-E718-53C440AB53DA}"/>
          </ac:spMkLst>
        </pc:spChg>
        <pc:spChg chg="add mod">
          <ac:chgData name="Élisa Thériault" userId="b307a219-fbde-4a7e-86c3-b56d69c3873f" providerId="ADAL" clId="{B350845F-756F-6641-9F41-96DBB76F958F}" dt="2023-06-22T14:38:18.203" v="3337" actId="1036"/>
          <ac:spMkLst>
            <pc:docMk/>
            <pc:sldMk cId="3167272426" sldId="284"/>
            <ac:spMk id="22" creationId="{AB0A9ECA-B566-D5A2-CA99-F1BAEE50F864}"/>
          </ac:spMkLst>
        </pc:spChg>
        <pc:spChg chg="add mod">
          <ac:chgData name="Élisa Thériault" userId="b307a219-fbde-4a7e-86c3-b56d69c3873f" providerId="ADAL" clId="{B350845F-756F-6641-9F41-96DBB76F958F}" dt="2023-06-22T14:38:16.342" v="3334" actId="1036"/>
          <ac:spMkLst>
            <pc:docMk/>
            <pc:sldMk cId="3167272426" sldId="284"/>
            <ac:spMk id="24" creationId="{7DA99749-8258-3D40-1064-9BDCC7B5413C}"/>
          </ac:spMkLst>
        </pc:spChg>
        <pc:picChg chg="del">
          <ac:chgData name="Élisa Thériault" userId="b307a219-fbde-4a7e-86c3-b56d69c3873f" providerId="ADAL" clId="{B350845F-756F-6641-9F41-96DBB76F958F}" dt="2023-06-22T14:23:04.604" v="3175" actId="478"/>
          <ac:picMkLst>
            <pc:docMk/>
            <pc:sldMk cId="3167272426" sldId="284"/>
            <ac:picMk id="6" creationId="{B68FE7F7-B23F-65F9-69A6-EF91F6BF6288}"/>
          </ac:picMkLst>
        </pc:picChg>
        <pc:picChg chg="add mod">
          <ac:chgData name="Élisa Thériault" userId="b307a219-fbde-4a7e-86c3-b56d69c3873f" providerId="ADAL" clId="{B350845F-756F-6641-9F41-96DBB76F958F}" dt="2023-06-22T14:37:40.838" v="3327" actId="1076"/>
          <ac:picMkLst>
            <pc:docMk/>
            <pc:sldMk cId="3167272426" sldId="284"/>
            <ac:picMk id="7" creationId="{F6E478A1-596D-CF9D-C347-DA2D7019D9AC}"/>
          </ac:picMkLst>
        </pc:picChg>
        <pc:picChg chg="del">
          <ac:chgData name="Élisa Thériault" userId="b307a219-fbde-4a7e-86c3-b56d69c3873f" providerId="ADAL" clId="{B350845F-756F-6641-9F41-96DBB76F958F}" dt="2023-06-22T14:37:09.749" v="3325" actId="478"/>
          <ac:picMkLst>
            <pc:docMk/>
            <pc:sldMk cId="3167272426" sldId="284"/>
            <ac:picMk id="8" creationId="{EDC1A943-D8D4-4C38-A8CB-F59FC274FAE4}"/>
          </ac:picMkLst>
        </pc:picChg>
        <pc:picChg chg="add del mod">
          <ac:chgData name="Élisa Thériault" userId="b307a219-fbde-4a7e-86c3-b56d69c3873f" providerId="ADAL" clId="{B350845F-756F-6641-9F41-96DBB76F958F}" dt="2023-06-22T14:23:54.584" v="3183" actId="478"/>
          <ac:picMkLst>
            <pc:docMk/>
            <pc:sldMk cId="3167272426" sldId="284"/>
            <ac:picMk id="10" creationId="{2849604D-80D2-BD10-C066-777CA31BA055}"/>
          </ac:picMkLst>
        </pc:picChg>
        <pc:picChg chg="add del mod">
          <ac:chgData name="Élisa Thériault" userId="b307a219-fbde-4a7e-86c3-b56d69c3873f" providerId="ADAL" clId="{B350845F-756F-6641-9F41-96DBB76F958F}" dt="2023-06-22T14:29:26.396" v="3211" actId="478"/>
          <ac:picMkLst>
            <pc:docMk/>
            <pc:sldMk cId="3167272426" sldId="284"/>
            <ac:picMk id="11" creationId="{CC019AD0-0C58-75B4-6183-F5B097C76129}"/>
          </ac:picMkLst>
        </pc:picChg>
        <pc:picChg chg="add del mod">
          <ac:chgData name="Élisa Thériault" userId="b307a219-fbde-4a7e-86c3-b56d69c3873f" providerId="ADAL" clId="{B350845F-756F-6641-9F41-96DBB76F958F}" dt="2023-06-22T14:29:53.437" v="3218" actId="478"/>
          <ac:picMkLst>
            <pc:docMk/>
            <pc:sldMk cId="3167272426" sldId="284"/>
            <ac:picMk id="12" creationId="{5CD242FD-AB59-3489-549A-C253EBBBD8AE}"/>
          </ac:picMkLst>
        </pc:picChg>
        <pc:picChg chg="add del mod">
          <ac:chgData name="Élisa Thériault" userId="b307a219-fbde-4a7e-86c3-b56d69c3873f" providerId="ADAL" clId="{B350845F-756F-6641-9F41-96DBB76F958F}" dt="2023-06-22T14:24:20.598" v="3193" actId="478"/>
          <ac:picMkLst>
            <pc:docMk/>
            <pc:sldMk cId="3167272426" sldId="284"/>
            <ac:picMk id="13" creationId="{18088B96-3041-CF0B-38F0-056C3D2043EE}"/>
          </ac:picMkLst>
        </pc:picChg>
        <pc:picChg chg="add mod">
          <ac:chgData name="Élisa Thériault" userId="b307a219-fbde-4a7e-86c3-b56d69c3873f" providerId="ADAL" clId="{B350845F-756F-6641-9F41-96DBB76F958F}" dt="2023-06-22T14:37:40.838" v="3327" actId="1076"/>
          <ac:picMkLst>
            <pc:docMk/>
            <pc:sldMk cId="3167272426" sldId="284"/>
            <ac:picMk id="14" creationId="{F179FF37-E883-9711-7919-ECD8FD6DAC64}"/>
          </ac:picMkLst>
        </pc:picChg>
        <pc:picChg chg="add mod modCrop">
          <ac:chgData name="Élisa Thériault" userId="b307a219-fbde-4a7e-86c3-b56d69c3873f" providerId="ADAL" clId="{B350845F-756F-6641-9F41-96DBB76F958F}" dt="2023-06-22T20:30:13.052" v="3341"/>
          <ac:picMkLst>
            <pc:docMk/>
            <pc:sldMk cId="3167272426" sldId="284"/>
            <ac:picMk id="16" creationId="{CDFEA560-A59B-59BB-9AD0-108E96248018}"/>
          </ac:picMkLst>
        </pc:picChg>
        <pc:picChg chg="add mod">
          <ac:chgData name="Élisa Thériault" userId="b307a219-fbde-4a7e-86c3-b56d69c3873f" providerId="ADAL" clId="{B350845F-756F-6641-9F41-96DBB76F958F}" dt="2023-06-22T14:37:10.048" v="3326"/>
          <ac:picMkLst>
            <pc:docMk/>
            <pc:sldMk cId="3167272426" sldId="284"/>
            <ac:picMk id="25" creationId="{D2DF1E45-39A1-B45D-061F-00321B40FB2D}"/>
          </ac:picMkLst>
        </pc:picChg>
        <pc:inkChg chg="add mod">
          <ac:chgData name="Élisa Thériault" userId="b307a219-fbde-4a7e-86c3-b56d69c3873f" providerId="ADAL" clId="{B350845F-756F-6641-9F41-96DBB76F958F}" dt="2023-06-22T14:37:40.838" v="3327" actId="1076"/>
          <ac:inkMkLst>
            <pc:docMk/>
            <pc:sldMk cId="3167272426" sldId="284"/>
            <ac:inkMk id="20" creationId="{1331C1FB-0857-8EBA-E44B-8A766FF4C308}"/>
          </ac:inkMkLst>
        </pc:inkChg>
      </pc:sldChg>
      <pc:sldChg chg="modSp add del mod">
        <pc:chgData name="Élisa Thériault" userId="b307a219-fbde-4a7e-86c3-b56d69c3873f" providerId="ADAL" clId="{B350845F-756F-6641-9F41-96DBB76F958F}" dt="2023-07-09T20:52:05.203" v="3449" actId="2696"/>
        <pc:sldMkLst>
          <pc:docMk/>
          <pc:sldMk cId="2227365076" sldId="285"/>
        </pc:sldMkLst>
        <pc:spChg chg="mod">
          <ac:chgData name="Élisa Thériault" userId="b307a219-fbde-4a7e-86c3-b56d69c3873f" providerId="ADAL" clId="{B350845F-756F-6641-9F41-96DBB76F958F}" dt="2023-07-09T20:31:48.668" v="3435" actId="1076"/>
          <ac:spMkLst>
            <pc:docMk/>
            <pc:sldMk cId="2227365076" sldId="285"/>
            <ac:spMk id="14" creationId="{C2F98373-E2D9-1629-DDA1-93C991A34559}"/>
          </ac:spMkLst>
        </pc:spChg>
        <pc:spChg chg="mod">
          <ac:chgData name="Élisa Thériault" userId="b307a219-fbde-4a7e-86c3-b56d69c3873f" providerId="ADAL" clId="{B350845F-756F-6641-9F41-96DBB76F958F}" dt="2023-07-09T20:31:41.219" v="3433" actId="1076"/>
          <ac:spMkLst>
            <pc:docMk/>
            <pc:sldMk cId="2227365076" sldId="285"/>
            <ac:spMk id="21" creationId="{7D2EB54D-F4A5-DFAE-E93A-395D317D3545}"/>
          </ac:spMkLst>
        </pc:spChg>
        <pc:spChg chg="mod">
          <ac:chgData name="Élisa Thériault" userId="b307a219-fbde-4a7e-86c3-b56d69c3873f" providerId="ADAL" clId="{B350845F-756F-6641-9F41-96DBB76F958F}" dt="2023-07-09T20:31:41.219" v="3433" actId="1076"/>
          <ac:spMkLst>
            <pc:docMk/>
            <pc:sldMk cId="2227365076" sldId="285"/>
            <ac:spMk id="26" creationId="{7E81FF3B-49AC-B1AD-94C7-F2150B433C55}"/>
          </ac:spMkLst>
        </pc:spChg>
        <pc:spChg chg="mod">
          <ac:chgData name="Élisa Thériault" userId="b307a219-fbde-4a7e-86c3-b56d69c3873f" providerId="ADAL" clId="{B350845F-756F-6641-9F41-96DBB76F958F}" dt="2023-07-09T20:31:41.219" v="3433" actId="1076"/>
          <ac:spMkLst>
            <pc:docMk/>
            <pc:sldMk cId="2227365076" sldId="285"/>
            <ac:spMk id="28" creationId="{A9026B15-B9AA-06C9-2856-506E3D1069CB}"/>
          </ac:spMkLst>
        </pc:spChg>
        <pc:spChg chg="mod">
          <ac:chgData name="Élisa Thériault" userId="b307a219-fbde-4a7e-86c3-b56d69c3873f" providerId="ADAL" clId="{B350845F-756F-6641-9F41-96DBB76F958F}" dt="2023-07-09T20:33:31.623" v="3444" actId="2711"/>
          <ac:spMkLst>
            <pc:docMk/>
            <pc:sldMk cId="2227365076" sldId="285"/>
            <ac:spMk id="32" creationId="{0E230CFA-CEC7-4DB6-D740-60FBB3FF6128}"/>
          </ac:spMkLst>
        </pc:spChg>
        <pc:spChg chg="mod">
          <ac:chgData name="Élisa Thériault" userId="b307a219-fbde-4a7e-86c3-b56d69c3873f" providerId="ADAL" clId="{B350845F-756F-6641-9F41-96DBB76F958F}" dt="2023-07-09T20:33:39.474" v="3446" actId="14100"/>
          <ac:spMkLst>
            <pc:docMk/>
            <pc:sldMk cId="2227365076" sldId="285"/>
            <ac:spMk id="33" creationId="{96ABEDC7-A96C-9803-CB52-A2DCA7B566D0}"/>
          </ac:spMkLst>
        </pc:spChg>
        <pc:spChg chg="mod">
          <ac:chgData name="Élisa Thériault" userId="b307a219-fbde-4a7e-86c3-b56d69c3873f" providerId="ADAL" clId="{B350845F-756F-6641-9F41-96DBB76F958F}" dt="2023-07-09T20:31:41.219" v="3433" actId="1076"/>
          <ac:spMkLst>
            <pc:docMk/>
            <pc:sldMk cId="2227365076" sldId="285"/>
            <ac:spMk id="34" creationId="{03F588AA-ADB8-46CD-24B6-CB21D584855A}"/>
          </ac:spMkLst>
        </pc:spChg>
        <pc:spChg chg="mod">
          <ac:chgData name="Élisa Thériault" userId="b307a219-fbde-4a7e-86c3-b56d69c3873f" providerId="ADAL" clId="{B350845F-756F-6641-9F41-96DBB76F958F}" dt="2023-07-09T20:32:21.395" v="3438" actId="1038"/>
          <ac:spMkLst>
            <pc:docMk/>
            <pc:sldMk cId="2227365076" sldId="285"/>
            <ac:spMk id="35" creationId="{F9F99B6F-4104-B784-8002-477264FF26A9}"/>
          </ac:spMkLst>
        </pc:spChg>
        <pc:spChg chg="mod">
          <ac:chgData name="Élisa Thériault" userId="b307a219-fbde-4a7e-86c3-b56d69c3873f" providerId="ADAL" clId="{B350845F-756F-6641-9F41-96DBB76F958F}" dt="2023-07-09T20:31:41.219" v="3433" actId="1076"/>
          <ac:spMkLst>
            <pc:docMk/>
            <pc:sldMk cId="2227365076" sldId="285"/>
            <ac:spMk id="36" creationId="{B800AF79-0CCB-3DF6-BBF7-7FC5239A9EB8}"/>
          </ac:spMkLst>
        </pc:spChg>
        <pc:spChg chg="mod">
          <ac:chgData name="Élisa Thériault" userId="b307a219-fbde-4a7e-86c3-b56d69c3873f" providerId="ADAL" clId="{B350845F-756F-6641-9F41-96DBB76F958F}" dt="2023-07-09T20:33:47.186" v="3448" actId="1038"/>
          <ac:spMkLst>
            <pc:docMk/>
            <pc:sldMk cId="2227365076" sldId="285"/>
            <ac:spMk id="44" creationId="{E478DF10-4F90-3997-602A-47C67610CA40}"/>
          </ac:spMkLst>
        </pc:spChg>
        <pc:spChg chg="mod">
          <ac:chgData name="Élisa Thériault" userId="b307a219-fbde-4a7e-86c3-b56d69c3873f" providerId="ADAL" clId="{B350845F-756F-6641-9F41-96DBB76F958F}" dt="2023-07-09T20:33:22.522" v="3442" actId="2711"/>
          <ac:spMkLst>
            <pc:docMk/>
            <pc:sldMk cId="2227365076" sldId="285"/>
            <ac:spMk id="46" creationId="{7A24FD4D-E6CD-96C4-C1A2-1AB2BA191E5A}"/>
          </ac:spMkLst>
        </pc:spChg>
        <pc:spChg chg="mod">
          <ac:chgData name="Élisa Thériault" userId="b307a219-fbde-4a7e-86c3-b56d69c3873f" providerId="ADAL" clId="{B350845F-756F-6641-9F41-96DBB76F958F}" dt="2023-07-09T20:33:27.351" v="3443" actId="2711"/>
          <ac:spMkLst>
            <pc:docMk/>
            <pc:sldMk cId="2227365076" sldId="285"/>
            <ac:spMk id="48" creationId="{F07F672C-0D59-8031-A411-05C0C8AD62ED}"/>
          </ac:spMkLst>
        </pc:spChg>
        <pc:grpChg chg="mod">
          <ac:chgData name="Élisa Thériault" userId="b307a219-fbde-4a7e-86c3-b56d69c3873f" providerId="ADAL" clId="{B350845F-756F-6641-9F41-96DBB76F958F}" dt="2023-07-09T20:31:41.219" v="3433" actId="1076"/>
          <ac:grpSpMkLst>
            <pc:docMk/>
            <pc:sldMk cId="2227365076" sldId="285"/>
            <ac:grpSpMk id="10" creationId="{76AD1FBD-62B9-412D-BA5E-4A93FB185CF7}"/>
          </ac:grpSpMkLst>
        </pc:grpChg>
        <pc:grpChg chg="mod">
          <ac:chgData name="Élisa Thériault" userId="b307a219-fbde-4a7e-86c3-b56d69c3873f" providerId="ADAL" clId="{B350845F-756F-6641-9F41-96DBB76F958F}" dt="2023-07-09T20:31:41.219" v="3433" actId="1076"/>
          <ac:grpSpMkLst>
            <pc:docMk/>
            <pc:sldMk cId="2227365076" sldId="285"/>
            <ac:grpSpMk id="16" creationId="{1D5E7012-0446-B1CE-FE03-0FC787F71CC8}"/>
          </ac:grpSpMkLst>
        </pc:grp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12" creationId="{7575EE9B-7803-7D66-92F4-5A169C9C57EE}"/>
          </ac:picMkLst>
        </pc:pic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20" creationId="{BBE3FF2A-20FF-9843-43ED-46D860463288}"/>
          </ac:picMkLst>
        </pc:pic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22" creationId="{22CB3CA1-5978-6149-C7AB-26F5B7DCE2A6}"/>
          </ac:picMkLst>
        </pc:pic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23" creationId="{B90B4C8B-8A59-5A3D-2D6D-819105897FAE}"/>
          </ac:picMkLst>
        </pc:pic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24" creationId="{C8E1730F-CF7C-C6FD-7D50-48F9EBFD10D2}"/>
          </ac:picMkLst>
        </pc:pic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25" creationId="{37DBC880-D52D-1214-49A0-6E0BD60D04C1}"/>
          </ac:picMkLst>
        </pc:pic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27" creationId="{BCB88EB5-FEE6-9466-D5FF-7880BCAA8DFA}"/>
          </ac:picMkLst>
        </pc:picChg>
        <pc:picChg chg="mod">
          <ac:chgData name="Élisa Thériault" userId="b307a219-fbde-4a7e-86c3-b56d69c3873f" providerId="ADAL" clId="{B350845F-756F-6641-9F41-96DBB76F958F}" dt="2023-07-09T20:31:41.219" v="3433" actId="1076"/>
          <ac:picMkLst>
            <pc:docMk/>
            <pc:sldMk cId="2227365076" sldId="285"/>
            <ac:picMk id="29" creationId="{5609ADD6-2F09-D72E-A93D-727F8D636478}"/>
          </ac:picMkLst>
        </pc:picChg>
        <pc:cxnChg chg="mod">
          <ac:chgData name="Élisa Thériault" userId="b307a219-fbde-4a7e-86c3-b56d69c3873f" providerId="ADAL" clId="{B350845F-756F-6641-9F41-96DBB76F958F}" dt="2023-07-09T20:31:41.219" v="3433" actId="1076"/>
          <ac:cxnSpMkLst>
            <pc:docMk/>
            <pc:sldMk cId="2227365076" sldId="285"/>
            <ac:cxnSpMk id="30" creationId="{2E7200E9-1FB0-B741-A6BA-076A63089A3F}"/>
          </ac:cxnSpMkLst>
        </pc:cxnChg>
        <pc:cxnChg chg="mod">
          <ac:chgData name="Élisa Thériault" userId="b307a219-fbde-4a7e-86c3-b56d69c3873f" providerId="ADAL" clId="{B350845F-756F-6641-9F41-96DBB76F958F}" dt="2023-07-09T20:31:41.219" v="3433" actId="1076"/>
          <ac:cxnSpMkLst>
            <pc:docMk/>
            <pc:sldMk cId="2227365076" sldId="285"/>
            <ac:cxnSpMk id="31" creationId="{06899C48-9405-2259-FF32-E02F82BCB91F}"/>
          </ac:cxnSpMkLst>
        </pc:cxnChg>
      </pc:sldChg>
      <pc:sldChg chg="addSp delSp modSp new mod">
        <pc:chgData name="Élisa Thériault" userId="b307a219-fbde-4a7e-86c3-b56d69c3873f" providerId="ADAL" clId="{B350845F-756F-6641-9F41-96DBB76F958F}" dt="2023-08-05T00:38:02.295" v="4065" actId="14100"/>
        <pc:sldMkLst>
          <pc:docMk/>
          <pc:sldMk cId="2639495123" sldId="285"/>
        </pc:sldMkLst>
        <pc:spChg chg="add del mod">
          <ac:chgData name="Élisa Thériault" userId="b307a219-fbde-4a7e-86c3-b56d69c3873f" providerId="ADAL" clId="{B350845F-756F-6641-9F41-96DBB76F958F}" dt="2023-08-05T00:37:56.780" v="4062" actId="478"/>
          <ac:spMkLst>
            <pc:docMk/>
            <pc:sldMk cId="2639495123" sldId="285"/>
            <ac:spMk id="3" creationId="{C938029D-7454-4C0C-6E71-BC927C9C0EFB}"/>
          </ac:spMkLst>
        </pc:spChg>
        <pc:picChg chg="add del mod">
          <ac:chgData name="Élisa Thériault" userId="b307a219-fbde-4a7e-86c3-b56d69c3873f" providerId="ADAL" clId="{B350845F-756F-6641-9F41-96DBB76F958F}" dt="2023-08-05T00:30:26.966" v="3889" actId="478"/>
          <ac:picMkLst>
            <pc:docMk/>
            <pc:sldMk cId="2639495123" sldId="285"/>
            <ac:picMk id="2" creationId="{C118A7BA-6216-A8A0-71FC-2591B7E177BE}"/>
          </ac:picMkLst>
        </pc:picChg>
        <pc:picChg chg="add del mod">
          <ac:chgData name="Élisa Thériault" userId="b307a219-fbde-4a7e-86c3-b56d69c3873f" providerId="ADAL" clId="{B350845F-756F-6641-9F41-96DBB76F958F}" dt="2023-08-05T00:37:54.888" v="4061" actId="478"/>
          <ac:picMkLst>
            <pc:docMk/>
            <pc:sldMk cId="2639495123" sldId="285"/>
            <ac:picMk id="4" creationId="{E533FED6-F79F-8B86-05F7-C7C58B13FF89}"/>
          </ac:picMkLst>
        </pc:picChg>
        <pc:picChg chg="add del mod">
          <ac:chgData name="Élisa Thériault" userId="b307a219-fbde-4a7e-86c3-b56d69c3873f" providerId="ADAL" clId="{B350845F-756F-6641-9F41-96DBB76F958F}" dt="2023-08-05T00:30:27.976" v="3890" actId="478"/>
          <ac:picMkLst>
            <pc:docMk/>
            <pc:sldMk cId="2639495123" sldId="285"/>
            <ac:picMk id="5" creationId="{06D42D44-FAB4-B5BA-56B3-2467D93036BC}"/>
          </ac:picMkLst>
        </pc:picChg>
        <pc:picChg chg="add del mod">
          <ac:chgData name="Élisa Thériault" userId="b307a219-fbde-4a7e-86c3-b56d69c3873f" providerId="ADAL" clId="{B350845F-756F-6641-9F41-96DBB76F958F}" dt="2023-08-05T00:37:57.756" v="4063" actId="478"/>
          <ac:picMkLst>
            <pc:docMk/>
            <pc:sldMk cId="2639495123" sldId="285"/>
            <ac:picMk id="7" creationId="{1181A019-DCF1-B2FA-AEEA-8130EE51DE6A}"/>
          </ac:picMkLst>
        </pc:picChg>
        <pc:picChg chg="add mod">
          <ac:chgData name="Élisa Thériault" userId="b307a219-fbde-4a7e-86c3-b56d69c3873f" providerId="ADAL" clId="{B350845F-756F-6641-9F41-96DBB76F958F}" dt="2023-08-05T00:38:02.295" v="4065" actId="14100"/>
          <ac:picMkLst>
            <pc:docMk/>
            <pc:sldMk cId="2639495123" sldId="285"/>
            <ac:picMk id="9" creationId="{26C4BF77-9954-526B-8611-7412CC17A4F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35:58.618"/>
    </inkml:context>
    <inkml:brush xml:id="br0">
      <inkml:brushProperty name="width" value="0.35" units="cm"/>
      <inkml:brushProperty name="height" value="0.35" units="cm"/>
      <inkml:brushProperty name="color" value="#F0C5A9"/>
    </inkml:brush>
  </inkml:definitions>
  <inkml:trace contextRef="#ctx0" brushRef="#br0">59 1594 24575,'10'-27'0,"-3"5"0,-1 5 0,-2 7 0,-1-2 0,1 6 0,-1-4 0,-1 2 0,1-4 0,-2 3 0,2 0 0,-3-2 0,3 1 0,-2-1 0,2 0 0,-3 0 0,4 1 0,-4 1 0,3 0 0,-3 1 0,3-2 0,-1 0 0,0 3 0,1-4 0,-1 2 0,0 1 0,1-4 0,-3 5 0,3-5 0,-1 2 0,2-1 0,0 0 0,0-3 0,0 0 0,0-2 0,0 2 0,0-2 0,0 4 0,-1-2 0,1 5 0,-2-2 0,1 4 0,-2-4 0,2 4 0,-3-4 0,1-1 0,1 2 0,-2-4 0,2 4 0,-1 1 0,0-2 0,0 2 0,-1 0 0,0-2 0,0 2 0,2-3 0,-2 3 0,2-2 0,-2 4 0,0-4 0,0 1 0,0 0 0,0-1 0,0 3 0,0-3 0,0 2 0,0-1 0,-2 0 0,2 2 0,-1-3 0,1 2 0,0-7 0,0 4 0,6-13 0,1 5 0,11-15 0,-4 13 0,7-17 0,-6 14 0,4-5 0,-6 4 0,2 4 0,-6 2 0,3 3 0,-5 3 0,6-3 0,-9 7 0,6-4 0,-6 5 0,1 2 0,-1-2 0,1 2 0,0-3 0,0 4 0,0-3 0,0 2 0,-2 0 0,2-3 0,0 3 0,-2 0 0,3-1 0,-1 1 0,1-1 0,-1 1 0,-1-2 0,1 2 0,-1-2 0,1 2 0,1 0 0,-3-1 0,3 2 0,-1-3 0,0 2 0,2 0 0,-2 1 0,2-2 0,-1 2 0,0-2 0,0 2 0,0 0 0,3 1 0,-2 0 0,3 4 0,-1-1 0,0 4 0,0 2 0,-2 0 0,2 3 0,-2-3 0,2 0 0,-1 0 0,-1 0 0,2 2 0,-2-3 0,0 3 0,1-1 0,-2-1 0,3 2 0,-1-4 0,1 3 0,3-4 0,-6 1 0,4 3 0,-3-1 0,-1 3 0,2 2 0,-4-3 0,3 2 0,-2-2 0,1 1 0,-1 1 0,-3 1 0,-1 0 0,-1 0 0,0 2 0,-3-2 0,0 2 0,-4-2 0,2-3 0,-2 1 0,2 0 0,-2 0 0,2 0 0,0 1 0,-2 0 0,2 0 0,-1 1 0,0-1 0,1 2 0,0-2 0,2 0 0,-2 2 0,1-4 0,-2 7 0,2-7 0,-1 5 0,0-3 0,1 2 0,-3 0 0,1 1 0,0 0 0,-1 0 0,1 1 0,0-3 0,-1 2 0,3-4 0,-1 2 0,0-3 0,0 6 0,-1-4 0,1 4 0,2-3 0,-3 0 0,2 0 0,-1 2 0,1-2 0,2 3 0,-1-1 0,1 0 0,-2 0 0,-2 3 0,2 0 0,-2 0 0,2 2 0,0-2 0,0 2 0,0 0 0,1 1 0,0-1 0,0 0 0,1 1 0,-2-1 0,4 3 0,-2-2 0,0 2 0,0-3 0,-2-2 0,2-2 0,-1-4 0,20-6 0,-9-2 0,19-7 0,-7-3 0,4-4 0,32-27 0,-17 10 0,19-19 0,-26 21 0,-3-2 0,-5 8 0,1-6 0,-4 7 0,2-8 0,-1 5 0,5-9 0,-8 6 0,7-7 0,-14 12 0,4-5 0,-4 5 0,1-3 0,-1 4 0,0 0 0,-3 5 0,1 0 0,-2 4 0,-1 2 0,-1 1 0,1 0 0,-3 4 0,1-3 0,0 1 0,-1 2 0,2-5 0,-3 6 0,3-3 0,1 0 0,-2 3 0,2-4 0,-2 2 0,0 0 0,3-3 0,-3 5 0,3-2 0,1 3 0,-2 1 0,3 0 0,-2-2 0,0 2 0,-1-4 0,-1 0 0,-1-1 0,1-2 0,-2 3 0,2-3 0,-2 3 0,1-1 0,-1-3 0,0 5 0,0-8 0,1 7 0,-1-2 0,2-1 0,-3 4 0,2-3 0,-1-2 0,0 5 0,-1-5 0,1 3 0,-2 1 0,5-3 0,-3 2 0,2 1 0,0-1 0,1 5 0,2 0 0,2 0 0,-4 1 0,2-2 0,-1 0 0,-1 0 0,2-1 0,-3 1 0,0 22 0,-3-9 0,-2 19 0,-1-16 0,0-3 0,-2-1 0,2 1 0,9 0 0,-5-3 0,10-3 0,-6-1 0,-2-2 0,6 2 0,-3-2 0,0 0 0,4 0 0,-7 0 0,5 0 0,-3 0 0,1 0 0,2-3 0,-3 2 0,2-4 0,-2 3 0,-1-1 0,4 1 0,-3-1 0,1 3 0,-20 16 0,8-11 0,-17 16 0,17-17 0,-7 2 0,1-1 0,-2 1 0,-1-1 0,5-3 0,-4-1 0,2-1 0,0 0 0,-5 0 0,6 0 0,-3-1 0,2-4 0,4-1 0,-4-3 0,4 3 0,0-2 0,-2 1 0,2 2 0,-2-5 0,1 3 0,0-1 0,1-1 0,2 1 0,0 0 0,1-2 0,0 1 0,2 0 0,0 0 0,0-1 0,0 1 0,0 0 0,0 0 0,0 0 0,0-1 0,0 1 0,4 1 0,0 0 0,4 3 0,-4 28 0,0-10 0,-4 26 0,0-22 0,-4 14 0,-1-11 0,-2 11 0,1-14 0,2 2 0,0-3 0,0-2 0,2 2 0,-2-4 0,2 1 0,0 1 0,1-3 0,-1 3 0,1-3 0,-2 0 0,3 3 0,-2-2 0,0 1 0,2-2 0,-2 1 0,2 1 0,0-1 0,0 4 0,0-2 0,0 0 0,0 2 0,0-2 0,0 0 0,0-3 0,0-2 0,0-1 0,3 2 0,3-2 0,5 0 0,5-1 0,0-3 0,-1 1 0,1-1 0,-2 0 0,2 0 0,0 0 0,1-1 0,-1-1 0,3-2 0,-2 0 0,2 0 0,-3 0 0,0 0 0,1-4 0,-3 0 0,-1-4 0,-1-2 0,0 0 0,0-2 0,-2 0 0,0 0 0,-3 1 0,3-1 0,-2 1 0,3-1 0,-3 2 0,6-2 0,-4 4 0,5-4 0,-6 4 0,2-1 0,-3 3 0,0 1 0,-1 0 0,1 0 0,-1-2 0,2 1 0,-4 1 0,4-2 0,-4 1 0,2-1 0,-3-2 0,2 4 0,-1-4 0,3 3 0,-3 1 0,4-2 0,-3 1 0,0 1 0,3-2 0,-3 2 0,2 0 0,-2-3 0,0 1 0,-3-3 0,2 2 0,-2-3 0,1 4 0,0-2 0,2 3 0,-17 27 0,10-16 0,-15 23 0,12-25 0,1 4 0,-5 1 0,4-1 0,-7 4 0,5-5 0,-1 2 0,0-3 0,1 2 0,-2 0 0,3 0 0,-1 0 0,0 1 0,0-3 0,-3 4 0,2-4 0,-1 3 0,1-1 0,1 2 0,0-3 0,2 2 0,-3-1 0,2 0 0,-1 4 0,1-6 0,0 6 0,1-5 0,0 2 0,-2 1 0,3-2 0,-3 0 0,1 1 0,0-2 0,-1 3 0,1-2 0,-1 2 0,-1-2 0,0 1 0,2 1 0,-2-2 0,1 4 0,-1-2 0,1 2 0,-1 1 0,3 1 0,-3-1 0,2 4 0,-2-5 0,3 5 0,-2-6 0,4 3 0,-1-7 0,1 3 0,15-5 0,-4 1 0,15-4 0,-8-3 0,-1-1 0,7-9 0,-7 2 0,8-7 0,-9 7 0,4-3 0,-4 3 0,3-1 0,-5 1 0,4 2 0,-4 0 0,1 0 0,-4 1 0,2 1 0,-4 0 0,2 2 0,-1-2 0,-1 2 0,2-2 0,-1 3 0,0-2 0,2 1 0,-4 0 0,3-1 0,0 3 0,1 1 0,0 1 0,-1 0 0,-1-1 0,1-1 0,0 0 0,-28 18 0,12-9 0,-24 14 0,20-14 0,-11 7 0,8-5 0,-9 5 0,11-6 0,-2 2 0,3-2 0,1 1 0,-1-2 0,4 0 0,-4 1 0,3 0 0,-3 0 0,1 4 0,1-5 0,-1 5 0,1-3 0,1 3 0,-1-3 0,1 2 0,1-2 0,-1 3 0,1-1 0,-1 0 0,3-2 0,-3 2 0,3-2 0,-3 2 0,1 1 0,1-1 0,-1-2 0,1 2 0,-1-2 0,-1 2 0,1-1 0,1 0 0,0 0 0,0 1 0,-2 0 0,1 0 0,-1 3 0,0-2 0,-2 4 0,1 1 0,-4 3 0,4 0 0,-4 1 0,2-3 0,0 1 0,1-5 0,2 0 0,1-5 0,3-1 0,3 4 0,3-5 0,10 11 0,-5-10 0,9 5 0,-6-8 0,1 1 0,-2-2 0,2-2 0,-4-1 0,5-1 0,-4 0 0,1 0 0,0 0 0,4-2 0,-3-1 0,6-1 0,-7-2 0,5 1 0,-1 0 0,-1 0 0,4 1 0,-4-2 0,4 2 0,-5-3 0,3 2 0,-3 0 0,-2 0 0,2 1 0,-4-3 0,4 3 0,-4-3 0,2 3 0,-2 0 0,1-3 0,1 1 0,-2 1 0,2-1 0,-2 4 0,3-3 0,-2 2 0,0 0 0,1-1 0,-1 1 0,3 0 0,-4 0 0,3 1 0,-2-3 0,-1 2 0,1-4 0,0 4 0,-2-2 0,3 1 0,-1 0 0,0 0 0,3-1 0,-6 3 0,6-4 0,-31 20 0,15-10 0,-23 15 0,18-11 0,-4 2 0,4-2 0,-2 1 0,5-3 0,2-2 0,-4 5 0,4-5 0,-4 5 0,3-3 0,1 0 0,-2 2 0,2-3 0,-1 3 0,-2-1 0,3 0 0,-4 1 0,4-2 0,-4 2 0,5-1 0,-3 0 0,0 2 0,0-3 0,-2 4 0,2-3 0,1 0 0,-1-1 0,0 1 0,0 0 0,0 0 0,-2 0 0,2 0 0,-2 0 0,2 0 0,0 0 0,2 0 0,-2-1 0,-1 3 0,0-2 0,-2 1 0,3-1 0,2 0 0,-1 0 0,0 0 0,-4 1 0,3-1 0,-3 2 0,3-3 0,2 0 0,-3 1 0,4-1 0,-4 2 0,1 0 0,1-1 0,-1 2 0,1-3 0,-1 1 0,0 2 0,-2-1 0,-1 3 0,-1-3 0,-1 4 0,2-5 0,-1 5 0,1-2 0,-2 0 0,2 1 0,1-3 0,2 1 0,0-4 0,0 3 0,0-4 0,1 3 0,-4-1 0,4-1 0,-3-1 0,0 3 0,2-2 0,-3 4 0,3-4 0,2 1 0,-5 1 0,6 0 0,-6 0 0,5 1 0,-2-4 0,-3 6 0,3-5 0,-5 4 0,2-2 0,-1 3 0,-4 0 0,0 3 0,-2 0 0,-1 0 0,1-2 0,2 1 0,-1-3 0,5 0 0,0-1 0,4-3 0,2 1 0,-6-2 0,5-1 0,-5-2 0,1-1 0,2 0 0,-3 2 0,3 0 0,-1 1 0,0 0 0,1-1 0,-2 1 0,2-3 0,-2 3 0,2-1 0,-3 2 0,4-1 0,-4 1 0,2-1 0,0 1 0,-2 0 0,4-1 0,-2 1 0,0 1 0,1 0 0,1 0 0,-4 1 0,5-2 0,-4 0 0,-2 1 0,2-1 0,-4 2 0,3-1 0,-1-1 0,1 3 0,0-1 0,0 0 0,1 1 0,-1-3 0,4 2 0,-2-2 0,1 2 0,-1 0 0,2 0 0,-2 1 0,5 0 0,-5-1 0,4 1 0,-3 0 0,3-1 0,0 1 0,-2 0 0,1 0 0,-1 1 0,0-2 0,0 0 0,0 1 0,0-1 0,0 1 0,1 1 0,-1-3 0,1 4 0,2-3 0,-1 2 0,-2 1 0,3-4 0,-4 4 0,2-27 0,-2 7 0,0-25 0,-1 14 0,2-6 0,0 2 0,-2 0 0,2-1 0,0 4 0,-2-2 0,2 3 0,0-1 0,-1 4 0,4 0 0,-4 3 0,3-1 0,-2 1 0,2 2 0,-2-2 0,1 4 0,-2-1 0,1 4 0,-3-3 0,3 5 0,-3-2 0,3 3 0,-1 0 0,0 2 0,-1-2 0,1 3 0,1 0 0,-5 1 0,0 1 0,-5 1 0,3 0 0,-12 0 0,7-2 0,-10 1 0,9-1 0,-6-1 0,12 2 0,-6-5 0,10 6 0,1-3 0,0 1 0,-3-5 0,4 3 0,-2-3 0,1 2 0,3 3 0,-4-3 0,0 3 0,3 0 0,-4 0 0,3 0 0,0-1 0,-2 1 0,3-1 0,-3 3 0,0-4 0,2 3 0,-1-5 0,2 2 0,2-3 0,-2 0 0,29 21 0,-17-9 0,24 15 0,-24-14 0,2 0 0,4 5 0,-3-3 0,4 2 0,-6-4 0,1 0 0,0-1 0,3 1 0,-4 0 0,3-1 0,-2 1 0,0 0 0,3 0 0,-3-1 0,5 2 0,-5-4 0,3 2 0,-3-1 0,3 1 0,-2-2 0,1 4 0,-2-4 0,1 3 0,0 1 0,3 0 0,-2 1 0,-1 0 0,1-3 0,-2 2 0,2-2 0,-2 0 0,1 3 0,-2-4 0,5 5 0,-6-3 0,5 1 0,-3-1 0,0 0 0,0 0 0,-2 1 0,3 2 0,-2-4 0,2 5 0,0-5 0,-2 3 0,1-3 0,-2 3 0,1-2 0,0 3 0,-1-2 0,0 1 0,2 0 0,-3-1 0,3 1 0,-2-2 0,2 2 0,-2-1 0,-1 2 0,1 0 0,-1 1 0,1 0 0,-2-2 0,0 1 0,0 0 0,1-1 0,0 1 0,2-4 0,6 0 0,-1-4 0,4-1 0,-2 0 0,2-6 0,2-1 0,1-6 0,2-3 0,0 2 0,4-5 0,-4 4 0,4-7 0,-6 3 0,4-4 0,-2 4 0,0-5 0,0 5 0,-1-4 0,-1 7 0,0-4 0,3 4 0,-3 0 0,5-3 0,-4 5 0,1-1 0,0 1 0,-2 1 0,1 0 0,-3 0 0,0 2 0,-3-1 0,3 1 0,-3-1 0,4-1 0,-4 0 0,4 0 0,-4-2 0,4 2 0,-1-3 0,0 1 0,1 1 0,-3-3 0,3 1 0,2-7 0,3 0 0,1-4 0,1 0 0,-3-1 0,-2 1 0,1-2 0,-6 6 0,2-3 0,-5 6 0,-3 4 0,-2 2 0,-4 3 0,0 2 0,-2 0 0,-12 0 0,-3 2 0,-12 2 0,-5 3 0,0 2 0,-4 0 0,-3 7 0,2 4 0,0 10 0,-2 7 0,8-2 0,-5 7 0,7-4 0,-2 3 0,2-4 0,-3 4 0,1-6 0,-1 6 0,-3-2 0,-2 4 0,7-9 0,-4 1 0,12-10 0,-2 3 0,7-5 0,4-2 0,5-7 0,2-1 0,28-48 0,7 2 0,1-1 0,3-3-439,1 3 1,1 0 438,5-5 0,2-3 0,1-9 0,-1 1 0,-7 13 0,0 1 0,6-12 0,-2 2 0,16-21 0,-20 29 0,-2 2 0,7-13 0,4-1 0,-17 29 0,1-3 0,-4 10 0,-11 9 877,-1 5-877,-7 4 0,-33 31 0,7-4 0,-37 26 0,-1-3 0,-3 2 0,12-10 0,-9 7 0,4-2 0,4-2 0,2 0 0,-28 22 0,3-2 0,31-22 0,3-3 0,-28 29 0,29-29 0,1 0 0,-16 13 0,-2 1 0,26-21 0,-9 5 0,11-7 0,4-5 0,3-3 0,4-2 0,1-1 0,-1 0 0,2-2 0,-3 3 0,2-1 0,-1-2 0,4 0 0,1-1 0,3-6 0,2 1 0,15-30 0,-1 11 0,13-25 0,-5 19 0,0-1 0,2-4 0,-1 6 0,-2-2 0,-3 9 0,-3-1 0,3 1 0,-3-1 0,2-1 0,-3 1 0,0 1 0,1 0 0,-1 0 0,-1 1 0,0 0 0,-2 2 0,3 0 0,-1-1 0,0 3 0,-25-1 0,11 1 0,-23 1 0,21-1 0,-1 0 0,0-1 0,-4-7 0,4 3 0,-3-3 0,8 2 0,-1 3 0,3-2 0,-1 2 0,2-1 0,-1 1 0,0 0 0,1-6 0,1 6 0,-2-6 0,4 7 0,-3-2 0,1-1 0,-2 1 0,1-1 0,0 2 0,-2 1 0,0 0 0,-1-1 0,0 2 0,0 0 0,-2 0 0,1-2 0,1 1 0,0-1 0,1 2 0,-3 0 0,2-2 0,-1 1 0,1-1 0,1 0 0,1 2 0,-2-3 0,1 2 0,0 0 0,-1-1 0,0 3 0,-1-3 0,0 4 0,2-4 0,0 0 0,2-1 0,1 0 0,0 0 0,1 0 0,0 0 0,1 0 0,3 0 0,-1 1 0,3-1 0,-1 1 0,2 0 0,-2-1 0,1 2 0,1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50.611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1 0 24575,'0'36'0,"0"-4"0,0-6 0,0 13 0,0-13 0,0 11 0,0-14 0,0-6 0,0-2 0,0-3 0,0 1 0,0-6 0,0 4 0,0-7 0,0 2 0,0 0 0,0 1 0,0-1 0,0-2 0,0 2 0,0-2 0,0 2 0,0 0 0,0-1 0,0 0 0,0 1 0,0-1 0,0 1 0,0 1 0,0-3 0,0 3 0,0-1 0,0 0 0,0 0 0,0 0 0,0-1 0,0 1 0,0 3 0,0-2 0,0 2 0,0-3 0,0 0 0,0 0 0,0-1 0,0 1 0,0-2 0,1 2 0,1 2 0,-1-3 0,2 1 0,-3-1 0,3 0 0,-3 0 0,3 1 0,-3-1 0,2 2 0,-2-2 0,1 1 0,-1-1 0,2 0 0,-2 1 0,0-1 0,0 0 0,0 2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30:24.052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67 24575,'0'49'0,"0"-22"0,0 23 0,0-28 0,0 9 0,0-5 0,0 0 0,0-4 0,0-2 0,0-5 0,0 2 0,0-7 0,0 2 0,0-4 0,0 2 0,0-3 0,0 2 0,0-2 0,0 2 0,0-2 0,0 2 0,0-2 0,0 1 0,0 0 0,0-2 0,0 4 0,0-4 0,0 2 0,0 0 0,0-2 0,0 1 0,1-2 0,1-1 0,1 3 0,0-4 0,-2 2 0,3-1 0,-2 1 0,2 0 0,-2-1 0,1 0 0,1 0 0,-1 0 0,1 0 0,0 0 0,0-2 0,1 0 0,2-1 0,0 0 0,0-1 0,-1 0 0,0 0 0,0 0 0,2 0 0,0 0 0,4-2 0,-1 0 0,3 0 0,-1-1 0,-1 3 0,0-2 0,-2 1 0,-1 0 0,-1 0 0,-2 1 0,0 0 0,-2 0 0,3 0 0,-3 0 0,4 0 0,-5 0 0,4 0 0,-1-2 0,-1 2 0,2-1 0,-3 1 0,2 0 0,0 0 0,0 0 0,-1 0 0,1 0 0,-2 0 0,2 0 0,1 0 0,-1 0 0,-2 0 0,2 0 0,0 0 0,1 0 0,1 0 0,0 0 0,0 0 0,2 0 0,0 0 0,0 0 0,0 0 0,-2 0 0,2 0 0,-4-1 0,4 0 0,-3-2 0,0 3 0,0-1 0,-1 1 0,1 0 0,0 0 0,3 0 0,-4 0 0,4 0 0,-4 0 0,4 0 0,-2 0 0,2 0 0,0 0 0,0 0 0,0 0 0,0 0 0,0 0 0,0 0 0,0 0 0,1 0 0,-3 0 0,1 0 0,-2 0 0,1 0 0,-2 0 0,-1 0 0,0 0 0,0 0 0,2 0 0,-1 0 0,6-2 0,18 2 0,-10-2 0,12 2 0,-18 0 0,3 0 0,-1 0 0,1 0 0,-5 0 0,0 0 0,-2 2 0,5-2 0,-5 3 0,4-3 0,-3 2 0,3-1 0,-4 0 0,4 2 0,-3-1 0,1 0 0,-2-1 0,0 1 0,-2-2 0,2 2 0,-4-2 0,4 0 0,-3 0 0,0 0 0,1 0 0,-1 0 0,2 0 0,0 0 0,1 0 0,0 0 0,0 0 0,0 0 0,-2 0 0,0 0 0,-2 0 0,0 0 0,0 0 0,-1 0 0,1 0 0,0 0 0,-1 0 0,1 0 0,-1 0 0,1 0 0,-1 0 0,1 0 0,-1 0 0,1 0 0,-1 0 0,1 0 0,-1-3 0,-1-1 0,-1-1 0,-2-1 0,-1 1 0,0-1 0,0-1 0,0 0 0,0 1 0,0 1 0,0 0 0,0-1 0,0-1 0,0 1 0,0 0 0,0 0 0,0 0 0,0-1 0,0-1 0,0 2 0,0 2 0,0-2 0,0 0 0,1 0 0,0 0 0,2 2 0,0 1 0,-14 2 0,6 0 0,-14 2 0,3 1 0,4-2 0,-3 2 0,5-2 0,2 0 0,-1 0 0,0 0 0,0 0 0,1 0 0,-2 0 0,2 0 0,0 0 0,-2 0 0,3 0 0,-1 0 0,1 0 0,0 0 0,-3 0 0,4 0 0,-4 0 0,4 0 0,-4 0 0,2 0 0,-3 0 0,1-2 0,2 2 0,-2-2 0,2 1 0,-2 0 0,0 0 0,0 1 0,1-1 0,0 0 0,0 0 0,1 1 0,-2-2 0,2 2 0,-2-2 0,2 2 0,-2 0 0,2-1 0,-2 1 0,0-2 0,1 2 0,0 0 0,0-1 0,1 0 0,0 0 0,0 1 0,0-2 0,-2 2 0,0-2 0,0 2 0,0-1 0,0 0 0,0-1 0,-2 1 0,1-2 0,-1 3 0,4-3 0,-2 3 0,2-3 0,-1 2 0,2-2 0,-1 3 0,1-3 0,-2 3 0,2-3 0,-1 2 0,0-1 0,2-1 0,-2 1 0,2 1 0,1-1 0,-1 1 0,2 1 0,-4-2 0,2 2 0,0 0 0,0 0 0,1 0 0,-1 0 0,0 0 0,0 0 0,0 0 0,0 0 0,0 0 0,0 0 0,-1 0 0,1 0 0,0 0 0,-2 0 0,2 0 0,-2 0 0,2 0 0,0 0 0,-1 0 0,0 0 0,0 2 0,-1-2 0,2 3 0,0-2 0,0 2 0,0 0 0,-1 0 0,1 0 0,0 0 0,0 0 0,0 1 0,0-3 0,0 2 0,1-2 0,1 2 0,-5-1 0,0-3 0,-2-2 0,-1-2 0,5-3 0,-5-1 0,3-2 0,-14-18 0,13 14 0,-6-13 0,14 18 0,-1-4 0,2 4 0,0-4 0,1 7 0,-2 0 0,2-1 0,-3 1 0,3-3 0,-3 4 0,1-4 0,-1 4 0,0-2 0,1 2 0,0 1 0,0-1 0,-1 0 0,1 0 0,0 0 0,1 0 0,0 2 0,1-3 0,0 1 0,0 0 0,0 0 0,0 1 0,0 0 0,-1 0 0,1-1 0,-3 1 0,3-1 0,-1 1 0,5 1 0,1 0 0,2 2 0,1 1 0,-2 1 0,-2 0 0,2 0 0,0 0 0,1 0 0,1 0 0,-2 0 0,0 0 0,0 0 0,0 0 0,2 0 0,-1 0 0,0 0 0,1 0 0,-1 0 0,1 0 0,-1 0 0,0 0 0,1 0 0,-2 0 0,0 0 0,0 0 0,0-1 0,0 0 0,1 0 0,-3 1 0,2 0 0,-1 0 0,1 0 0,0 0 0,0 0 0,0 0 0,0 0 0,0 0 0,0 0 0,0 0 0,0 0 0,2 0 0,-1 0 0,1 0 0,0 0 0,0 0 0,0 1 0,2 1 0,-4 0 0,4 1 0,-3-3 0,2 2 0,-2-1 0,2 0 0,0 1 0,-1-1 0,1 0 0,0 1 0,-1-2 0,2 2 0,-2-2 0,0 0 0,2 0 0,-4 1 0,2-1 0,-2 2 0,0-2 0,0 0 0,1 1 0,-1-1 0,0 2 0,-2-2 0,2 0 0,0 0 0,1 0 0,3 0 0,-4 0 0,4 0 0,-2 1 0,2 0 0,-2 0 0,2-1 0,-3 0 0,0 0 0,-1 0 0,1 0 0,-1 0 0,-2 0 0,2 0 0,-2 0 0,2 0 0,2 0 0,0 0 0,2-1 0,2 0 0,-2-2 0,5 1 0,11-4 0,-11 2 0,10-2 0,-18 2 0,2 1 0,-2 0 0,3 0 0,-4-1 0,4 1 0,-2 1 0,0-1 0,2 2 0,-4-1 0,2-1 0,-2 3 0,1-2 0,-1 1 0,0 1 0,0-2 0,-2 2 0,2 0 0,0 0 0,0-1 0,2 0 0,-4 0 0,2 1 0,-1 0 0,1 0 0,1 0 0,-2 0 0,2 0 0,-3 0 0,2 0 0,0 0 0,-1 0 0,1 0 0,-1 0 0,1 0 0,-1 0 0,1 0 0,1 0 0,-3 0 0,3 0 0,-2 0 0,0 0 0,1 0 0,-1 0 0,1 0 0,0 0 0,0 0 0,-1 0 0,0 0 0,1 0 0,1 0 0,-2 0 0,1 0 0,-1 0 0,0 0 0,1 0 0,0 2 0,-2 0 0,0 3 0,-2 1 0,0-2 0,-1 4 0,-1-3 0,0 2 0,0-1 0,0 1 0,0-1 0,0 0 0,0 2 0,0-2 0,0 2 0,0-3 0,0 0 0,0 0 0,0 1 0,0 0 0,0-2 0,0 2 0,0-1 0,0 0 0,0 1 0,0-2 0,-1 1 0,-2 1 0,0-2 0,-1 0 0,0-1 0,1 0 0,-3 0 0,-1 0 0,1 0 0,-4 0 0,2 0 0,-4 1 0,-1-2 0,-4-1 0,2-1 0,-2 0 0,2 0 0,1 0 0,-1 0 0,0 0 0,3 0 0,0 0 0,2 0 0,1 0 0,0 0 0,0 0 0,-1 0 0,-2 0 0,2 0 0,-3 0 0,1 0 0,0 0 0,-1 0 0,1 0 0,0 0 0,1 0 0,-1 2 0,2-2 0,-2 2 0,1-2 0,-1 0 0,2 1 0,0 0 0,2 0 0,-2-1 0,3 0 0,0 0 0,0 0 0,1 1 0,0 0 0,0 1 0,0-1 0,0 0 0,0 0 0,-2 0 0,-1 0 0,-3-1 0,2 0 0,-3 0 0,1 0 0,0 0 0,-1 2 0,-1-2 0,3 2 0,-3-2 0,4 1 0,-4-1 0,3 2 0,-3-2 0,3 0 0,-1 0 0,0 0 0,3 0 0,-2 0 0,2 0 0,-1 0 0,2 0 0,-2 0 0,2 0 0,-2 0 0,-2 0 0,1 0 0,-1 0 0,0 0 0,-1 0 0,1 0 0,0-2 0,1 2 0,1-3 0,0 1 0,2 0 0,0-1 0,2 3 0,1-3 0,0 2 0,3-4 0,-1 0 0,9-3 0,0 1 0,7-1 0,2 1 0,2-1 0,1 1 0,1-1 0,-2-2 0,1 2 0,1-2 0,-3 1 0,3 1 0,-1 0 0,0 1 0,-1 2 0,-5-1 0,0 2 0,-2 0 0,-2 2 0,0 1 0,-2-2 0,2 3 0,-1-1 0,1-1 0,-1 1 0,0-1 0,3-1 0,-2 2 0,0-1 0,2 0 0,-4 0 0,2-1 0,-2 3 0,0-3 0,-1 3 0,1-2 0,0 2 0,0-1 0,0 1 0,0-2 0,-2 2 0,4 0 0,-3 0 0,0 0 0,0 0 0,0 0 0,1-1 0,-2-2 0,-15-1 0,2 1 0,-13 1 0,7 2 0,1 0 0,-27 0 0,17 0 0,-18 0 0,23 0 0,4 0 0,-2 0 0,3 0 0,-1 0 0,0 0 0,3 0 0,-2 0 0,3 0 0,-1 0 0,2 0 0,0 0 0,-2 0 0,1 0 0,-1 0 0,2 0 0,-2 0 0,1-2 0,-1 1 0,0-1 0,1-1 0,-3 1 0,4 0 0,-4-1 0,1 0 0,0 1 0,-1-1 0,4 1 0,-2-1 0,2-1 0,-1 2 0,1-1 0,0 2 0,0-3 0,2 2 0,-2-1 0,2 3 0,-1-2 0,2 1 0,0 1 0,1-2 0,0 2 0,2 0 0,-2 0 0,0 0 0,-1 0 0,0 0 0,1 0 0,1 0 0,-1 0 0,2 0 0,-2 0 0,0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7:39.545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1 1701 24575,'59'4'0,"-10"1"0,-24 1 0,-2 4 0,-13-5 0,6 3 0,-10-4 0,1 0 0,-1 0 0,5 0 0,-2 2 0,1-2 0,-2 4 0,0-2 0,1 1 0,1 1 0,-1-4 0,1 4 0,-2-3 0,0 3 0,3-2 0,-3 2 0,3 1 0,-3-3 0,0 2 0,0-2 0,0 2 0,0 0 0,1 0 0,1 1 0,-1-1 0,1-1 0,-2 0 0,3 0 0,-3 1 0,3 1 0,-1-3 0,-1 2 0,1-2 0,-3 1 0,0 0 0,-1-2 0,1 2 0,0-2 0,-2 2 0,3 0 0,-4 1 0,4 0 0,-2 0 0,0 0 0,2 3 0,-3-3 0,3 3 0,-4-3 0,4 0 0,-3 0 0,0 0 0,-1 0 0,1 0 0,-2-1 0,1 0 0,0-3 0,0 2 0,0-2 0,-1-1 0,-1 3 0,0-1 0,-2 1 0,0-1 0,-5-1 0,3-1 0,-3 6 0,12 0 0,-2 2 0,6 3 0,1-2 0,-3-1 0,1-1 0,-4-2 0,-2-4 0,-1 1 0,1-1 0,0 0 0,1 1 0,-3-1 0,3 1 0,-4 1 0,2-2 0,-3 3 0,4-3 0,-4 3 0,2-3 0,-1 4 0,0-4 0,1 2 0,-1-1 0,0-1 0,2 3 0,3-6 0,3-2 0,5-6 0,-3-1 0,2 1 0,-5-1 0,3 1 0,-5 1 0,2-1 0,-2 2 0,4-3 0,-1 2 0,4-1 0,-5-1 0,5 3 0,-4-3 0,3 3 0,-3 0 0,2 0 0,-3 1 0,0 0 0,0 0 0,0 0 0,-2-2 0,2 1 0,-2-1 0,2 2 0,-1 0 0,0 0 0,-1 0 0,0 1 0,2-2 0,-2 2 0,0-1 0,2 0 0,-4 0 0,2 0 0,-1 0 0,0 0 0,0-2 0,-1 2 0,0-4 0,2 4 0,-2-4 0,2 2 0,-2 0 0,0-2 0,0 2 0,0 0 0,0-2 0,1 4 0,0-2 0,0 2 0,-1 0 0,3-1 0,1 1 0,3-1 0,6-5 0,-1 1 0,0-3 0,0 2 0,-7 3 0,-1 1 0,0 2 0,-2 0 0,0 0 0,2 2 0,-4-1 0,4 2 0,-2-2 0,2 0 0,0-1 0,0 0 0,0 0 0,0 0 0,1 0 0,-1 0 0,0 0 0,0 0 0,0-1 0,0 3 0,0-3 0,0 4 0,-2-4 0,2 2 0,1-1 0,-1 0 0,1 0 0,-2 2 0,0-2 0,1 2 0,0-2 0,0 2 0,-2-2 0,2 2 0,-2 0 0,0-2 0,1 4 0,-2-4 0,2 2 0,-3-2 0,4 0 0,-4 1 0,4-1 0,-4 0 0,4-2 0,-2 2 0,0-4 0,2 3 0,-4-2 0,4 2 0,-2-3 0,0 4 0,0-4 0,0 2 0,-2 0 0,2 0 0,-2 4 0,4-4 0,4-2 0,5-5 0,1 0 0,11-7 0,-10 9 0,10-5 0,-10 6 0,-2 2 0,-1 0 0,0 0 0,-2 1 0,2-2 0,-5 3 0,2-1 0,-2-1 0,0 3 0,-1-3 0,-2 1 0,1 1 0,-3-2 0,2 2 0,-2-2 0,0 2 0,0 0 0,-2 0 0,-1 2 0,1-2 0,0 3 0,-1-1 0,1 0 0,0-2 0,0 2 0,0-1 0,-1 1 0,1-2 0,-2 2 0,2-4 0,-2 4 0,2-4 0,0 2 0,-2-2 0,2 0 0,-2-1 0,2 3 0,0-1 0,-2 0 0,1-1 0,0 0 0,1 2 0,-2-2 0,1 2 0,-1 0 0,2-2 0,0 4 0,0-4 0,0 4 0,0-5 0,0 2 0,0-1 0,0 0 0,-1 2 0,2-2 0,-2 2 0,1-2 0,0 4 0,0-4 0,0 4 0,0-4 0,0 4 0,-1-2 0,1 3 0,0-1 0,-1 0 0,1-1 0,0 0 0,2 0 0,-2 1 0,2-2 0,-3 2 0,3-2 0,-2 2 0,2 0 0,-2 1 0,-1 0 0,3 0 0,-2 1 0,2-2 0,-1 0 0,0 0 0,0 0 0,-1 1 0,0 1 0,1-3 0,-1 2 0,1-1 0,-1 1 0,0 1 0,1-2 0,-1 2 0,1-1 0,-1 1 0,0-2 0,1-1 0,-1 1 0,1-2 0,-1 3 0,-1-1 0,1 0 0,0-1 0,-1 1 0,1-2 0,-2 3 0,1-3 0,-1 2 0,1-3 0,0 3 0,-1-2 0,1 0 0,1 2 0,0-1 0,-1 1 0,1-1 0,0 2 0,-16 15 0,7-4 0,-14 14 0,9-13 0,-2 2 0,-20 12 0,11-10 0,-18 10 0,16-13 0,-3 1 0,0-1 0,-1-1 0,1 1 0,2-3 0,2 3 0,2-2 0,4 1 0,-1-2 0,6 2 0,-1-1 0,3 1 0,-2-1 0,5-2 0,-2 2 0,4-2 0,-2 0 0,0 2 0,0-2 0,0 4 0,-2-1 0,3 1 0,-3 1 0,2-2 0,-1 1 0,-1-2 0,3 3 0,-2-3 0,0 3 0,1-3 0,-2 0 0,2 0 0,-1 0 0,-1 0 0,2-1 0,0 1 0,-2-2 0,2 0 0,-3 0 0,1 0 0,-4 0 0,3 1 0,-3-2 0,4-1 0,0 1 0,0-1 0,0 0 0,0 0 0,1 0 0,0 0 0,0-1 0,1 0 0,-1-1 0,2-2 0,0 0 0,-1 0 0,4-6 0,-1-1 0,3-6 0,0-3 0,0-1 0,0-5 0,0-5 0,2 3 0,3-9 0,6 9 0,1-9 0,3 6 0,-4-3 0,5 6 0,-3 4 0,-1 0 0,0 5 0,-3 1 0,-1 4 0,1 2 0,-3 2 0,-1 0 0,1 2 0,-2 0 0,2 0 0,-2 0 0,-1 2 0,4-3 0,-2 3 0,2-4 0,-1 0 0,-2 2 0,4-3 0,-4 0 0,4-1 0,-2 0 0,0 0 0,2 1 0,-2 0 0,1 2 0,-2-2 0,1 0 0,-2 1 0,2-1 0,0 2 0,-2-3 0,2 4 0,-2-2 0,2 1 0,-2 0 0,1 0 0,-1 1 0,0 0 0,0-2 0,-1 2 0,3-3 0,-2 1 0,3-2 0,-2 0 0,2 0 0,-2 2 0,1-2 0,-1 2 0,0-1 0,2 0 0,-2 3 0,0-2 0,1 2 0,-2 0 0,4 0 0,-4 0 0,3 0 0,-3 1 0,4-2 0,-4 2 0,4-1 0,-2 0 0,0 0 0,2 0 0,-4 2 0,2-2 0,-3 2 0,5-2 0,-4 0 0,3 2 0,-3-1 0,0 1 0,1-2 0,-1 2 0,1-1 0,-1 1 0,1-2 0,0 0 0,0 0 0,-1 1 0,-1-1 0,1 0 0,-1 0 0,3 2 0,-2-3 0,2 4 0,-2-6 0,0 4 0,2-2 0,-2-1 0,2 1 0,-2 0 0,-1 1 0,1 0 0,0-1 0,-1 0 0,1 0 0,0 1 0,0-2 0,2 2 0,-2-2 0,2 0 0,-3 2 0,1-2 0,0 3 0,0-3 0,-1 2 0,1-2 0,0 0 0,0 2 0,0-2 0,-1 3 0,1-1 0,0 0 0,-1 0 0,1 1 0,0-1 0,-1 0 0,1-1 0,0 1 0,-2-2 0,1 3 0,1-1 0,0 0 0,2 2 0,-2 1 0,1-1 0,0 0 0,-1-3 0,1 1 0,1-3 0,-4 3 0,-12 2 0,-5 8 0,-11 7 0,0 7 0,1 1 0,-1-1 0,-14 12 0,12-10 0,-10 8 0,14-9 0,1-5 0,1 5 0,-8 1 0,7-2 0,-8 5 0,9-8 0,-2 4 0,-1-2 0,6 0 0,-4-1 0,8-6 0,-2 0 0,6-3 0,1-3 0,1 2 0,1-3 0,-2 1 0,1 0 0,-4 0 0,2 3 0,-2-2 0,-1 1 0,1-1 0,-1 0 0,1 0 0,-3-3 0,2 1 0,0-1 0,1 1 0,2-1 0,0-2 0,0 0 0,5-2 0,-2 2 0,4-1 0,-2 2 0,1-1 0,1 0 0,-2 1 0,1-1 0,1 2 0,-3 0 0,2 0 0,0 0 0,1-2 0,0 1 0,-1-1 0,1 0 0,-2-11 0,4 1 0,1-13 0,1 7 0,0-6 0,0 6 0,1-3 0,2 6 0,2 3 0,2 1 0,1 2 0,0-3 0,0 4 0,3-2 0,-3 0 0,5 1 0,-4-1 0,1 2 0,-2-2 0,0 1 0,1-1 0,-1 0 0,0 2 0,0-4 0,0 2 0,0-1 0,-1 0 0,-2 0 0,1 1 0,-1-2 0,0 4 0,-1-4 0,0 2 0,0-2 0,2 1 0,-1-1 0,1 2 0,-2-2 0,0 2 0,0-2 0,1 2 0,0 0 0,1-2 0,-3 4 0,1-2 0,0 0 0,0 2 0,0-4 0,-1 4 0,1-4 0,2 2 0,-1-2 0,0 0 0,1 0 0,-1-1 0,1 3 0,-1-2 0,0 2 0,2-2 0,0 2 0,-1-2 0,2 2 0,-2-3 0,5 1 0,-2-3 0,1 2 0,1-2 0,-2 3 0,5-2 0,-5 3 0,2-3 0,-4 6 0,-2-2 0,1 1 0,-2 0 0,4-2 0,-2 0 0,0-1 0,2 2 0,-2-2 0,1 2 0,0-2 0,-2-1 0,2 3 0,-2-2 0,3 4 0,-4-4 0,2 4 0,0-4 0,0 2 0,0-1 0,2 0 0,-4 1 0,4-3 0,-2 1 0,0 0 0,2 2 0,-4-2 0,2 3 0,0 0 0,-2-1 0,2 1 0,-2 0 0,0 1 0,-1 0 0,1 0 0,0 1 0,-1-1 0,1 0 0,0 1 0,-1-1 0,1 0 0,0 0 0,-1 1 0,1-1 0,0 0 0,-1 0 0,1 1 0,0-1 0,-1 0 0,3 1 0,-2-1 0,1 0 0,-1 0 0,-1 1 0,1-1 0,1 0 0,-1 1 0,2-1 0,-3 0 0,1 1 0,-1-1 0,1 1 0,-1-3 0,-1 2 0,2-1 0,-2-1 0,0 2 0,1-1 0,-1-1 0,0 2 0,1-3 0,-2 3 0,2-3 0,-2 3 0,2-2 0,-3 1 0,2 1 0,-7-2 0,0 4 0,-2 1 0,1 1 0,-12 10 0,9-3 0,-14 8 0,14-7 0,-4 4 0,1-3 0,-2 5 0,0-5 0,2 5 0,-1-5 0,4 4 0,-2-4 0,0 2 0,3-3 0,-3 1 0,3-1 0,0 0 0,-1-2 0,-2 5 0,2-4 0,-4 4 0,2-2 0,-3 2 0,1-1 0,-5 4 0,4-4 0,-3 2 0,0 0 0,3-2 0,-6 5 0,3-5 0,-4 5 0,1-2 0,2-1 0,0 3 0,5-6 0,-2 5 0,1-2 0,0 3 0,0-3 0,-1 2 0,3-2 0,-2 2 0,2 0 0,-2 1 0,-1-1 0,3-2 0,-1-1 0,2-2 0,-1 2 0,-1-2 0,2 2 0,-3 1 0,-2-3 0,1 5 0,-5-1 0,4 2 0,-1 0 0,2 0 0,1-3 0,3-1 0,-3 0 0,5-2 0,-4 2 0,4-2 0,-1-3 0,1 2 0,3-2 0,-2 1 0,2 0 0,0 0 0,-2-1 0,3 2 0,-1-2 0,4 2 0,-2 0 0,4-2 0,-8-2 0,1-2 0,-7-4 0,3 2 0,1-4 0,2 1 0,-1-2 0,-2-2 0,3-1 0,0 0 0,7 0 0,1 0 0,0 0 0,3 0 0,4-1 0,5-2 0,4 1 0,2-5 0,2 2 0,-2 1 0,-1-1 0,-3 2 0,-3 2 0,3-5 0,-6 5 0,2-2 0,-3 3 0,0-3 0,-1 2 0,2-1 0,-1 2 0,-1 0 0,2-1 0,-4-1 0,4 3 0,-3-3 0,2 4 0,-2-3 0,3 1 0,-4 0 0,4-3 0,-1 3 0,1-3 0,3 0 0,-2 2 0,5-5 0,-6 6 0,6-4 0,-5 2 0,1 0 0,-1 2 0,-1 0 0,-2 4 0,2-4 0,-2 3 0,0-2 0,2 0 0,-2-1 0,0 2 0,2-2 0,-4 2 0,4-2 0,-3 0 0,3-3 0,-2 2 0,1-1 0,0 2 0,2-4 0,-3 3 0,2-1 0,-2 2 0,-2 2 0,2-2 0,0 0 0,-2-1 0,4 1 0,-4 2 0,4-2 0,-4 2 0,4 0 0,-4-2 0,2 4 0,-2-4 0,0 4 0,0-2 0,1 0 0,-1 2 0,2-2 0,-2 1 0,0 0 0,0 0 0,-1 1 0,1-2 0,0 2 0,0-2 0,-1 3 0,1-1 0,0-1 0,-1-2 0,0 2 0,0-3 0,-1 4 0,0-4 0,2 4 0,-2-2 0,2 0 0,-2 2 0,1-2 0,-2 1 0,2 0 0,-3 0 0,4-1 0,-4 2 0,3-3 0,-2 3 0,0-1 0,-1-1 0,0 0 0,0 0 0,0 0 0,2 1 0,-2 1 0,2-3 0,-2 3 0,0-3 0,-2 3 0,-5 1 0,0 1 0,-10 2 0,8 2 0,-5 0 0,8 2 0,-1 0 0,0 2 0,-1-2 0,2 4 0,-2 1 0,1-1 0,-1 3 0,1-3 0,0-2 0,2 0 0,1-2 0,1-1 0,1 3 0,-4-2 0,1 4 0,0-4 0,-1 4 0,1-2 0,-2 2 0,0-1 0,-1 0 0,0 0 0,-3 4 0,2-3 0,-5 6 0,2-2 0,-9 6 0,2 1 0,-2-1 0,1 3 0,-2-2 0,0 5 0,-3-2 0,3 3 0,4-7 0,0 2 0,3-2 0,-1 3 0,0 0 0,0 0 0,1-3 0,-1 3 0,2-6 0,-1 3 0,0-4 0,0 1 0,1-3 0,0 2 0,0-5 0,0 3 0,1-3 0,-1 2 0,0-1 0,0 1 0,1-2 0,-1 2 0,3-1 0,-3 1 0,5-5 0,-1 2 0,4-3 0,-2 1 0,4-3 0,-4 1 0,4 0 0,-4 0 0,4 0 0,-4 0 0,2 1 0,0 0 0,-2 1 0,2-2 0,-2 0 0,0 1 0,1 0 0,0 1 0,2-3 0,-2 1 0,2 0 0,0 0 0,1-2 0,6-18 0,2 3 0,9-19 0,-3 12 0,5-3 0,7-15 0,-4 13 0,3-11 0,-9 20 0,-1 2 0,-1 0 0,4-1 0,-5 2 0,6-4 0,-3 2 0,4-6 0,1 3 0,-1 0 0,2-2 0,-3 4 0,-3-1 0,2 5 0,-5-1 0,2 4 0,-5-1 0,0 3 0,0 0 0,-2 1 0,4-1 0,-4-1 0,2 2 0,0-2 0,-1 0 0,2 0 0,-2-1 0,1 3 0,-2-2 0,-1 2 0,1 0 0,0-2 0,2 2 0,-1-2 0,0 0 0,-1 0 0,2-1 0,-1 3 0,1-1 0,-3 0 0,3-1 0,-1 0 0,1 0 0,0 0 0,-2-1 0,4 1 0,-4 0 0,4-3 0,-3 3 0,3-3 0,-4 3 0,2 2 0,-2-2 0,0 4 0,0-4 0,0 4 0,-1-2 0,1 1 0,0 0 0,0-2 0,0 2 0,0-2 0,-1 3 0,1-4 0,0 4 0,-2-2 0,2 2 0,-2-1 0,2 0 0,0-2 0,-1 2 0,1-2 0,0 0 0,0 1 0,0-1 0,0 2 0,0 0 0,-1 1 0,1 0 0,0-1 0,-2 1 0,1-1 0,-1-1 0,0 2 0,0-3 0,-2 3 0,0-2 0,0 0 0,0 0 0,-5 3 0,0 1 0,-7 6 0,2 3 0,0 2 0,1 2 0,3-5 0,0-1 0,3-1 0,-1 0 0,0 1 0,1-1 0,-1 1 0,1-1 0,-1-1 0,0 1 0,-2 0 0,2 0 0,-3 0 0,2 1 0,-1 0 0,4 0 0,-1-1 0,1 0 0,-4-1 0,2 3 0,-2 0 0,0 1 0,1-2 0,0 1 0,-1 0 0,1 3 0,-3-1 0,4-2 0,-2 1 0,2-2 0,2 0 0,-3-1 0,0 2 0,-3 2 0,0 1 0,-1 4 0,-3-1 0,3 1 0,-5 2 0,4-2 0,-1-1 0,2 0 0,-1-3 0,1 2 0,-2 0 0,2-2 0,1 3 0,-3-3 0,2 4 0,-2-4 0,2 2 0,1-5 0,2 2 0,-2-2 0,2 2 0,0-2 0,-2 2 0,2-2 0,-1 2 0,0 0 0,0 0 0,1 1 0,-2-1 0,2 0 0,1-2 0,-2 2 0,4-4 0,-1 1 0,1-1 0,2 1 0,-4-1 0,3 2 0,-4-1 0,3 1 0,-2 3 0,-1-1 0,2 5 0,-3-1 0,2-2 0,-4-4 0,-1-4 0,-4 2 0,3 1 0,-4 4 0,2 0 0,-28 19 0,24-12 0,-19 10 0,28-15 0,-3-2 0,2 4 0,-2-2 0,2 3 0,0-1 0,2 0 0,-2 1 0,2 2 0,-2-2 0,0 2 0,2-3 0,-2 1 0,4-3 0,-3-1 0,4-2 0,-2 0 0,2-1 0,0-2 0,-2 1 0,2-2 0,-2 2 0,3-3 0,-3 1 0,1 2 0,0-2 0,1 2 0,0-2 0,0-1 0,1 1 0,3-19 0,6 3 0,5-22 0,6 2 0,4-8 0,-1-7 0,9-7 0,-9 8 0,5-1 0,-11 19 0,-3 5 0,-5 9 0,-2 4 0,1 2 0,-1-1 0,0-1 0,0 1 0,0-4 0,1 2 0,-1 0 0,0-2 0,1 2 0,-1 0 0,0 1 0,0 1 0,0 1 0,0 0 0,0-2 0,1 1 0,-1-2 0,0 1 0,0 1 0,1-4 0,-1 4 0,0-1 0,-2 2 0,2-1 0,-4 3 0,4 1 0,-4 0 0,3 1 0,1-3 0,0 3 0,7-5 0,-6 4 0,6-4 0,-5 4 0,0-1 0,0 2 0,-3 1 0,1 1 0,-15 11 0,6 0 0,-18 8 0,5-1 0,-1-2 0,-4 4 0,5 0 0,-3-2 0,2 2 0,2-3 0,3-3 0,-1 2 0,4-5 0,0 2 0,3-3 0,0 0 0,0-2 0,-1 2 0,1-3 0,2 2 0,-2-2 0,4 1 0,-2-3 0,2 1 0,1 1 0,1-1 0,0-21 0,2 4 0,-2-16 0,1 13 0,-1 3 0,2 1 0,-1 2 0,0 2 0,-1-3 0,1 4 0,0-3 0,0 4 0,1-2 0,-2 0 0,1 0 0,-1 1 0,2 0 0,-1 3 0,0-2 0,0 0 0,1 2 0,0-3 0,0 3 0,0-3 0,0 1 0,0-2 0,0 0 0,0-3 0,0 2 0,0-1 0,2 2 0,-2 1 0,2 2 0,-1 1 0,0-1 0,0-1 0,-1 0 0,0 1 0,0-1 0,0 0 0,0 0 0,0-2 0,0 4 0,0-2 0,0 1 0,0 1 0,0-7 0,2 6 0,-2-4 0,2 3 0,-2 2 0,2-2 0,-11 21 0,7-9 0,-9 16 0,7-16 0,0-1 0,2-1 0,-2 1 0,2 1 0,-2 0 0,-1-1 0,0 1 0,0 0 0,-1 1 0,1-2 0,1-1 0,1 0 0,1 1 0,0-1 0,-2 2 0,2-3 0,-1 1 0,-1 1 0,0-1 0,2 2 0,-1-3 0,1 2 0,-2-1 0,0 2 0,2-1 0,-1 1 0,0 5 0,-3-2 0,1 3 0,0-3 0,0 4 0,1-4 0,-1 3 0,-1-1 0,1 3 0,-1-1 0,1 0 0,1 1 0,-1-1 0,1 0 0,-1 1 0,1-1 0,-1-2 0,1 2 0,0-2 0,-1 2 0,-1 1 0,1-1 0,-2 3 0,0-2 0,2 0 0,-1-1 0,0-2 0,1 2 0,-4 0 0,4-2 0,-1 0 0,0-1 0,1-3 0,-1 3 0,2-4 0,0 2 0,0 0 0,0 1 0,0 1 0,-2-1 0,1 1 0,-1 1 0,0-3 0,1 5 0,-3-4 0,1 4 0,1-2 0,-3 0 0,3 2 0,-1-5 0,-1 3 0,1-1 0,-1-1 0,1 4 0,-1-5 0,2 3 0,-1-3 0,1 3 0,2-5 0,0 4 0,0-6 0,2 2 0,-1-2 0,2 5 0,0 3 0,1 4 0,0 2 0,0 2 0,0-2 0,0-1 0,0-7 0,0-2 0,0 1 0,0-1 0,0-2 0,0-1 0,0 1 0,0 0 0,0 0 0,0-1 0,0 1 0,0-2 0,0 4 0,0-2 0,0 2 0,0 0 0,0 0 0,0 0 0,0-2 0,0 2 0,0-2 0,0 2 0,0 0 0,0 1 0,0-1 0,0 0 0,0 0 0,0 0 0,0 0 0,0 0 0,0 0 0,0-1 0,0 0 0,0-3 0,0 2 0,0 0 0,0-2 0,0 4 0,0-4 0,0 1 0,0 1 0,0-2 0,0 4 0,0-2 0,0 0 0,0 2 0,0-4 0,0 3 0,0 0 0,0 1 0,0 0 0,0 0 0,0 0 0,0 3 0,0-3 0,0 5 0,0-4 0,0 4 0,0-5 0,0 5 0,0-5 0,0 3 0,0-6 0,0 1 0,0-1 0,0 0 0,7-16 0,0-2 0,8-16 0,-3 0 0,4-6 0,11-23 0,-3 7 0,9-16 0,-10 16 0,-2 7 0,7-17 0,-12 26 0,10-21 0,-12 25 0,8-19 0,-6 16 0,2-11 0,-5 14 0,-1-3 0,5 0 0,-6 4 0,5 0 0,-7 4 0,3 2 0,-5 5 0,0 3 0,-1 6 0,-2 0 0,0 6 0,-2-1 0,0-1 0,-2 2 0,0-5 0,0 4 0,0-2 0,0 2 0,-5 2 0,0 8 0,-12 14 0,2 12 0,-14 19 0,4 9 0,-8 14 0,3 6 0,1-1 0,2 5 0,5-14 0,8-10 0,1-1 0,4-17 0,-2 14 0,3-15 0,2 2 0,0-12 0,3-3 0,-2-2 0,5-4 0,-3 1 0,1-2 0,2-4 0,-2 0 0,2-2 0,0-3 0,0-1 0,0-2 0,0-2 0,0 0 0,0-1 0,0-1 0,0 5 0,1-4 0,1 2 0,2-3 0,-1-1 0,1 1 0,0 0 0,2 0 0,-2-1 0,1 1 0,1 0 0,-2 0 0,2 0 0,0 0 0,-2-1 0,1 1 0,1 0 0,-2 0 0,2 0 0,0-1 0,-2 1 0,1 0 0,-1 0 0,0-1 0,-1 1 0,1 0 0,0 1 0,1 0 0,0 2 0,1 0 0,-2 1 0,0 0 0,0 0 0,0-2 0,0 2 0,0-2 0,0 0 0,0 2 0,-1-4 0,0 1 0,0-1 0,-1 0 0,8 6 0,6 3 0,8 8 0,4 1 0,-3 0 0,11 7 0,-15-9 0,8 2 0,-15-8 0,-3-5 0,0 2 0,-3-4 0,-1 0 0,-1-2 0,-3 0 0,1-1 0,0 0 0,-1-1 0,1 1 0,-3-25 0,-2 3 0,-6-23 0,-5-1 0,-3 3 0,-9-24 0,0 4 0,3 4 0,-2 1 0,9 23 0,-4-10 0,1 6 0,2 0 0,2 5 0,2 4 0,1 3 0,2 0 0,1 4 0,2 2 0,1 1 0,-1 5 0,1-2 0,0 4 0,0 1 0,1 0 0,0 4 0,3-2 0,-4 1 0,2 1 0,0-2 0,1 1 0,1-4 0,2-4 0,5-7 0,5-7 0,11-8 0,0-6 0,9-7 0,-6 1 0,-1 7 0,0-4 0,-8 13 0,7-6 0,-10 7 0,2 6 0,-6 4 0,-3 6 0,-1 4 0,-2 5 0,0 0 0,-2 21 0,-1-2 0,-1 25 0,-5-4 0,-2 3 0,-2 4 0,-2-3 0,0 16 0,4-16 0,-2 24 0,8-33 0,-2 19 0,0-14 0,3 21 0,-3-18 0,1 13 0,1-17 0,-2 4 0,1-2 0,1 0 0,-3-8 0,3-2 0,-3-3 0,3-6 0,-1-1 0,0-5 0,2-3 0,-2-2 0,2-3 0,0-29 0,6-2 0,4-29 0,4 0 0,5-4 0,-4-7 0,6-9 0,-3 8 0,0 11 0,-2-1 0,-1 18 0,-2-10 0,1 19 0,-5 2 0,-2 13 0,-3 3 0,0 6 0,-2 7 0,-8 30 0,-4 5 0,-6 29 0,2 0 0,1 4 0,7-13 0,0 2 0,-5 25 0,7-24 0,1-4 0,-1-1 0,4 5 0,0-16 0,0 6 0,0 0 0,0-12 0,0-1 0,0-8 0,0-6 0,0-1 0,0-8 0,0 0 0,0-5 0,3-25 0,3-4 0,4-33 0,6-2 0,3-10 0,6-4 0,-2-6 0,5 4 0,-5-4 0,4 10 0,-9 14 0,4 0 0,-7 14 0,4-3 0,-5 9 0,-3 7 0,-2 8 0,-4 5 0,1 3 0,-3 5 0,-4 24 0,-5 8 0,-8 29 0,0 2 0,-3 9 0,3 6 0,2 2 0,-2 8 0,6-13 0,0-9 0,2-6 0,3-10 0,-3 3 0,-1 0 0,1-9 0,1-4 0,-1-4 0,1-7 0,0-3 0,1-6 0,1-4 0,1-4 0,1 0 0,0-1 0,2-24 0,11-3 0,2-27 0,12-4 0,-3-4 0,5-10 0,0 4 0,0-3 0,-8 20 0,5-7 0,-9 12 0,6-7 0,-4 6 0,-1 7 0,-1 6 0,0 2 0,-4 7 0,0 1 0,-5 7 0,-1 4 0,-2 2 0,0 4 0,-5 19 0,-6 7 0,-3 14 0,-5 4 0,4-4 0,-2 5 0,4-1 0,-3 4 0,2 2 0,1-8 0,-3 9 0,5-13 0,-4 7 0,4-9 0,0-7 0,4-5 0,-1-7 0,3-4 0,-1-3 0,2-4 0,0 1 0,6-1 0,1-2 0,3-2 0,4-10 0,-3-1 0,5-9 0,-3 0 0,-1-1 0,-1-4 0,1 1 0,-1-5 0,2 2 0,-1-6 0,1 2 0,-1 1 0,1 3 0,-3 4 0,-1 4 0,0 4 0,-2 0 0,-1 8 0,-2-1 0,0 4 0,0 2 0,-1 18 0,-1-3 0,0 19 0,-5 3 0,2-5 0,-7 19 0,7-20 0,-7 9 0,2-8 0,2-3 0,-3-3 0,5-5 0,-3-6 0,3-4 0,0-1 0,2-4 0,0-21 0,2 2 0,1-19 0,5 4 0,-2 0 0,5-4 0,-5 3 0,4-2 0,-4 3 0,5-1 0,-3 2 0,3-1 0,-1 3 0,2-6 0,-2 6 0,3-3 0,-2 4 0,2 2 0,-5 2 0,0 7 0,-3 0 0,1 8 0,-2-1 0,0 4 0,-2 20 0,-1-2 0,-1 15 0,0-3 0,0-3 0,0 12 0,-2-10 0,-1 6 0,1-12 0,-3-2 0,5-1 0,-4-2 0,3-3 0,-1 1 0,0-1 0,2 3 0,-2-1 0,0 1 0,1-1 0,-3 0 0,4-2 0,-2 2 0,2-2 0,0 0 0,0 2 0,0-4 0,0 1 0,0-2 0,0 0 0,0 1 0,0-1 0,0 0 0,0-2 0,0 1 0,0 0 0,0 1 0,0-2 0,0 3 0,-2-2 0,0 1 0,0-3 0,-2-1 0,2 2 0,0-2 0,-1 1 0,1-1 0,-2 1 0,0-1 0,2 2 0,-1-3 0,1 3 0,-2-2 0,0 1 0,0-1 0,1-1 0,-1 3 0,2-2 0,-2 4 0,2-4 0,-2 2 0,0-1 0,0 1 0,1 0 0,0 0 0,0-1 0,2-1 0,-2 2 0,3 0 0,-2-2 0,0 3 0,2-3 0,-2 1 0,2 1 0,0-1 0,0 1 0,0-1 0,0 0 0,0 1 0,0 0 0,0-1 0,0 0 0,-1-1 0,-3 3 0,0-4 0,-2 2 0,1-5 0,1 3 0,-5-2 0,4 2 0,-2-3 0,1 2 0,2 0 0,-2-2 0,1 2 0,1-1 0,-3 1 0,2 0 0,0 0 0,0 0 0,0 0 0,0 1 0,1 1 0,-1 0 0,1-2 0,-1 1 0,0-1 0,1 0 0,-1 1 0,-1-1 0,2 1 0,-1-1 0,0 1 0,1-2 0,-3 0 0,23-1 0,-12-2 0,18 0 0,-14-3 0,-1 1 0,-2 2 0,-1 1 0,1-1 0,1 0 0,0 0 0,-1-1 0,0 2 0,-1-2 0,2 1 0,-2-2 0,2 2 0,-1-1 0,-1 1 0,3-2 0,-3 0 0,2 1 0,-3-1 0,3 0 0,-2 0 0,1 2 0,0-1 0,-1 3 0,2-4 0,-1 1 0,-1-1 0,1-2 0,-1 3 0,0-3 0,-1 2 0,1-2 0,0 2 0,1-1 0,0 2 0,0-4 0,-1 4 0,0-3 0,0 3 0,-1-1 0,1 0 0,0 0 0,-1 1 0,3-1 0,-4 0 0,3 1 0,-3-3 0,2 4 0,-1-5 0,1 5 0,-2-3 0,3 1 0,-3 1 0,3-1 0,-1-1 0,-1 1 0,0-1 0,1 1 0,-1 1 0,2-3 0,-1 3 0,2-3 0,-3 3 0,1 1 0,-1-3 0,3 2 0,-2-2 0,1 3 0,-2-1 0,2 0 0,-1-1 0,0-1 0,-3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05.256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60 208 24575,'-4'24'0,"1"1"0,-3-4 0,4 1 0,-1-5 0,2 0 0,0-2 0,-1-3 0,2 0 0,-2 1 0,2-3 0,0 2 0,0 0 0,0-1 0,0 3 0,0-4 0,0 4 0,0-3 0,0 3 0,0-3 0,0 1 0,0 0 0,0-2 0,0 4 0,0-1 0,0 2 0,2 1 0,0 0 0,0 3 0,2 1 0,-4 0 0,4 3 0,-4-1 0,4-2 0,-4 0 0,4-1 0,-4-1 0,3-1 0,-1 0 0,1-4 0,0 1 0,-3-4 0,3 2 0,-1-2 0,1 0 0,-1-1 0,1-1 0,-3-2 0,3-2 0,-3 4 0,2-1 0,-2 7 0,1 1 0,1 5 0,2 0 0,0-3 0,3 8 0,-1-8 0,5 11 0,-5-15 0,2 4 0,-3-9 0,0 2 0,1-2 0,-1 0 0,1 0 0,1 0 0,-2-1 0,1 1 0,-2-2 0,3 0 0,-3 2 0,2-2 0,-2 2 0,2 0 0,-1-2 0,0 2 0,0-2 0,0 0 0,0 1 0,1-1 0,-2 0 0,1 0 0,1 0 0,-3 0 0,2 0 0,-2 0 0,0-1 0,0 1 0,-1-3 0,1 2 0,0-1 0,-1 6 0,-1 8 0,-1 6 0,0 8 0,0 3 0,0-8 0,0 10 0,1-14 0,2 21 0,3-19 0,1 13 0,-1-16 0,2 4 0,-1-1 0,1-2 0,0-1 0,-2-4 0,1 1 0,-3-4 0,2 2 0,-2-2 0,-1-3 0,1 0 0,-1 0 0,0-1 0,-1 1 0,0-4 0,-2 2 0,1-3 0,0 1 0,0 4 0,-1 3 0,0 2 0,0 0 0,0 20 0,0-15 0,0 14 0,0-20 0,0-5 0,0-1 0,0 0 0,0-4 0,0 2 0,0-2 0,0 0 0,0-1 0,0 1 0,0-1 0,0 0 0,0 2 0,0-3 0,0 2 0,0-1 0,0 1 0,0-1 0,0 0 0,0 1 0,0-1 0,6-2 0,-1-1 0,4-2 0,1 0 0,-1 0 0,3 0 0,5-1 0,-4 1 0,6-4 0,-6 4 0,1-3 0,-1 2 0,1-2 0,1 1 0,-1-2 0,-1 1 0,1-1 0,-4-1 0,2 1 0,-3 1 0,3 2 0,-3 1 0,5 0 0,-3 0 0,14 0 0,-10 1 0,8 0 0,-10 2 0,-3-3 0,0 2 0,0-1 0,-2-1 0,0 2 0,-2-2 0,0 0 0,0 0 0,0 0 0,0 0 0,0 0 0,0 0 0,2 0 0,-1 0 0,2 0 0,-2 0 0,2 0 0,0 1 0,-1 0 0,2 0 0,-4-1 0,4 2 0,-2-2 0,2 3 0,-2-1 0,2 0 0,-2-1 0,0 0 0,0 0 0,-2 1 0,1-1 0,-1 0 0,-2-1 0,2 0 0,-1 0 0,0 0 0,1 0 0,0 0 0,1 0 0,0 0 0,-1 0 0,2 0 0,-1 0 0,0 0 0,-1 0 0,1 0 0,-1 0 0,-2-1 0,2 0 0,-2 0 0,2 1 0,0 0 0,-1 0 0,0 0 0,1 0 0,-1 0 0,0 0 0,0-1 0,1-1 0,-2 0 0,1-2 0,-3-1 0,0-1 0,-2 1 0,0-3 0,0 1 0,0-5 0,0 4 0,0-7 0,-3 3 0,-1-3 0,-2 1 0,-1-1 0,2 2 0,-1-1 0,0 2 0,2-1 0,-2-1 0,3 3 0,-1-3 0,1 4 0,0-3 0,-1 3 0,1 0 0,0 2 0,1-2 0,-1 4 0,3-4 0,-3 4 0,2-4 0,-1 3 0,1-2 0,0 0 0,1 1 0,0 0 0,0 0 0,0 2 0,0-2 0,0 2 0,0 0 0,0-1 0,0 1 0,0 0 0,0 0 0,0-2 0,1 1 0,1-2 0,1 2 0,2-2 0,0 2 0,2-3 0,-3 2 0,3 0 0,-3 0 0,1 0 0,1 1 0,-2-1 0,0 1 0,1 0 0,-2-3 0,3 2 0,-2 0 0,1-2 0,-2 3 0,0 0 0,0 0 0,0 1 0,0 0 0,0 1 0,0 1 0,1 1 0,-5 21 0,1-11 0,-5 18 0,1-13 0,2-2 0,-2 13 0,3-10 0,-4 10 0,5-12 0,-4 1 0,4-2 0,-1-2 0,1 2 0,0-2 0,0 2 0,0-2 0,0 0 0,0 0 0,0 0 0,0 1 0,0 0 0,1-2 0,1 1 0,1-2 0,0 0 0,-2-2 0,2 2 0,-1-2 0,-1 2 0,2 0 0,-3-2 0,1-17 0,-1 2 0,0-18 0,0 6 0,0-3 0,0 1 0,0 2 0,0-2 0,0 5 0,0 0 0,0 0 0,0 5 0,0 0 0,0 3 0,0 2 0,0 2 0,0 0 0,0 2 0,0 1 0,0 0 0,0-1 0,0 1 0,0-2 0,3 3 0,-1-2 0,2 2 0,-1-2 0,1 3 0,-1-3 0,2 1 0,-1-1 0,-1 1 0,2-1 0,-2 2 0,0-2 0,0 1 0,0-1 0,0 3 0,0-3 0,-1 3 0,3-3 0,-2 3 0,2-2 0,-2 3 0,1-2 0,0 0 0,-1 0 0,1-1 0,1 2 0,-1-2 0,1 2 0,1-1 0,-2 1 0,2 0 0,-1 0 0,1 1 0,-2-1 0,1 2 0,1-2 0,-3 0 0,2 0 0,0-1 0,0 2 0,0-3 0,-1 3 0,0-3 0,0 1 0,0 1 0,2-4 0,-3 3 0,2-1 0,-2 2 0,1 0 0,-2-3 0,3 1 0,-1-6 0,1 3 0,1 0 0,2-6 0,-1 4 0,1-3 0,-2 7 0,-3 2 0,2 1 0,-9 17 0,2-10 0,-5 13 0,4-14 0,2 0 0,-4 5 0,1-2 0,-2 5 0,0-4 0,2 3 0,-2-2 0,2 2 0,0 0 0,-1-2 0,1 0 0,0-2 0,1 0 0,0 0 0,0-1 0,0 1 0,0-2 0,-2 1 0,2-1 0,-1 0 0,1-1 0,7-14 0,-1 5 0,8-14 0,-4 10 0,2 1 0,2-6 0,-3 8 0,2-8 0,-5 9 0,0-2 0,0 3 0,-1-1 0,-1 3 0,0-1 0,1 0 0,0 1 0,0-1 0,2 0 0,-3 0 0,1 0 0,0 0 0,-1 0 0,1-1 0,-1 1 0,0 0 0,1-1 0,-1-1 0,1 2 0,-1 0 0,0-1 0,1 1 0,-1-1 0,0 0 0,-1 2 0,0-3 0,1 1 0,-1 1 0,0-2 0,1 2 0,-2-2 0,2 1 0,-1 0 0,1-1 0,-2-1 0,3 0 0,-2 1 0,1-1 0,-2 3 0,2-2 0,-1 1 0,0-1 0,0 2 0,-2-2 0,3 1 0,-3-1 0,3 1 0,-3-1 0,3 1 0,-3 0 0,2-2 0,-2 1 0,0-1 0,1 0 0,-1 1 0,2 1 0,-2-1 0,1 2 0,-1-3 0,2 1 0,-2 0 0,0 0 0,0 1 0,0 0 0,0 0 0,0-1 0,0-2 0,0 3 0,0 0 0,0-2 0,0 3 0,-2-3 0,0 2 0,0 0 0,-2 0 0,4-2 0,-3 3 0,3-3 0,-3 3 0,2-1 0,-2 0 0,-1 0 0,1 0 0,-1 0 0,1 1 0,0 0 0,0-1 0,1-1 0,0 2 0,-1-4 0,-4 0 0,2-2 0,-3 2 0,3 3 0,-3-3 0,-6-5 0,4 4 0,-1-5 0,7 11 0,2-3 0,-1 1 0,0 1 0,-1-2 0,1 3 0,-1-2 0,1 1 0,-1-1 0,1 1 0,-3 0 0,3 1 0,-3-1 0,3 0 0,1 1 0,-1-3 0,-1 2 0,0-2 0,0 1 0,3 1 0,-2 0 0,3-2 0,-2 0 0,2-3 0,0 1 0,0-1 0,0-1 0,0 3 0,0-2 0,0 3 0,0 1 0,0 0 0,0 0 0,0-1 0,1 0 0,1 0 0,0 1 0,-1 0 0,0 1 0,0-2 0,0 0 0,-1 1 0,0 0 0,0 0 0,0-3 0,0 3 0,0-3 0,0 5 0,0-3 0,1-1 0,-1 1 0,2-2 0,-1 3 0,0-1 0,1 0 0,-1 0 0,0 0 0,-1 1 0,1-1 0,0 2 0,1-5 0,-2 0 0,2-4 0,-2 3 0,0-3 0,0 3 0,0-19 0,0 12 0,0-16 0,0 19 0,0 1 0,0 1 0,0 2 0,0 0 0,0 2 0,0 0 0,0 1 0,0 3 0,0-2 0,0 2 0,0-2 0,0 0 0,0 1 0,0-1 0,0 1 0,0-1 0,0 1 0,0 0 0,0 0 0,0 0 0,0-1 0,0 0 0,-2-1 0,2 3 0,-2-2 0,0 1 0,1 1 0,-4-1 0,3 1 0,-2 0 0,2-1 0,-1 0 0,1 1 0,0-2 0,1 1 0,0-1 0,1 1 0,-1 0 0,-1-1 0,1 1 0,-2 0 0,1 0 0,0 1 0,-1-2 0,1 1 0,-1 0 0,2 1 0,-2-1 0,-3 2 0,2 2 0,-5 9 0,3 0 0,-3 10 0,4 0 0,-5 10 0,6-8 0,-2 5 0,4-10 0,2-3 0,0 1 0,0-5 0,0 0 0,0-2 0,0 2 0,0-2 0,0 6 0,0-3 0,0 5 0,0 1 0,0 2 0,0 3 0,0-1 0,0 4 0,0-3 0,0 2 0,0-2 0,0 0 0,0-1 0,0-1 0,0-1 0,0-3 0,0 1 0,0-1 0,0-1 0,0-1 0,2-2 0,-2 0 0,3 0 0,-3-2 0,2 2 0,-2-3 0,0 4 0,0-2 0,0 3 0,-2 0 0,-3-1 0,-3 2 0,-5-2 0,-2-1 0,-3-3 0,0-1 0,-1-4 0,4 0 0,0-2 0,1-2 0,2-5 0,-1-6 0,3-2 0,1-7 0,1 4 0,0-4 0,-1-1 0,3 0 0,-2 0 0,4 1 0,-2 4 0,0-1 0,2 4 0,-3-2 0,3 5 0,-1 0 0,3 1 0,-1 3 0,3 0 0,-2 2 0,2 0 0,0 1 0,0-4 0,-3 0 0,1-6 0,-4 0 0,-2-14 0,-1 1 0,1-4 0,2 10 0,4 8 0,-1 3 0,-1-2 0,2 3 0,0 2 0,0-2 0,0 4 0,-1-2 0,1 2 0,1 1 0,-2-1 0,3 2 0,-3-1 0,3-1 0,-3 2 0,2-1 0,-2 0 0,-1 2 0,1-1 0,-1 0 0,0-1 0,1 0 0,0 1 0,0-2 0,3 2 0,-3-2 0,3 0 0,-1 1 0,-1-1 0,2 2 0,-1-3 0,-1 1 0,2 2 0,-2-4 0,2 4 0,0-3 0,0 2 0,0-1 0,0 0 0,0 2 0,0-2 0,-1 1 0,0 0 0,-8 14 0,5-3 0,-5 12 0,8-10 0,-2 1 0,2 0 0,0-2 0,1 0 0,0-3 0,0 0 0,0 5 0,0-1 0,0 1 0,0 1 0,0-2 0,0 1 0,0 0 0,0 0 0,0 3 0,0-2 0,0 2 0,0 0 0,0-1 0,0 1 0,0 0 0,0-1 0,0 1 0,0 0 0,0-2 0,0 4 0,0-1 0,0 0 0,0 1 0,0-4 0,0 4 0,0-1 0,0 1 0,1-1 0,0 3 0,0-3 0,-1 4 0,0-2 0,0 0 0,0-1 0,0 1 0,0-1 0,0 1 0,0-3 0,0 1 0,0-5 0,0 0 0,0-4 0,0 2 0,3-21 0,2-1 0,6-18 0,-2 8 0,1-2 0,1 2 0,2-14 0,-3 8 0,2-7 0,-7 13 0,1 1 0,-2-1 0,0 1 0,0 2 0,0 3 0,0 3 0,0 2 0,-2 3 0,1-1 0,-3 3 0,2 2 0,-1-2 0,-1 4 0,2-4 0,-2 4 0,0-2 0,0 1 0,0 1 0,0 2 0,0-2 0,0 1 0,0-1 0,0 0 0,0 0 0,0 0 0,0 1 0,0-1 0,0 2 0,-10 16 0,4-4 0,-6 15 0,7-10 0,0-1 0,2-2 0,-3 3 0,6-4 0,-4 1 0,2-2 0,0 1 0,-1 1 0,1-2 0,-1 1 0,0-2 0,1 3 0,-1-4 0,1 2 0,1-2 0,-2-1 0,3 0 0,-3 2 0,1-1 0,-1 4 0,0-2 0,-1 2 0,-1 2 0,1-1 0,-3 3 0,4-2 0,-4 3 0,1 2 0,-2 0 0,0 3 0,-2 2 0,2-1 0,-4 1 0,3 0 0,-1-1 0,0 1 0,2-2 0,-1-3 0,-1 1 0,2-1 0,-2-2 0,3 2 0,0-4 0,0-1 0,0-2 0,0 0 0,1-2 0,1-1 0,0-2 0,3-2 0,-1 2 0,-1-1 0,1-1 0,0-13 0,0 1 0,1-14 0,-2 8 0,0-2 0,-6-26 0,5 17 0,-5-20 0,6 24 0,0 4 0,0-1 0,0 4 0,2-2 0,-1 5 0,3-3 0,-3 5 0,2 0 0,-2 0 0,3 3 0,-3 1 0,3 2 0,-2-1 0,1-2 0,0-2 0,0-1 0,-1 2 0,-1 0 0,-1 0 0,1 2 0,0 0 0,1 2 0,-1-1 0,-2 0 0,3 0 0,-2-2 0,3 3 0,-2-1 0,0 0 0,1 1 0,0-2 0,0 2 0,-1 0 0,1-3 0,0 4 0,0-4 0,-1 3 0,1-1 0,-3 0 0,3 2 0,-2-1 0,0-2 0,-1 1 0,1-2 0,-1 1 0,2 0 0,0 1 0,0-1 0,0 3 0,-1-1 0,-1 2 0,0 1 0,-1 1 0,1 0 0,0 0 0,-1 0 0,0 0 0,1 0 0,-1 0 0,-1 1 0,3 3 0,-3 0 0,3 4 0,-2 0 0,0 5 0,0-3 0,-2 4 0,1-1 0,0-1 0,2 0 0,-2-2 0,4 0 0,-2 0 0,1 0 0,1 1 0,0-2 0,1 2 0,-1-2 0,1 1 0,-2 3 0,3-3 0,-3 4 0,4-1 0,-2-1 0,1 2 0,0-1 0,0 1 0,1 1 0,0-1 0,0-1 0,0 1 0,-2-3 0,2 1 0,-2-2 0,2 0 0,0-2 0,-10-17 0,3 4 0,-8-15 0,8 10 0,-1-1 0,0-1 0,-1 0 0,-3-5 0,6 8 0,-2-4 0,4 7 0,0 0 0,1 0 0,1 0 0,0 1 0,0 0 0,0 0 0,0 1 0,0-1 0,-2 2 0,-1 0 0,0 0 0,1 1 0,0-2 0,1-1 0,2 1 0,-2-2 0,-1 22 0,-1 0 0,-1 12 0,2 2 0,1-9 0,-1 11 0,4-3 0,-2 11 0,2-9 0,0 3 0,0-11 0,0-4 0,0 1 0,0-2 0,2 1 0,-2-4 0,3 4 0,-2-4 0,2 4 0,-2-1 0,1 2 0,-2-1 0,0 4 0,0-3 0,0 2 0,0-2 0,0 0 0,0 0 0,-2-3 0,0-2 0,0-6 0,-1 0 0,3-5 0,-2 2 0,2 1 0,0 2 0,-1 5 0,0 0 0,-1 3 0,2 0 0,0 3 0,0 0 0,0 0 0,0-3 0,0-2 0,0-3 0,0-2 0,0-2 0,0 2 0,0-5 0,0 3 0,2-5 0,-1 2 0,2-1 0,0 2 0,-1-2 0,1 1 0,1-1 0,-1 1 0,1 0 0,-1-1 0,-2 2 0,0-1 0,-1 1 0,0-1 0,0 1 0,0-1 0,0 1 0,0-1 0,0 1 0,0-1 0,0 1 0,0 0 0,0-2 0,0 2 0,0-2 0,0 2 0,0 0 0,-12-11 0,6 2 0,-8-8 0,8 3 0,-1-3 0,1 4 0,-1-4 0,3 5 0,1 0 0,0 0 0,0 0 0,0 1 0,0-1 0,0 2 0,1-2 0,-1 0 0,2 1 0,-2-1 0,1 1 0,0 1 0,0-2 0,0 1 0,0-1 0,0 0 0,0 0 0,-1-2 0,3 0 0,-3-2 0,2 0 0,-2 0 0,3-1 0,-1-1 0,1 2 0,0-4 0,0 3 0,0-1 0,0 2 0,0 0 0,0 0 0,0 2 0,0 0 0,0 2 0,0 1 0,0-2 0,0 4 0,0-4 0,0-3 0,0 2 0,-3-5 0,2 2 0,-4-5 0,3 2 0,0-7 0,-1 6 0,3-4 0,-4 4 0,4 0 0,-2 1 0,1 1 0,-1 1 0,0 0 0,-1 1 0,1-2 0,0 2 0,-1-1 0,3 0 0,-2 1 0,1-1 0,1 2 0,-2 0 0,2 0 0,-2-2 0,2 1 0,-2-3 0,2 2 0,0-3 0,0 0 0,-1 3 0,0 0 0,-1 3 0,1 1 0,0 2 0,0 2 0,0-2 0,-1-1 0,2-1 0,-3 0 0,3-2 0,-5 0 0,3-1 0,-5-4 0,4 6 0,-2-3 0,0 5 0,2-2 0,0 2 0,0-1 0,1 2 0,-1 0 0,1 1 0,1 0 0,1-1 0,0 1 0,0-3 0,0 4 0,0-3 0,0 2 0,0-1 0,0 0 0,0 0 0,0 0 0,0 0 0,0-2 0,0 3 0,0-3 0,1 5 0,-1-3 0,4 2 0,-2 0 0,3 0 0,-1 0 0,0 1 0,0-1 0,0 1 0,1 0 0,3 0 0,0 1 0,2 1 0,0 1 0,2 0 0,1 0 0,6 0 0,-1 0 0,5 5 0,3 5 0,1 6 0,14 7 0,-3-3 0,10 6 0,-17-11 0,10 7 0,-14-11 0,5 5 0,-4-3 0,-5-1 0,-3-2 0,-1 0 0,-6-4 0,1 0 0,-4 0 0,-2 0 0,1 2 0,-3-1 0,-1 2 0,-1 0 0,0 1 0,-2 2 0,-1 2 0,-1 2 0,0 3 0,0 1 0,0 0 0,0 5 0,0-5 0,-2 3 0,0-4 0,-2-1 0,-1-1 0,-1-5 0,-1 0 0,1-3 0,-4-3 0,-3 1 0,-5-3 0,-4 0 0,-1-2 0,-3-2 0,1-2 0,3-4 0,0-2 0,6-6 0,-1 0 0,1-2 0,4 1 0,1 2 0,5-1 0,1 3 0,2-1 0,1 0 0,0 1 0,2-1 0,0 2 0,0 2 0,0-2 0,0 5 0,0-1 0,9 21 0,-2 2 0,9 24 0,-5-2 0,4 11 0,-4 1 0,5 7 0,-4-2 0,1 2 0,-3-19 0,-2 4 0,-2-15 0,-3 7 0,-1-9 0,-2-1 0,0-9 0,0 0 0,0-1 0,0 8 0,0 4 0,0 4 0,0 56 0,2-31 0,1 39 0,2-45 0,0-13 0,0 3 0,-1-10 0,3 2 0,-3-6 0,2-4 0,-2-7 0,0 2 0,-3-7 0,2 1 0,-2-2 0,2-2 0,-2 1 0,2-2 0,-1 0 0,1 2 0,-1-2 0,1 4 0,0-3 0,-1 2 0,1-1 0,-3 1 0,3-3 0,-3 0 0,1-2 0,5 0 0,2 0 0,6-2 0,2 5 0,2-1 0,2 4 0,4-1 0,-6-2 0,1-1 0,-7-4 0,-2 0 0,-2-2 0,0 0 0,-2-2 0,0-7 0,-2-3 0,-1-11 0,-2-5 0,-1-5 0,0-9 0,0-5 0,0 0 0,0-7 0,0 4 0,0 11 0,-2-5 0,0 14 0,-3-3 0,1 4 0,0 11 0,0 4 0,1 5 0,1 3 0,-1 2 0,3 21 0,-1 1 0,1 21 0,5 1 0,2 2 0,12 10 0,4-4 0,7 5 0,-9-15 0,6 2 0,-8-10 0,2 1 0,0-4 0,-6-7 0,-4-5 0,-2-5 0,-4-1 0,-1-3 0,-1-2 0,0-1 0,-5-21 0,1 10 0,-4-19 0,3 15 0,-3-8 0,2 5 0,-2-2 0,2 2 0,-1 5 0,2 0 0,0 2 0,1 4 0,-1 0 0,10 15 0,-3-6 0,8 9 0,-7-9 0,0-2 0,-3-1 0,4-12 0,-2-5 0,1-16 0,-1-9 0,1-11 0,2-13 0,1-4 0,6-9 0,-2 0 0,6-6 0,-6 5 0,5-3 0,0 7 0,1-3 0,2 9 0,-3-3 0,-2 11 0,-2 10 0,-1 6 0,-2 14 0,-2-2 0,0 8 0,-4 5 0,-1 8 0,-1 3 0,0 5 0,-6 32 0,-2 3 0,-7 29 0,0-7 0,-1 4 0,4-3 0,3-9 0,2 2 0,3-4 0,-1 1 0,2-4 0,0 3 0,0-23 0,6 19 0,-1-19 0,7 4 0,-2-2 0,0-6 0,1 1 0,-1-3 0,0-4 0,-3 0 0,-1-5 0,-3-2 0,1 1 0,-1-18 0,-2-4 0,-1-7 0,-2-3 0,-7 0 0,0-11 0,-1 3 0,2-2 0,3 12 0,3 4 0,0-1 0,2 7 0,0 0 0,0 1 0,0 5 0,0-2 0,0 4 0,0-1 0,1 4 0,1-1 0,2 1 0,0 1 0,0-1 0,2 1 0,-2 1 0,1 0 0,1-1 0,-2 3 0,3-1 0,-2 1 0,0 0 0,1 1 0,-2 2 0,0 1 0,1 2 0,-2 0 0,0 0 0,0 0 0,0 1 0,0-3 0,0 2 0,-2-2 0,-2 2 0,-4 1 0,-3-2 0,-4 0 0,-1-1 0,-10-2 0,10-3 0,-8-5 0,13-4 0,-1-3 0,4-4 0,-3 0 0,4-3 0,-2 0 0,1 0 0,-1 3 0,-2-2 0,0 3 0,1-1 0,-2 4 0,1-1 0,0 5 0,1-3 0,0 6 0,1-2 0,1 4 0,0 2 0,0 2 0,-1 0 0,-1 6 0,-2 10 0,-1 11 0,-3 9 0,2 9 0,-1 2 0,3 11 0,-2 5 0,5 5 0,-5 0 0,4-2 0,-1-7 0,5-14 0,-2 3 0,2-15 0,-2 9 0,3-9 0,-2-2 0,3-10 0,-2-1 0,2-10 0,-2-1 0,3-5 0,-5-2 0,-2-6 0,-2-8 0,-2-7 0,2-16 0,2-5 0,-1-15 0,5-9 0,0-8 0,3-2 0,0-3 0,0 23 0,0-10 0,0 22 0,0-12 0,0 11 0,0 4 0,0 4 0,0 6 0,-2 1 0,2 5 0,-4 3 0,2 3 0,-1 5 0,-1 1 0,1 3 0,0 4 0,0 1 0,-3 1 0,0 2 0,-1 2 0,3 2 0,-1 5 0,1 6 0,-2 5 0,0 9 0,0 7 0,-1 11 0,1 7 0,1 6 0,2 7 0,0 1 0,3 0 0,0 4 0,0-8 0,0-1 0,0-17 0,0 1 0,0-13 0,0 5 0,0-9 0,0-7 0,0-9 0,0-3 0,-3-6 0,-2-2 0,-3-3 0,-2-3 0,1-7 0,-5-7 0,2-9 0,-2-7 0,3-6 0,3-4 0,0-7 0,5-5 0,1-4 0,2 0 0,0 11 0,0 0 0,0 11 0,0-4 0,0 8 0,-2 1 0,0 9 0,0 1 0,-2 7 0,2 0 0,0 5 0,0 2 0,1 0 0,-1 4 0,-2 1 0,-4 4 0,-3 7 0,-1 4 0,0 10 0,-1 4 0,1 6 0,1 4 0,1 3 0,5 3 0,0 1 0,5 7 0,0-3 0,0 3 0,2-16 0,5 3 0,0-10 0,4 2 0,-3-6 0,-2-3 0,-1-10 0,-2-1 0,-1-5 0,-8-28 0,-2 5 0,-7-24 0,1 5 0,-1-2 0,1-10 0,1-4 0,2-2 0,3-2 0,0 16 0,3-5 0,0 13 0,0-5 0,1 4 0,0 9 0,-1 1 0,1 5 0,2 2 0,-1 3 0,2 3 0,0 2 0,1 2 0,0-1 0,0-8 0,0-2 0,0-4 0,-3-19 0,2 17 0,-4-15 0,4 18 0,0 6 0,-1 2 0,2 7 0,-2-2 0,2 3 0,0-1 0,0 1 0,0 2 0,0 0 0,0-2 0,2 0 0,1 1 0,3 1 0,-1 2 0,2 1 0,-3 1 0,2 0 0,-2 4 0,-1 0 0,-1 2 0,-1 0 0,1-3 0,-1 3 0,0-1 0,0 1 0,0 0 0,-1-3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11.495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184 0 24575,'-14'0'0,"2"0"0,6 0 0,1 0 0,0 0 0,-9 2 0,7-1 0,-7 1 0,11-1 0,1 0 0,-5 3 0,3-1 0,-1 2 0,1-1 0,3-1 0,-4 3 0,1-1 0,1 1 0,-2 0 0,2 2 0,-1-3 0,0 2 0,0-2 0,1 1 0,-2-1 0,2 1 0,-2-3 0,4 3 0,-3-2 0,2 2 0,-1-2 0,-1 3 0,3-3 0,-3 3 0,3-3 0,-2 2 0,1-2 0,0 2 0,1-2 0,-2 3 0,3 0 0,-1-3 0,1 3 0,0-1 0,0 1 0,0-2 0,0 1 0,0-1 0,2 1 0,0 0 0,2-2 0,-1 0 0,0 0 0,1 1 0,-1-1 0,1 0 0,0 0 0,-1-1 0,2 3 0,-2-3 0,3 1 0,-2-2 0,0 1 0,3-1 0,-4 0 0,3-2 0,-1 2 0,2-2 0,-2 0 0,0 0 0,1 0 0,-2 0 0,3 0 0,-2 0 0,0 0 0,1 0 0,-2-2 0,3 1 0,-3-2 0,0 0 0,1 0 0,0-1 0,-1 1 0,0-1 0,-1 0 0,0 1 0,1-2 0,0 1 0,2 1 0,-1-1 0,-1 1 0,0 0 0,0-1 0,2 1 0,-2-1 0,0 0 0,-3 0 0,2-3 0,-3 0 0,3 0 0,-3 1 0,1-2 0,-1 3 0,0-3 0,0 4 0,0-2 0,0-2 0,0 3 0,0-2 0,0 1 0,0 0 0,0-2 0,0 2 0,-1 0 0,-1 0 0,0 1 0,0 0 0,-1 0 0,1 1 0,11 0 0,-2 2 0,11 1 0,-8 1 0,0 0 0,-2 0 0,2 3 0,-4-3 0,1 4 0,-3-1 0,-1-1 0,1 4 0,-3-3 0,0 4 0,-1-2 0,0 2 0,0-3 0,0 3 0,0-2 0,0 1 0,0 0 0,0 0 0,0-1 0,-1 1 0,1-2 0,-3 2 0,3 1 0,-2-1 0,2 0 0,-1 0 0,1 0 0,-2-1 0,2 0 0,-1 0 0,1 1 0,-3 0 0,3-2 0,-3 1 0,1 0 0,-1-1 0,1 1 0,-1-2 0,-1 3 0,1-3 0,-1 1 0,-2 0 0,3-1 0,-3 1 0,2-1 0,1-1 0,-4 1 0,4 0 0,-3 0 0,2-1 0,0 0 0,-2 0 0,1 0 0,0-1 0,1 2 0,-2-3 0,0 1 0,0-1 0,2 0 0,-2 0 0,1 0 0,0 0 0,-1 0 0,1 0 0,0 0 0,-1 0 0,1 0 0,-1 0 0,1 0 0,-1 0 0,1 0 0,-1 0 0,0 0 0,1 0 0,-1 0 0,1 0 0,0 0 0,-1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14.016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16.405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14 25 24575,'-7'-11'0,"0"2"0,7 7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35.57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1118 1 24575,'-38'2'0,"19"0"0,-9 1 0,21 0 0,0-3 0,0 1 0,1-1 0,0 0 0,0 2 0,-1-2 0,3 1 0,-2-1 0,1 0 0,-2 0 0,2 1 0,-1 0 0,1 0 0,0-1 0,-1 0 0,-1 0 0,4 0 0,-6 0 0,6 0 0,-4 1 0,2 0 0,1 0 0,-3 0 0,4 0 0,-4 0 0,2 0 0,0 0 0,-1 1 0,2 0 0,-1-1 0,0 2 0,0-3 0,0 2 0,-2 0 0,4 0 0,-4 0 0,1 0 0,1 0 0,-2 0 0,4-1 0,-3 1 0,1 1 0,1-1 0,-1 3 0,-2-4 0,-1 1 0,-2-2 0,-2 0 0,2 0 0,-7 2 0,6-2 0,-4 1 0,5 1 0,-2-2 0,3 3 0,-2-2 0,5 0 0,0 0 0,-1 0 0,1 0 0,-2 0 0,2 0 0,-4 0 0,4 1 0,-2-2 0,0 3 0,1-3 0,-1 2 0,2-1 0,-2-1 0,2 3 0,-2-1 0,2 1 0,-2-1 0,1 0 0,-1 0 0,0 1 0,2-1 0,-2 1 0,2-2 0,1 1 0,-1 1 0,2-2 0,-1 2 0,-3-1 0,3-1 0,-6-1 0,2 0 0,-5 3 0,2-1 0,-4 3 0,5-2 0,-1 1 0,2-1 0,0 1 0,0-1 0,2 0 0,0 0 0,2 0 0,1 0 0,-1 0 0,3 0 0,-3 0 0,3 0 0,-3 0 0,2 0 0,-3 1 0,1 0 0,0 1 0,0-1 0,0 1 0,0-1 0,1 2 0,-1-2 0,1 1 0,1 1 0,-2-1 0,1 1 0,-1 0 0,1 0 0,-1 0 0,1 0 0,1 0 0,-2 0 0,2 0 0,-1-1 0,1 1 0,0-1 0,-1 1 0,2-2 0,-1 2 0,2-1 0,-1-1 0,2 2 0,-2-2 0,1 2 0,1-1 0,1 1 0,10-13 0,-4 3 0,6-9 0,-5 4 0,-4 0 0,5-3 0,-3 1 0,1-2 0,1 1 0,-3 1 0,2 0 0,-2 0 0,1 1 0,0 0 0,-2 0 0,2 2 0,-2 0 0,0 2 0,0 1 0,0 1 0,0 0 0,0-1 0,0-1 0,-2 2 0,2-2 0,0 0 0,-1 0 0,2 0 0,-4 1 0,3 1 0,-2-1 0,1 0 0,-12 10 0,5-1 0,-8 9 0,5-2 0,-1 4 0,-1-1 0,0 0 0,4-4 0,-1 0 0,2-1 0,0-1 0,1-4 0,2 1 0,-3-1 0,3 2 0,-2-1 0,1 2 0,1-3 0,0 1 0,0 1 0,0-2 0,0 2 0,0 1 0,-1 0 0,3 0 0,-3 2 0,3-2 0,-2 3 0,1-2 0,0 2 0,0 0 0,-1 0 0,2-2 0,-2 2 0,2-2 0,0 1 0,0 0 0,-1-2 0,1 2 0,-2 0 0,2-1 0,0 1 0,0 0 0,0-1 0,0 2 0,0-4 0,0 4 0,0-4 0,0 4 0,0-4 0,-1 4 0,0-2 0,-1 0 0,1 2 0,0-3 0,-1 5 0,2-6 0,-2 2 0,2-5 0,0-24 0,0 7 0,0-20 0,0 15 0,0-3 0,0-1 0,0-12 0,0 15 0,0-8 0,0 17 0,0 1 0,0 2 0,0 3 0,0 0 0,-9 11 0,6-6 0,-9 13 0,10-10 0,-3 4 0,2-1 0,-1 1 0,0 2 0,-2 0 0,2 3 0,-3 0 0,4 1 0,-4 1 0,3-1 0,-2 3 0,1 0 0,1 1 0,-2-3 0,1 3 0,1-2 0,-2 0 0,3-1 0,-1-2 0,2 1 0,-1-1 0,1-4 0,0 2 0,1-4 0,1 2 0,0-2 0,0 0 0,0 1 0,0-1 0,0 0 0,0-2 0,0 2 0,0-1 0,0 2 0,0-1 0,0 0 0,0 0 0,0-1 0,0 1 0,0 1 0,1 0 0,1-2 0,0 1 0,0-3 0,0 3 0,2 0 0,-1-1 0,1 0 0,-1 1 0,0-3 0,0 4 0,-2-2 0,2 1 0,-1 0 0,1-1 0,-2 2 0,2-2 0,-1 3 0,-1-2 0,2 2 0,-1 0 0,1 0 0,-1 2 0,1-2 0,-1 1 0,1 0 0,-1-2 0,1 1 0,-2-4 0,2 2 0,0-3 0,1 4 0,-1-4 0,1 3 0,-1-2 0,0-1 0,0 3 0,0-1 0,0-1 0,0 2 0,1-1 0,-1-1 0,2 2 0,-2-3 0,-1 1 0,2 0 0,2 1 0,3 3 0,-1-2 0,0 3 0,0-4 0,-1 0 0,0-1 0,-1 2 0,1-3 0,-3 1 0,2-1 0,-3 0 0,2 1 0,0-1 0,-1 0 0,1-1 0,0 1 0,-1 0 0,1 1 0,-2-1 0,2 0 0,0 0 0,-1-1 0,2 1 0,-3 0 0,2 1 0,-1-1 0,0 1 0,0 0 0,-1-1 0,0 2 0,1-2 0,2 0 0,4-2 0,1-1 0,1 2 0,-2 0 0,5 4 0,-3-2 0,1 2 0,-5-5 0,-2 2 0,-1-3 0,1 2 0,-2-1 0,4 1 0,-2 0 0,0 0 0,0-2 0,-2 2 0,2-1 0,0-1 0,1 3 0,-1-3 0,0 3 0,-2-3 0,2 2 0,-2-1 0,2-1 0,0 2 0,-1-1 0,1-1 0,-1 1 0,0 0 0,1 0 0,-1 0 0,1-1 0,-1 0 0,1 0 0,0 0 0,1 0 0,-2 0 0,0 0 0,0 0 0,2 0 0,-1 0 0,1 0 0,-4 0 0,4 0 0,-1 0 0,0 0 0,1 0 0,-4 0 0,3 0 0,1 0 0,-2 0 0,2 1 0,-2-1 0,-1 2 0,2-1 0,-1-1 0,0 1 0,2-1 0,-2 0 0,2 0 0,-3 0 0,2 0 0,0 0 0,-2 0 0,2 0 0,-1 0 0,0 0 0,1 2 0,-2-2 0,2 1 0,-1-1 0,1 0 0,-1 0 0,2 1 0,0 0 0,-2 0 0,1 0 0,0 0 0,-1 0 0,2-1 0,-1 1 0,-2 0 0,3 0 0,-1-1 0,-1 1 0,3-1 0,-4 2 0,4-2 0,-5 1 0,4-1 0,-3 1 0,2 1 0,-1-2 0,1 1 0,-1 0 0,1 0 0,-1 1 0,1-1 0,-2 1 0,2-2 0,-2 3 0,2-3 0,-2 3 0,2-2 0,-1 1 0,1-1 0,-1 0 0,0-1 0,1 1 0,-1-1 0,1 2 0,-1-2 0,1 2 0,-1-1 0,1 0 0,1 0 0,-3 0 0,3 0 0,-2-1 0,0 0 0,1 1 0,-2 2 0,1-1 0,-1 1 0,2-1 0,-1-1 0,-24-1 0,12-4 0,-23 0 0,17-1 0,-1 2 0,-6-3 0,2 0 0,-1 1 0,2-1 0,2 3 0,1-1 0,1 0 0,1 2 0,0-1 0,1 3 0,0-3 0,0 1 0,-1 0 0,2-1 0,-4 1 0,1-2 0,-2 1 0,3-2 0,-2 1 0,1-3 0,-2 1 0,1 1 0,-1-2 0,-2 1 0,0-2 0,-1 0 0,-1 1 0,1-1 0,1 2 0,-2-2 0,4 3 0,-5-5 0,5 2 0,-4-3 0,3 1 0,-3-2 0,-4-3 0,2 4 0,-1-2 0,5 6 0,3 0 0,-1-1 0,0 1 0,1 1 0,-1-1 0,2 3 0,1-2 0,4 1 0,0 0 0,2-1 0,0 2 0,1-1 0,1 1 0,1 0 0,0 0 0,0-2 0,1 0 0,1-2 0,1 3 0,0-2 0,0 2 0,0-3 0,0 0 0,0 1 0,1-2 0,1 0 0,2-1 0,-1 0 0,0-2 0,1 2 0,-1-4 0,1 1 0,-1 0 0,1-1 0,-1 4 0,-1-3 0,1 3 0,-2-2 0,2 2 0,-1-2 0,1 1 0,0 1 0,1 0 0,-3 0 0,2 2 0,-1-2 0,0 4 0,1-2 0,-3 2 0,3-1 0,-3 1 0,3 2 0,-3-2 0,2 2 0,-1-2 0,1 0 0,-2 2 0,3-2 0,-1 1 0,-1-1 0,2 0 0,-1 0 0,0 0 0,0 1 0,-2-1 0,3 2 0,-1-4 0,1 3 0,0-2 0,-2 3 0,2-4 0,-1 1 0,1-1 0,0 2 0,0 1 0,0 0 0,-2 1 0,3-2 0,-1 3 0,2 1 0,1 0 0,-1 2 0,1-1 0,1 1 0,-3 0 0,3 0 0,-1 0 0,-1 0 0,2 0 0,-2 0 0,1 0 0,0 0 0,0 0 0,2 0 0,-2 0 0,2 0 0,-2 0 0,0 0 0,0 0 0,1 0 0,0 0 0,0 0 0,1 0 0,2 0 0,-2 1 0,2 0 0,-1 1 0,-2-1 0,2 0 0,-3-1 0,-2 0 0,2 0 0,0 0 0,3 0 0,1 0 0,2-2 0,0 2 0,3-3 0,2 1 0,-2-4 0,28 4 0,-24-2 0,19 4 0,-28 0 0,0 0 0,2 0 0,-1 0 0,3 0 0,-4 0 0,4 0 0,-3 0 0,1 0 0,-2 0 0,0 0 0,2-1 0,-2 0 0,3-2 0,-5 3 0,1-2 0,0 1 0,-1 0 0,2 0 0,-4 1 0,2 0 0,-2 0 0,-1 0 0,1 0 0,-2 0 0,3 0 0,0 0 0,0 0 0,-1 0 0,0 0 0,1 0 0,0 0 0,0 0 0,1 0 0,-2 0 0,0 0 0,0 0 0,0 0 0,-1 0 0,0 0 0,1 0 0,1 0 0,-1 0 0,-1 0 0,0 0 0,1 0 0,0 0 0,0 0 0,0 0 0,0 0 0,0 0 0,-1 0 0,1 0 0,0 0 0,-1 0 0,1 0 0,-1 0 0,0 0 0,1 0 0,-1 0 0,0 0 0,1 0 0,-1 0 0,1 0 0,-1 0 0,-1 8 0,-1 5 0,-2 6 0,-1 6 0,0-2 0,0 2 0,0 1 0,0 14 0,0-15 0,0 8 0,0-19 0,0-5 0,0 2 0,0-3 0,2 2 0,-1 0 0,1 2 0,1-1 0,-1 1 0,2 0 0,-1-1 0,1 3 0,-3-4 0,3 5 0,-4-5 0,3 0 0,-3 0 0,3-3 0,-3-1 0,2 0 0,-2-2 0,0 2 0,0 0 0,0-2 0,0 3 0,0-4 0,0 4 0,0-2 0,0 0 0,0 1 0,0-1 0,0 1 0,-3-1 0,1 0 0,-4-1 0,3-1 0,-2 0 0,1-1 0,-1 1 0,0-1 0,0 0 0,-1-1 0,2 1 0,-2-1 0,0 1 0,-1-1 0,1 0 0,0-1 0,0 0 0,0 0 0,1 0 0,-1 0 0,0 0 0,1 0 0,-2 0 0,2 0 0,-2 0 0,-2 0 0,2 0 0,-2 0 0,2 0 0,-3 0 0,2 0 0,-4 0 0,1 0 0,-1 0 0,0 0 0,2 0 0,-4 0 0,3 0 0,-1 0 0,2 0 0,0 0 0,0 0 0,0 0 0,1 0 0,0 0 0,2 0 0,-1 0 0,2 0 0,0 0 0,-2 0 0,0 0 0,-2 0 0,-1 0 0,1 0 0,0 0 0,0 0 0,-2 0 0,-1 0 0,-1 0 0,-1-2 0,1 0 0,-1-1 0,0-1 0,-2 2 0,2-1 0,-2 1 0,2-2 0,1 0 0,-1 1 0,1-1 0,-1 0 0,0 1 0,1-1 0,1 0 0,-1 1 0,1 1 0,1-1 0,-3 2 0,5-2 0,-4 3 0,3-3 0,-1 3 0,2-3 0,0 1 0,2 0 0,-2-1 0,5 1 0,-2 0 0,3 1 0,-1 0 0,1-4 0,-1 1 0,1-4 0,1 3 0,0-2 0,-5-13 0,4 5 0,-3-8 0,4 8 0,2-2 0,0 2 0,1-2 0,0 3 0,0 1 0,0-1 0,0 3 0,0-1 0,0 2 0,0 0 0,1 2 0,1-2 0,1 4 0,0-1 0,0 1 0,0 3 0,1-2 0,-1 2 0,2 0 0,2 2 0,-1 1 0,3 0 0,-3 0 0,2 0 0,-2 1 0,6 1 0,-3 3 0,5 1 0,-2 1 0,5 0 0,1 1 0,2-2 0,2 2 0,3-2 0,-1 1 0,4-1 0,4-1 0,-4-1 0,12 1 0,-18-1 0,11 0 0,-9 1 0,5-1 0,-3 0 0,-4 0 0,-5-2 0,0 2 0,-2-4 0,-2 2 0,1-1 0,-4 0 0,4 0 0,-3-1 0,3 0 0,-1 0 0,-1 0 0,0 0 0,-2 0 0,0 0 0,0 0 0,-1 0 0,-2 0 0,0 0 0,-3 0 0,2 0 0,-13-12 0,2 4 0,-10-13 0,3 10 0,1-5 0,-1 3 0,-5-8 0,5 6 0,-5-3 0,8 7 0,2 3 0,1 0 0,3 3 0,0 1 0,-1 19 0,4-8 0,-3 19 0,3-14 0,-1 2 0,-2-6 0,-2 2 0,-3-3 0,-1-1 0,-1-1 0,0-1 0,-2-1 0,-1-1 0,1 0 0,0-2 0,-1 0 0,3 0 0,-2 0 0,2-3 0,1-1 0,2-1 0,0-1 0,1 3 0,0-3 0,1 3 0,1-1 0,1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46.812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1 78 24575,'0'13'0,"0"-2"0,0-7 0,1-1 0,2 3 0,0-2 0,-1 2 0,1-2 0,-2 0 0,3 1 0,-2-17 0,0 9 0,-2-16 0,0 10 0,0 1 0,0-2 0,0 4 0,0-2 0,0 3 0,0-1 0,0 2 0,0-2 0,0 1 0,-1-1 0,1 0 0,-2 1 0,1-1 0,1 1 0,-4 1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3:29:48.868"/>
    </inkml:context>
    <inkml:brush xml:id="br0">
      <inkml:brushProperty name="width" value="0.2" units="cm"/>
      <inkml:brushProperty name="height" value="0.2" units="cm"/>
      <inkml:brushProperty name="color" value="#F0C5A9"/>
    </inkml:brush>
  </inkml:definitions>
  <inkml:trace contextRef="#ctx0" brushRef="#br0">1 0 24575,'0'22'0,"0"-6"0,0-2 0,0-5 0,0 9 0,0-6 0,0 3 0,0-7 0,0-2 0,0-1 0,0 2 0,0-4 0,0 4 0,0-1 0,0 0 0,0 2 0,0-1 0,0 0 0,0 1 0,0-2 0,0-1 0,0 0 0,0 1 0,0-1 0,0 2 0,0-3 0,0 2 0,0-1 0,0 1 0,0-1 0,0 0 0,0 1 0,0-1 0,0-19 0,0 12 0,0-15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AB21F-1939-DC4A-875B-C0824EC40CDE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6BB84-7FB3-874D-BEE3-DC81237ACB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43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6BB84-7FB3-874D-BEE3-DC81237ACBC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034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SzPct val="75000"/>
              <a:buFont typeface="+mj-lt"/>
              <a:buAutoNum type="arabicPeriod"/>
            </a:pPr>
            <a:r>
              <a:rPr lang="fr-CA" sz="1200"/>
              <a:t>Tu peux rester allongé où tu es.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fr-CA" sz="1200"/>
              <a:t>Serre très fort tes poings pendant 5 secondes. 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fr-CA" sz="1200"/>
              <a:t>Relâche-les et recommence 3 fois.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fr-CA" sz="1200"/>
              <a:t>Presse très fort tes mains l’une contre l’autre pendant 5 secondes.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fr-CA" sz="1200"/>
              <a:t>Relâche-les et recommence 3 fois. 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fr-CA" sz="1200"/>
              <a:t>Fais un gros câlin à tes genoux avec tes bras. </a:t>
            </a:r>
          </a:p>
          <a:p>
            <a:pPr marL="514350" indent="-514350">
              <a:buSzPct val="75000"/>
              <a:buFont typeface="+mj-lt"/>
              <a:buAutoNum type="arabicPeriod"/>
            </a:pPr>
            <a:r>
              <a:rPr lang="fr-CA" sz="1200"/>
              <a:t>Berce-toi doucement. 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6BB84-7FB3-874D-BEE3-DC81237ACBC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01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* Animation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6BB84-7FB3-874D-BEE3-DC81237ACBC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24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6BB84-7FB3-874D-BEE3-DC81237ACBC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2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6BB84-7FB3-874D-BEE3-DC81237ACBC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55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84313-0F5F-4D8F-9D26-0648AA0F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291E429-BCD3-4393-B37B-DBF67FC42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0E28FA-AA85-4067-BC1B-D186038D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C68E3-DE71-4F4B-A55B-1B6B911E3EC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A1206B-34E5-4FEC-8FD7-9E4BE19E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4CC524-6EC4-47C8-A26B-067B36C7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707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00C80-6DA4-4335-A461-0FB5B03C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FB2DD8-8C43-4598-8CFB-C11E9B6BF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07F3C5-DC59-42A1-8FDA-5FD95E09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E1C6-6821-414C-9DD1-15831D08563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374E72-CACF-41CE-B022-5614E1B5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06946-9741-45E3-8DD9-76D2A17E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891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783A9F-DADB-418F-B90C-805557C41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BBCD9B-4A3F-4B93-A9FE-73C78C491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D8E6EB-E9D2-4315-850A-F56472EF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758C8-C8C0-4CB2-8E8C-551295C55A55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8263D6-8E4B-42E4-8A1C-2A9D6869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44584D-5921-454C-B5A6-D7E19A58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404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51384-80CC-4A8C-8C82-7FA1E23D7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49D42B-50A2-4BC4-8108-27DCAF595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43B1F0-244D-42A2-A39C-5570E85E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83513-3A11-4CA4-A8A6-A7AF98ADE61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FF1DAA-6789-43F1-9C43-24897026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5E33E1-404F-4D30-8F58-FAF12D1E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679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06CE3-4B23-4A1C-BA58-CAA5635C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5A11C7-8EE2-4F11-B84E-6F7ECD729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ED838-26A6-4993-8BB6-A876AB99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7450-CA44-46A7-BEFF-CDE654B847A5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6EC286-E14B-4DCB-A087-F38CC9F5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DABA08-57B8-4CB4-A8A8-A8DB6BB8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404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EFF68-9C0B-4229-BB95-8EB3CD19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C3D2E3-99DB-45FA-B5FF-7165D993A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860189-1F2E-4501-9D43-E8EC501FA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1CBE62-405D-45A8-B8C9-DCAB2559C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C180-2C4B-4C97-AC98-A9F99D3B0DD7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7E1C01-AAC2-409E-8ACC-4BE1C6EF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22DDA1-8AF4-47D7-95A0-267CCBA9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154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F8549-7770-4DC8-8BE5-E47FECDE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8D1E84-C9BB-460D-B3F4-4625F2468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A3AA0D-3D3B-4767-A13B-7D0B3D4A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911259-22A2-4CA4-B531-AABBB3769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B8A5E2-34F2-4BDF-A73E-267EC0708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EACACB6-128E-4910-9094-CFC0EF9E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13E9-CD10-4A4D-BBC2-899C2D68CD2C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169C2A-7E38-429F-B8E9-DC20FB1D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97F95F-AD81-4BDB-A937-3A295D31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25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10308-5237-4D87-A031-4C2ADAD6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8DD3BA-B27B-4510-97E8-79AF9CB4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E07F-D9B5-4059-BF6E-DB24F9214FE0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122E7F-67FB-4803-AEEE-6BEC9F8B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80143E-7FAE-4698-872D-FFDC010A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364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6329BC-0A2F-4CFE-9395-7AB748C6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5125B-F511-41A5-B79F-194D7DF89554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FEEB755-C96E-4FB1-BF15-A146059F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434319-6559-4B32-B03A-B704ECCC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11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1EB6C-9D9E-4EF3-87A1-2A1ABE20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0E5B6-5E3B-41BC-9B4C-19C9424F2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7BBC40-A6C4-431F-B93B-4C6D59CEA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99E965-0CBA-4F44-BABE-C190056A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A58B-955A-41F4-AB84-03786B3BEF0C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11A7C5-2B90-4133-9DEC-CB6CB5F7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120D18-0DD6-427D-A3A8-1286BF8A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89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9B1E8-6F1D-40B4-B4F6-0BA6A762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DEB4DE-F8BB-4446-98D3-867EB7637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8080C5-DAFB-40F3-86E6-25BFC4EDA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22AAF0-CBC9-4DCC-AF0B-5DE101F90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0FF2-99A1-4CAE-A2AB-9B59B42B71C4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858BFB-E81C-4436-A4A2-719D6CFE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037998-B791-4F07-B389-BD577532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209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8105C9-9827-497E-86D8-8952EBB6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D4AA0C-412F-48EB-B12C-E4281E2E4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B1629-D0D1-4F4F-A18A-EB1FB98A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BAB6D-CEB1-442E-90EB-A1417FAA75E2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C4B51-46AE-4F3D-919F-3B5892861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BEBF40-564D-4F46-8B4B-43775A528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584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2.sv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svg"/><Relationship Id="rId3" Type="http://schemas.openxmlformats.org/officeDocument/2006/relationships/tags" Target="../tags/tag5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svg"/><Relationship Id="rId5" Type="http://schemas.openxmlformats.org/officeDocument/2006/relationships/tags" Target="../tags/tag7.xml"/><Relationship Id="rId1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tags" Target="../tags/tag6.xml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customXml" Target="../ink/ink1.xml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16.svg"/><Relationship Id="rId10" Type="http://schemas.openxmlformats.org/officeDocument/2006/relationships/image" Target="../media/image21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1.svg"/><Relationship Id="rId18" Type="http://schemas.openxmlformats.org/officeDocument/2006/relationships/customXml" Target="../ink/ink5.xml"/><Relationship Id="rId26" Type="http://schemas.openxmlformats.org/officeDocument/2006/relationships/customXml" Target="../ink/ink9.xm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8.png"/><Relationship Id="rId34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33" Type="http://schemas.openxmlformats.org/officeDocument/2006/relationships/image" Target="../media/image23.sv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29" Type="http://schemas.openxmlformats.org/officeDocument/2006/relationships/image" Target="../media/image42.png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11" Type="http://schemas.openxmlformats.org/officeDocument/2006/relationships/image" Target="../media/image34.png"/><Relationship Id="rId24" Type="http://schemas.openxmlformats.org/officeDocument/2006/relationships/customXml" Target="../ink/ink8.xml"/><Relationship Id="rId32" Type="http://schemas.openxmlformats.org/officeDocument/2006/relationships/image" Target="../media/image19.png"/><Relationship Id="rId37" Type="http://schemas.openxmlformats.org/officeDocument/2006/relationships/image" Target="../media/image12.svg"/><Relationship Id="rId5" Type="http://schemas.openxmlformats.org/officeDocument/2006/relationships/image" Target="../media/image26.sv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customXml" Target="../ink/ink10.xml"/><Relationship Id="rId36" Type="http://schemas.openxmlformats.org/officeDocument/2006/relationships/image" Target="../media/image11.png"/><Relationship Id="rId10" Type="http://schemas.openxmlformats.org/officeDocument/2006/relationships/customXml" Target="../ink/ink2.xml"/><Relationship Id="rId19" Type="http://schemas.openxmlformats.org/officeDocument/2006/relationships/image" Target="../media/image37.png"/><Relationship Id="rId31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customXml" Target="../ink/ink3.xml"/><Relationship Id="rId22" Type="http://schemas.openxmlformats.org/officeDocument/2006/relationships/customXml" Target="../ink/ink7.xml"/><Relationship Id="rId27" Type="http://schemas.openxmlformats.org/officeDocument/2006/relationships/image" Target="../media/image41.png"/><Relationship Id="rId30" Type="http://schemas.openxmlformats.org/officeDocument/2006/relationships/customXml" Target="../ink/ink11.xml"/><Relationship Id="rId35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openxmlformats.org/officeDocument/2006/relationships/image" Target="../media/image18.sv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4331F-BDEE-4485-8021-E90D184CCABE}"/>
              </a:ext>
            </a:extLst>
          </p:cNvPr>
          <p:cNvSpPr txBox="1"/>
          <p:nvPr/>
        </p:nvSpPr>
        <p:spPr>
          <a:xfrm>
            <a:off x="10650793" y="149629"/>
            <a:ext cx="1435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>
                <a:solidFill>
                  <a:srgbClr val="00CC99"/>
                </a:solidFill>
                <a:effectLst/>
              </a:rPr>
              <a:t>Atelier M5.4 </a:t>
            </a:r>
            <a:endParaRPr lang="fr-CA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BBCC458B-E17A-9574-6703-7162CB528316}"/>
              </a:ext>
            </a:extLst>
          </p:cNvPr>
          <p:cNvSpPr/>
          <p:nvPr/>
        </p:nvSpPr>
        <p:spPr>
          <a:xfrm>
            <a:off x="6835219" y="4248196"/>
            <a:ext cx="1096409" cy="1091862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95E8372-8A5B-A31D-A03C-F2A82A60C1A2}"/>
              </a:ext>
            </a:extLst>
          </p:cNvPr>
          <p:cNvSpPr/>
          <p:nvPr/>
        </p:nvSpPr>
        <p:spPr>
          <a:xfrm>
            <a:off x="5547792" y="4230439"/>
            <a:ext cx="1096409" cy="1091862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8A1E28B-8A3E-4D74-6342-3901CF2C60C0}"/>
              </a:ext>
            </a:extLst>
          </p:cNvPr>
          <p:cNvSpPr/>
          <p:nvPr/>
        </p:nvSpPr>
        <p:spPr>
          <a:xfrm>
            <a:off x="4167182" y="4267638"/>
            <a:ext cx="1096409" cy="1091862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1628471" y="1279175"/>
            <a:ext cx="8913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 algn="just">
              <a:buSzPct val="80000"/>
              <a:buFont typeface="Arial" panose="020B0604020202020204" pitchFamily="34" charset="0"/>
              <a:buChar char="•"/>
            </a:pPr>
            <a:endParaRPr lang="fr-CA" sz="2800"/>
          </a:p>
          <a:p>
            <a:pPr algn="ctr">
              <a:buSzPct val="80000"/>
            </a:pPr>
            <a:r>
              <a:rPr lang="fr-CA" sz="2800"/>
              <a:t>As-tu envie d’essayer quelques trucs pour t’aider à te calmer quand tu en as besoin?</a:t>
            </a:r>
          </a:p>
        </p:txBody>
      </p:sp>
      <p:pic>
        <p:nvPicPr>
          <p:cNvPr id="7" name="Graphique 6" descr="Angel face outline avec un remplissage uni">
            <a:extLst>
              <a:ext uri="{FF2B5EF4-FFF2-40B4-BE49-F238E27FC236}">
                <a16:creationId xmlns:a16="http://schemas.microsoft.com/office/drawing/2014/main" id="{9E701D65-B98C-46DF-0ADA-C0E05F7CB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47795" y="2729945"/>
            <a:ext cx="1096409" cy="1096409"/>
          </a:xfrm>
          <a:prstGeom prst="rect">
            <a:avLst/>
          </a:prstGeom>
        </p:spPr>
      </p:pic>
      <p:pic>
        <p:nvPicPr>
          <p:cNvPr id="8" name="Graphique 7" descr="Peluche contour">
            <a:extLst>
              <a:ext uri="{FF2B5EF4-FFF2-40B4-BE49-F238E27FC236}">
                <a16:creationId xmlns:a16="http://schemas.microsoft.com/office/drawing/2014/main" id="{BC949049-8B54-8F55-05FD-16475A46F9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562253">
            <a:off x="4273034" y="4379981"/>
            <a:ext cx="884705" cy="8466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950CB1-9EBC-748C-F67A-48C807F993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68">
            <a:off x="7179024" y="4478062"/>
            <a:ext cx="408801" cy="650468"/>
          </a:xfrm>
          <a:prstGeom prst="rect">
            <a:avLst/>
          </a:prstGeom>
        </p:spPr>
      </p:pic>
      <p:pic>
        <p:nvPicPr>
          <p:cNvPr id="11" name="Graphique 10" descr="Applaudissements contour">
            <a:extLst>
              <a:ext uri="{FF2B5EF4-FFF2-40B4-BE49-F238E27FC236}">
                <a16:creationId xmlns:a16="http://schemas.microsoft.com/office/drawing/2014/main" id="{37AB6666-BCD0-D7BD-7EA7-3626D79EB5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75093" y="4184400"/>
            <a:ext cx="1041809" cy="1041809"/>
          </a:xfrm>
          <a:prstGeom prst="rect">
            <a:avLst/>
          </a:prstGeom>
        </p:spPr>
      </p:pic>
      <p:pic>
        <p:nvPicPr>
          <p:cNvPr id="16" name="Graphique 15" descr="Tornade contour">
            <a:extLst>
              <a:ext uri="{FF2B5EF4-FFF2-40B4-BE49-F238E27FC236}">
                <a16:creationId xmlns:a16="http://schemas.microsoft.com/office/drawing/2014/main" id="{F6316546-D9CF-0489-E8D8-0DF14D594A3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867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8A1E28B-8A3E-4D74-6342-3901CF2C60C0}"/>
              </a:ext>
            </a:extLst>
          </p:cNvPr>
          <p:cNvSpPr/>
          <p:nvPr/>
        </p:nvSpPr>
        <p:spPr>
          <a:xfrm>
            <a:off x="5250032" y="2651870"/>
            <a:ext cx="1691933" cy="1684917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Angel face outline avec un remplissage uni">
            <a:extLst>
              <a:ext uri="{FF2B5EF4-FFF2-40B4-BE49-F238E27FC236}">
                <a16:creationId xmlns:a16="http://schemas.microsoft.com/office/drawing/2014/main" id="{9E701D65-B98C-46DF-0ADA-C0E05F7CB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22391" y="2677934"/>
            <a:ext cx="1443338" cy="1443338"/>
          </a:xfrm>
          <a:prstGeom prst="rect">
            <a:avLst/>
          </a:prstGeom>
        </p:spPr>
      </p:pic>
      <p:pic>
        <p:nvPicPr>
          <p:cNvPr id="5" name="Image 4" descr="Une image contenant poupée, graphiques vectoriels&#10;&#10;Description générée automatiquement">
            <a:extLst>
              <a:ext uri="{FF2B5EF4-FFF2-40B4-BE49-F238E27FC236}">
                <a16:creationId xmlns:a16="http://schemas.microsoft.com/office/drawing/2014/main" id="{2093E54E-F98C-DCC6-430B-BCCB06281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0135" y="2149247"/>
            <a:ext cx="1649471" cy="2564747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20766D9-8E06-F2DC-CAD6-3F303F7CD20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808322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4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1. La respiration bedon</a:t>
            </a:r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DA5EAEA4-46FA-768B-2137-741E3BBCB701}"/>
              </a:ext>
            </a:extLst>
          </p:cNvPr>
          <p:cNvSpPr/>
          <p:nvPr/>
        </p:nvSpPr>
        <p:spPr>
          <a:xfrm>
            <a:off x="4386263" y="3472815"/>
            <a:ext cx="528637" cy="200025"/>
          </a:xfrm>
          <a:prstGeom prst="rightArrow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8298A4A3-0359-F7F7-8F32-B906DED368EA}"/>
              </a:ext>
            </a:extLst>
          </p:cNvPr>
          <p:cNvSpPr/>
          <p:nvPr/>
        </p:nvSpPr>
        <p:spPr>
          <a:xfrm>
            <a:off x="7277097" y="3472815"/>
            <a:ext cx="528637" cy="200025"/>
          </a:xfrm>
          <a:prstGeom prst="rightArrow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 descr="Tornade contour">
            <a:extLst>
              <a:ext uri="{FF2B5EF4-FFF2-40B4-BE49-F238E27FC236}">
                <a16:creationId xmlns:a16="http://schemas.microsoft.com/office/drawing/2014/main" id="{54D68626-D7F2-64DB-4E26-0F08BF6613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6068ADCA-D2D2-0A18-6CB2-4D40889AB7E9}"/>
              </a:ext>
            </a:extLst>
          </p:cNvPr>
          <p:cNvGrpSpPr/>
          <p:nvPr/>
        </p:nvGrpSpPr>
        <p:grpSpPr>
          <a:xfrm rot="-660000">
            <a:off x="5297204" y="2726058"/>
            <a:ext cx="1604726" cy="1513310"/>
            <a:chOff x="5337844" y="2705738"/>
            <a:chExt cx="1604726" cy="1513310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AF579226-12AB-DA27-8A7B-430202C1F619}"/>
                </a:ext>
              </a:extLst>
            </p:cNvPr>
            <p:cNvGrpSpPr/>
            <p:nvPr/>
          </p:nvGrpSpPr>
          <p:grpSpPr>
            <a:xfrm rot="-1020000">
              <a:off x="5573304" y="2788601"/>
              <a:ext cx="1052361" cy="1391528"/>
              <a:chOff x="8571109" y="2669169"/>
              <a:chExt cx="1021202" cy="1419569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ACC47224-01AB-8CB7-9038-8E11D18035AF}"/>
                  </a:ext>
                </a:extLst>
              </p:cNvPr>
              <p:cNvSpPr/>
              <p:nvPr/>
            </p:nvSpPr>
            <p:spPr>
              <a:xfrm rot="482904">
                <a:off x="8752011" y="3185044"/>
                <a:ext cx="653028" cy="730290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6B6967B-4A63-709B-2084-9DA8BE93DF7D}"/>
                  </a:ext>
                </a:extLst>
              </p:cNvPr>
              <p:cNvSpPr/>
              <p:nvPr/>
            </p:nvSpPr>
            <p:spPr>
              <a:xfrm rot="19828127">
                <a:off x="8855423" y="2669169"/>
                <a:ext cx="327985" cy="376469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35F0DD44-9BFB-0C99-634F-04300AA1AA8E}"/>
                  </a:ext>
                </a:extLst>
              </p:cNvPr>
              <p:cNvSpPr/>
              <p:nvPr/>
            </p:nvSpPr>
            <p:spPr>
              <a:xfrm rot="2609761">
                <a:off x="9283638" y="2792901"/>
                <a:ext cx="308673" cy="349893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A171AC8-0F57-54BB-78D1-872038B68B58}"/>
                  </a:ext>
                </a:extLst>
              </p:cNvPr>
              <p:cNvSpPr/>
              <p:nvPr/>
            </p:nvSpPr>
            <p:spPr>
              <a:xfrm rot="5012098">
                <a:off x="9269772" y="3253067"/>
                <a:ext cx="210576" cy="371445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EF08391A-D903-7A38-7EC1-34E94A2F842D}"/>
                  </a:ext>
                </a:extLst>
              </p:cNvPr>
              <p:cNvSpPr/>
              <p:nvPr/>
            </p:nvSpPr>
            <p:spPr>
              <a:xfrm rot="6808841">
                <a:off x="8766139" y="3127738"/>
                <a:ext cx="214560" cy="352486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5C2F0C1-E92D-3D0D-D209-88FD2FA39BF2}"/>
                  </a:ext>
                </a:extLst>
              </p:cNvPr>
              <p:cNvSpPr/>
              <p:nvPr/>
            </p:nvSpPr>
            <p:spPr>
              <a:xfrm rot="4204744">
                <a:off x="8628065" y="3579115"/>
                <a:ext cx="257533" cy="371446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6CAAA447-9A03-8727-9D33-B87EBCD4A9B1}"/>
                  </a:ext>
                </a:extLst>
              </p:cNvPr>
              <p:cNvSpPr/>
              <p:nvPr/>
            </p:nvSpPr>
            <p:spPr>
              <a:xfrm rot="19097513">
                <a:off x="9133475" y="3685693"/>
                <a:ext cx="303049" cy="403045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F32F73-BD17-A7DB-F1B3-94B0C24CD6C0}"/>
                  </a:ext>
                </a:extLst>
              </p:cNvPr>
              <p:cNvSpPr/>
              <p:nvPr/>
            </p:nvSpPr>
            <p:spPr>
              <a:xfrm rot="482904">
                <a:off x="8894835" y="2804592"/>
                <a:ext cx="595296" cy="537090"/>
              </a:xfrm>
              <a:prstGeom prst="ellipse">
                <a:avLst/>
              </a:prstGeom>
              <a:solidFill>
                <a:srgbClr val="BC8A59"/>
              </a:solidFill>
              <a:ln>
                <a:solidFill>
                  <a:srgbClr val="BC8A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</p:grpSp>
        <p:pic>
          <p:nvPicPr>
            <p:cNvPr id="34" name="Graphique 33" descr="Peluche contour">
              <a:extLst>
                <a:ext uri="{FF2B5EF4-FFF2-40B4-BE49-F238E27FC236}">
                  <a16:creationId xmlns:a16="http://schemas.microsoft.com/office/drawing/2014/main" id="{7319FB91-2C60-82E8-B0F3-C7F0C5AC8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21383800">
              <a:off x="5337844" y="2705738"/>
              <a:ext cx="1604726" cy="1513310"/>
            </a:xfrm>
            <a:prstGeom prst="rect">
              <a:avLst/>
            </a:prstGeom>
          </p:spPr>
        </p:pic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309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que 11" descr="Peluche contour">
            <a:extLst>
              <a:ext uri="{FF2B5EF4-FFF2-40B4-BE49-F238E27FC236}">
                <a16:creationId xmlns:a16="http://schemas.microsoft.com/office/drawing/2014/main" id="{7575EE9B-7803-7D66-92F4-5A169C9C57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7040" y="3657519"/>
            <a:ext cx="1367622" cy="1367622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6AD1FBD-62B9-412D-BA5E-4A93FB185CF7}"/>
              </a:ext>
            </a:extLst>
          </p:cNvPr>
          <p:cNvGrpSpPr/>
          <p:nvPr/>
        </p:nvGrpSpPr>
        <p:grpSpPr>
          <a:xfrm>
            <a:off x="672873" y="2239374"/>
            <a:ext cx="5927960" cy="1321789"/>
            <a:chOff x="606684" y="2693624"/>
            <a:chExt cx="5927960" cy="132178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45032EDB-26DE-E531-827B-5EFD3D20BC4D}"/>
                </a:ext>
              </a:extLst>
            </p:cNvPr>
            <p:cNvSpPr/>
            <p:nvPr/>
          </p:nvSpPr>
          <p:spPr>
            <a:xfrm>
              <a:off x="606684" y="2693624"/>
              <a:ext cx="1321789" cy="1321789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1</a:t>
              </a:r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A5D72567-1624-93F3-30AB-EF2BAF6541AE}"/>
                </a:ext>
              </a:extLst>
            </p:cNvPr>
            <p:cNvSpPr/>
            <p:nvPr/>
          </p:nvSpPr>
          <p:spPr>
            <a:xfrm>
              <a:off x="2909770" y="2693624"/>
              <a:ext cx="1321789" cy="1321789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2</a:t>
              </a:r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9FF25644-306F-94E1-BE4F-DF727F90B231}"/>
                </a:ext>
              </a:extLst>
            </p:cNvPr>
            <p:cNvSpPr/>
            <p:nvPr/>
          </p:nvSpPr>
          <p:spPr>
            <a:xfrm>
              <a:off x="5212855" y="2693624"/>
              <a:ext cx="1321789" cy="1321789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3</a:t>
              </a:r>
            </a:p>
          </p:txBody>
        </p:sp>
      </p:grpSp>
      <p:pic>
        <p:nvPicPr>
          <p:cNvPr id="23" name="Graphique 22" descr="Man contour">
            <a:extLst>
              <a:ext uri="{FF2B5EF4-FFF2-40B4-BE49-F238E27FC236}">
                <a16:creationId xmlns:a16="http://schemas.microsoft.com/office/drawing/2014/main" id="{B90B4C8B-8A59-5A3D-2D6D-819105897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6200000">
            <a:off x="2832246" y="3573766"/>
            <a:ext cx="1564953" cy="1564953"/>
          </a:xfrm>
          <a:prstGeom prst="rect">
            <a:avLst/>
          </a:prstGeom>
        </p:spPr>
      </p:pic>
      <p:pic>
        <p:nvPicPr>
          <p:cNvPr id="24" name="Graphique 23" descr="Man contour">
            <a:extLst>
              <a:ext uri="{FF2B5EF4-FFF2-40B4-BE49-F238E27FC236}">
                <a16:creationId xmlns:a16="http://schemas.microsoft.com/office/drawing/2014/main" id="{C8E1730F-CF7C-C6FD-7D50-48F9EBFD10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6200000">
            <a:off x="5141388" y="3558853"/>
            <a:ext cx="1564953" cy="1564953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7E81FF3B-49AC-B1AD-94C7-F2150B433C55}"/>
              </a:ext>
            </a:extLst>
          </p:cNvPr>
          <p:cNvSpPr/>
          <p:nvPr/>
        </p:nvSpPr>
        <p:spPr>
          <a:xfrm>
            <a:off x="5666382" y="3581284"/>
            <a:ext cx="464416" cy="8801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 descr="Peluche contour">
            <a:extLst>
              <a:ext uri="{FF2B5EF4-FFF2-40B4-BE49-F238E27FC236}">
                <a16:creationId xmlns:a16="http://schemas.microsoft.com/office/drawing/2014/main" id="{37DBC880-D52D-1214-49A0-6E0BD60D04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531379" y="3732298"/>
            <a:ext cx="687532" cy="68753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478DF10-4F90-3997-602A-47C67610CA40}"/>
              </a:ext>
            </a:extLst>
          </p:cNvPr>
          <p:cNvSpPr txBox="1"/>
          <p:nvPr/>
        </p:nvSpPr>
        <p:spPr>
          <a:xfrm>
            <a:off x="230664" y="5021315"/>
            <a:ext cx="216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>
                <a:latin typeface=""/>
              </a:rPr>
              <a:t>Choisis une peluche.</a:t>
            </a:r>
            <a:endParaRPr lang="fr-FR">
              <a:latin typeface="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A24FD4D-E6CD-96C4-C1A2-1AB2BA191E5A}"/>
              </a:ext>
            </a:extLst>
          </p:cNvPr>
          <p:cNvSpPr txBox="1"/>
          <p:nvPr/>
        </p:nvSpPr>
        <p:spPr>
          <a:xfrm>
            <a:off x="2418645" y="4852084"/>
            <a:ext cx="2414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>
                <a:latin typeface=""/>
              </a:rPr>
              <a:t>Installe-toi sur le dos, </a:t>
            </a:r>
            <a:br>
              <a:rPr lang="fr-CA" sz="1800">
                <a:latin typeface=""/>
              </a:rPr>
            </a:br>
            <a:r>
              <a:rPr lang="fr-CA" sz="1800">
                <a:latin typeface=""/>
              </a:rPr>
              <a:t>dans un coin tranquille.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07F672C-0D59-8031-A411-05C0C8AD62ED}"/>
              </a:ext>
            </a:extLst>
          </p:cNvPr>
          <p:cNvSpPr txBox="1"/>
          <p:nvPr/>
        </p:nvSpPr>
        <p:spPr>
          <a:xfrm>
            <a:off x="4756546" y="4875827"/>
            <a:ext cx="2577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>
                <a:latin typeface=""/>
              </a:rPr>
              <a:t>Dépose la peluche sur ton ventre.</a:t>
            </a:r>
            <a:endParaRPr lang="fr-FR">
              <a:latin typeface="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2F98373-E2D9-1629-DDA1-93C991A3455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808322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4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1. La respiration bedon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9F1EF9D-0B20-5A7D-27BA-5975CAF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D5E7012-0446-B1CE-FE03-0FC787F71CC8}"/>
              </a:ext>
            </a:extLst>
          </p:cNvPr>
          <p:cNvGrpSpPr/>
          <p:nvPr/>
        </p:nvGrpSpPr>
        <p:grpSpPr>
          <a:xfrm>
            <a:off x="7598887" y="2214320"/>
            <a:ext cx="3939414" cy="1300703"/>
            <a:chOff x="7515939" y="2693624"/>
            <a:chExt cx="3624876" cy="1300703"/>
          </a:xfrm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9E9AC9F2-9211-FC92-7DCD-A3AF304ACC9E}"/>
                </a:ext>
              </a:extLst>
            </p:cNvPr>
            <p:cNvSpPr/>
            <p:nvPr/>
          </p:nvSpPr>
          <p:spPr>
            <a:xfrm>
              <a:off x="7515939" y="2693624"/>
              <a:ext cx="1195835" cy="1300703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4</a:t>
              </a:r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D4DBB170-7ED6-BF61-ECD3-2C7F2E524D8D}"/>
                </a:ext>
              </a:extLst>
            </p:cNvPr>
            <p:cNvSpPr/>
            <p:nvPr/>
          </p:nvSpPr>
          <p:spPr>
            <a:xfrm>
              <a:off x="9947684" y="2693624"/>
              <a:ext cx="1193131" cy="1278271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5</a:t>
              </a:r>
            </a:p>
          </p:txBody>
        </p:sp>
      </p:grpSp>
      <p:pic>
        <p:nvPicPr>
          <p:cNvPr id="20" name="Graphique 19" descr="Man contour">
            <a:extLst>
              <a:ext uri="{FF2B5EF4-FFF2-40B4-BE49-F238E27FC236}">
                <a16:creationId xmlns:a16="http://schemas.microsoft.com/office/drawing/2014/main" id="{BBE3FF2A-20FF-9843-43ED-46D8604632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6200000">
            <a:off x="7475318" y="3560034"/>
            <a:ext cx="1564953" cy="1564953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7D2EB54D-F4A5-DFAE-E93A-395D317D3545}"/>
              </a:ext>
            </a:extLst>
          </p:cNvPr>
          <p:cNvSpPr/>
          <p:nvPr/>
        </p:nvSpPr>
        <p:spPr>
          <a:xfrm>
            <a:off x="8000312" y="3567951"/>
            <a:ext cx="464416" cy="8801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Graphique 21" descr="Peluche contour">
            <a:extLst>
              <a:ext uri="{FF2B5EF4-FFF2-40B4-BE49-F238E27FC236}">
                <a16:creationId xmlns:a16="http://schemas.microsoft.com/office/drawing/2014/main" id="{22CB3CA1-5978-6149-C7AB-26F5B7DCE2A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65309" y="3586068"/>
            <a:ext cx="687532" cy="687532"/>
          </a:xfrm>
          <a:prstGeom prst="rect">
            <a:avLst/>
          </a:prstGeom>
        </p:spPr>
      </p:pic>
      <p:pic>
        <p:nvPicPr>
          <p:cNvPr id="27" name="Graphique 26" descr="Man contour">
            <a:extLst>
              <a:ext uri="{FF2B5EF4-FFF2-40B4-BE49-F238E27FC236}">
                <a16:creationId xmlns:a16="http://schemas.microsoft.com/office/drawing/2014/main" id="{BCB88EB5-FEE6-9466-D5FF-7880BCAA8D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6200000">
            <a:off x="9950505" y="3516671"/>
            <a:ext cx="1564953" cy="1564953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A9026B15-B9AA-06C9-2856-506E3D1069CB}"/>
              </a:ext>
            </a:extLst>
          </p:cNvPr>
          <p:cNvSpPr/>
          <p:nvPr/>
        </p:nvSpPr>
        <p:spPr>
          <a:xfrm>
            <a:off x="10475499" y="3539102"/>
            <a:ext cx="464416" cy="8801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Graphique 28" descr="Peluche contour">
            <a:extLst>
              <a:ext uri="{FF2B5EF4-FFF2-40B4-BE49-F238E27FC236}">
                <a16:creationId xmlns:a16="http://schemas.microsoft.com/office/drawing/2014/main" id="{5609ADD6-2F09-D72E-A93D-727F8D63647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340496" y="3748172"/>
            <a:ext cx="687532" cy="687532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E7200E9-1FB0-B741-A6BA-076A63089A3F}"/>
              </a:ext>
            </a:extLst>
          </p:cNvPr>
          <p:cNvCxnSpPr>
            <a:cxnSpLocks/>
          </p:cNvCxnSpPr>
          <p:nvPr/>
        </p:nvCxnSpPr>
        <p:spPr>
          <a:xfrm flipV="1">
            <a:off x="7865309" y="3686298"/>
            <a:ext cx="0" cy="400050"/>
          </a:xfrm>
          <a:prstGeom prst="straightConnector1">
            <a:avLst/>
          </a:prstGeom>
          <a:ln w="762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6899C48-9405-2259-FF32-E02F82BCB91F}"/>
              </a:ext>
            </a:extLst>
          </p:cNvPr>
          <p:cNvCxnSpPr>
            <a:cxnSpLocks/>
          </p:cNvCxnSpPr>
          <p:nvPr/>
        </p:nvCxnSpPr>
        <p:spPr>
          <a:xfrm>
            <a:off x="10340496" y="3908573"/>
            <a:ext cx="0" cy="447618"/>
          </a:xfrm>
          <a:prstGeom prst="straightConnector1">
            <a:avLst/>
          </a:prstGeom>
          <a:ln w="920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0E230CFA-CEC7-4DB6-D740-60FBB3FF6128}"/>
              </a:ext>
            </a:extLst>
          </p:cNvPr>
          <p:cNvSpPr txBox="1"/>
          <p:nvPr/>
        </p:nvSpPr>
        <p:spPr>
          <a:xfrm>
            <a:off x="7331829" y="4711881"/>
            <a:ext cx="2080680" cy="1754326"/>
          </a:xfrm>
          <a:prstGeom prst="rect">
            <a:avLst/>
          </a:prstGeom>
          <a:solidFill>
            <a:schemeClr val="bg1">
              <a:alpha val="79197"/>
            </a:schemeClr>
          </a:solidFill>
          <a:effectLst>
            <a:softEdge rad="115822"/>
          </a:effectLst>
        </p:spPr>
        <p:txBody>
          <a:bodyPr wrap="square">
            <a:spAutoFit/>
          </a:bodyPr>
          <a:lstStyle/>
          <a:p>
            <a:pPr algn="ctr"/>
            <a:r>
              <a:rPr lang="fr-CA" sz="1800">
                <a:latin typeface=""/>
              </a:rPr>
              <a:t>Fais entrer de l’air par ton nez en gonflant ton ventre pour faire monter ta peluche vers le plafond.</a:t>
            </a:r>
            <a:endParaRPr lang="fr-FR">
              <a:latin typeface="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6ABEDC7-A96C-9803-CB52-A2DCA7B566D0}"/>
              </a:ext>
            </a:extLst>
          </p:cNvPr>
          <p:cNvSpPr txBox="1"/>
          <p:nvPr/>
        </p:nvSpPr>
        <p:spPr>
          <a:xfrm>
            <a:off x="9932504" y="4694243"/>
            <a:ext cx="1990425" cy="1477328"/>
          </a:xfrm>
          <a:prstGeom prst="rect">
            <a:avLst/>
          </a:prstGeom>
          <a:solidFill>
            <a:schemeClr val="bg1">
              <a:alpha val="71931"/>
            </a:schemeClr>
          </a:solidFill>
          <a:effectLst>
            <a:softEdge rad="126250"/>
          </a:effectLst>
        </p:spPr>
        <p:txBody>
          <a:bodyPr wrap="square">
            <a:spAutoFit/>
          </a:bodyPr>
          <a:lstStyle/>
          <a:p>
            <a:pPr algn="ctr"/>
            <a:r>
              <a:rPr lang="fr-CA" sz="1800">
                <a:latin typeface=""/>
              </a:rPr>
              <a:t>Laisse sortir l’air de ton ventre pour faire redescendre ta peluche.</a:t>
            </a:r>
            <a:endParaRPr lang="fr-FR">
              <a:latin typeface=""/>
            </a:endParaRPr>
          </a:p>
        </p:txBody>
      </p:sp>
      <p:sp>
        <p:nvSpPr>
          <p:cNvPr id="34" name="Flèche en arc 33">
            <a:extLst>
              <a:ext uri="{FF2B5EF4-FFF2-40B4-BE49-F238E27FC236}">
                <a16:creationId xmlns:a16="http://schemas.microsoft.com/office/drawing/2014/main" id="{03F588AA-ADB8-46CD-24B6-CB21D584855A}"/>
              </a:ext>
            </a:extLst>
          </p:cNvPr>
          <p:cNvSpPr/>
          <p:nvPr/>
        </p:nvSpPr>
        <p:spPr>
          <a:xfrm rot="11048321">
            <a:off x="9074943" y="2886603"/>
            <a:ext cx="1055655" cy="906375"/>
          </a:xfrm>
          <a:prstGeom prst="circularArrow">
            <a:avLst/>
          </a:prstGeom>
          <a:solidFill>
            <a:schemeClr val="bg1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9F99B6F-4104-B784-8002-477264FF26A9}"/>
              </a:ext>
            </a:extLst>
          </p:cNvPr>
          <p:cNvSpPr txBox="1"/>
          <p:nvPr/>
        </p:nvSpPr>
        <p:spPr>
          <a:xfrm>
            <a:off x="9154933" y="2700958"/>
            <a:ext cx="91404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CA" sz="1600">
                <a:solidFill>
                  <a:srgbClr val="00CC99"/>
                </a:solidFill>
              </a:rPr>
              <a:t>Essaie encore!</a:t>
            </a:r>
          </a:p>
        </p:txBody>
      </p:sp>
      <p:sp>
        <p:nvSpPr>
          <p:cNvPr id="36" name="Flèche en arc 35">
            <a:extLst>
              <a:ext uri="{FF2B5EF4-FFF2-40B4-BE49-F238E27FC236}">
                <a16:creationId xmlns:a16="http://schemas.microsoft.com/office/drawing/2014/main" id="{B800AF79-0CCB-3DF6-BBF7-7FC5239A9EB8}"/>
              </a:ext>
            </a:extLst>
          </p:cNvPr>
          <p:cNvSpPr/>
          <p:nvPr/>
        </p:nvSpPr>
        <p:spPr>
          <a:xfrm rot="344966">
            <a:off x="9074943" y="2169344"/>
            <a:ext cx="1055655" cy="906375"/>
          </a:xfrm>
          <a:prstGeom prst="circularArrow">
            <a:avLst/>
          </a:prstGeom>
          <a:solidFill>
            <a:schemeClr val="bg1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7" name="Graphique 36" descr="Tornade contour">
            <a:extLst>
              <a:ext uri="{FF2B5EF4-FFF2-40B4-BE49-F238E27FC236}">
                <a16:creationId xmlns:a16="http://schemas.microsoft.com/office/drawing/2014/main" id="{29D6D276-7C7B-B7BC-AB5A-515B018953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7F758FDF-2FA5-88A6-3683-440BF319F030}"/>
              </a:ext>
            </a:extLst>
          </p:cNvPr>
          <p:cNvCxnSpPr>
            <a:cxnSpLocks/>
          </p:cNvCxnSpPr>
          <p:nvPr/>
        </p:nvCxnSpPr>
        <p:spPr>
          <a:xfrm>
            <a:off x="10340496" y="3879078"/>
            <a:ext cx="0" cy="447618"/>
          </a:xfrm>
          <a:prstGeom prst="straightConnector1">
            <a:avLst/>
          </a:prstGeom>
          <a:ln w="762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33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8A1E28B-8A3E-4D74-6342-3901CF2C60C0}"/>
              </a:ext>
            </a:extLst>
          </p:cNvPr>
          <p:cNvSpPr/>
          <p:nvPr/>
        </p:nvSpPr>
        <p:spPr>
          <a:xfrm>
            <a:off x="5250032" y="2651870"/>
            <a:ext cx="1691933" cy="1684917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Angel face outline avec un remplissage uni">
            <a:extLst>
              <a:ext uri="{FF2B5EF4-FFF2-40B4-BE49-F238E27FC236}">
                <a16:creationId xmlns:a16="http://schemas.microsoft.com/office/drawing/2014/main" id="{9E701D65-B98C-46DF-0ADA-C0E05F7CB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22391" y="2677934"/>
            <a:ext cx="1443338" cy="1443338"/>
          </a:xfrm>
          <a:prstGeom prst="rect">
            <a:avLst/>
          </a:prstGeom>
        </p:spPr>
      </p:pic>
      <p:pic>
        <p:nvPicPr>
          <p:cNvPr id="5" name="Image 4" descr="Une image contenant poupée, graphiques vectoriels&#10;&#10;Description générée automatiquement">
            <a:extLst>
              <a:ext uri="{FF2B5EF4-FFF2-40B4-BE49-F238E27FC236}">
                <a16:creationId xmlns:a16="http://schemas.microsoft.com/office/drawing/2014/main" id="{2093E54E-F98C-DCC6-430B-BCCB06281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0135" y="2149247"/>
            <a:ext cx="1649471" cy="2564747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20766D9-8E06-F2DC-CAD6-3F303F7CD20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808322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4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2. Les mouvements conscients</a:t>
            </a:r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DA5EAEA4-46FA-768B-2137-741E3BBCB701}"/>
              </a:ext>
            </a:extLst>
          </p:cNvPr>
          <p:cNvSpPr/>
          <p:nvPr/>
        </p:nvSpPr>
        <p:spPr>
          <a:xfrm>
            <a:off x="4386263" y="3472815"/>
            <a:ext cx="528637" cy="200025"/>
          </a:xfrm>
          <a:prstGeom prst="rightArrow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8298A4A3-0359-F7F7-8F32-B906DED368EA}"/>
              </a:ext>
            </a:extLst>
          </p:cNvPr>
          <p:cNvSpPr/>
          <p:nvPr/>
        </p:nvSpPr>
        <p:spPr>
          <a:xfrm>
            <a:off x="7277097" y="3472815"/>
            <a:ext cx="528637" cy="200025"/>
          </a:xfrm>
          <a:prstGeom prst="rightArrow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A8B18992-FC50-265D-200E-F05BD4F02931}"/>
                  </a:ext>
                </a:extLst>
              </p14:cNvPr>
              <p14:cNvContentPartPr/>
              <p14:nvPr/>
            </p14:nvContentPartPr>
            <p14:xfrm>
              <a:off x="5714273" y="3190284"/>
              <a:ext cx="756000" cy="80100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A8B18992-FC50-265D-200E-F05BD4F029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51273" y="3127284"/>
                <a:ext cx="881640" cy="926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phique 2" descr="Applaudissements contour">
            <a:extLst>
              <a:ext uri="{FF2B5EF4-FFF2-40B4-BE49-F238E27FC236}">
                <a16:creationId xmlns:a16="http://schemas.microsoft.com/office/drawing/2014/main" id="{6B96FC69-FBEF-C295-DBDE-AEA141EFCD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54233" y="2703407"/>
            <a:ext cx="1483529" cy="1483529"/>
          </a:xfrm>
          <a:prstGeom prst="rect">
            <a:avLst/>
          </a:prstGeom>
        </p:spPr>
      </p:pic>
      <p:pic>
        <p:nvPicPr>
          <p:cNvPr id="11" name="Graphique 10" descr="Tornade contour">
            <a:extLst>
              <a:ext uri="{FF2B5EF4-FFF2-40B4-BE49-F238E27FC236}">
                <a16:creationId xmlns:a16="http://schemas.microsoft.com/office/drawing/2014/main" id="{78D1A1D8-D479-91CD-CA9D-66FF5263992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2823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 : coins arrondis 5120">
            <a:extLst>
              <a:ext uri="{FF2B5EF4-FFF2-40B4-BE49-F238E27FC236}">
                <a16:creationId xmlns:a16="http://schemas.microsoft.com/office/drawing/2014/main" id="{AC6A00E9-B467-EA31-FA2E-0C0F7B703584}"/>
              </a:ext>
            </a:extLst>
          </p:cNvPr>
          <p:cNvSpPr/>
          <p:nvPr/>
        </p:nvSpPr>
        <p:spPr>
          <a:xfrm>
            <a:off x="6221086" y="1983656"/>
            <a:ext cx="2458699" cy="4579863"/>
          </a:xfrm>
          <a:prstGeom prst="roundRect">
            <a:avLst/>
          </a:prstGeom>
          <a:solidFill>
            <a:srgbClr val="A8E6CF">
              <a:alpha val="7728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3" name="Rectangle : coins arrondis 5122">
            <a:extLst>
              <a:ext uri="{FF2B5EF4-FFF2-40B4-BE49-F238E27FC236}">
                <a16:creationId xmlns:a16="http://schemas.microsoft.com/office/drawing/2014/main" id="{8A5B8DD1-6C0E-FC03-2F11-7659B72D3B9C}"/>
              </a:ext>
            </a:extLst>
          </p:cNvPr>
          <p:cNvSpPr/>
          <p:nvPr/>
        </p:nvSpPr>
        <p:spPr>
          <a:xfrm>
            <a:off x="3521170" y="1978931"/>
            <a:ext cx="2448000" cy="4584588"/>
          </a:xfrm>
          <a:prstGeom prst="roundRect">
            <a:avLst/>
          </a:prstGeom>
          <a:solidFill>
            <a:srgbClr val="A8E6CF">
              <a:alpha val="9497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4" name="Rectangle : coins arrondis 5123">
            <a:extLst>
              <a:ext uri="{FF2B5EF4-FFF2-40B4-BE49-F238E27FC236}">
                <a16:creationId xmlns:a16="http://schemas.microsoft.com/office/drawing/2014/main" id="{5904E12A-3A25-96E2-D009-DD17288D00E3}"/>
              </a:ext>
            </a:extLst>
          </p:cNvPr>
          <p:cNvSpPr/>
          <p:nvPr/>
        </p:nvSpPr>
        <p:spPr>
          <a:xfrm>
            <a:off x="778348" y="1978931"/>
            <a:ext cx="2448000" cy="4584588"/>
          </a:xfrm>
          <a:prstGeom prst="roundRect">
            <a:avLst/>
          </a:prstGeom>
          <a:solidFill>
            <a:srgbClr val="00CC99">
              <a:alpha val="6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CC99"/>
              </a:solidFill>
            </a:endParaRPr>
          </a:p>
        </p:txBody>
      </p:sp>
      <p:sp>
        <p:nvSpPr>
          <p:cNvPr id="5125" name="Rectangle : coins arrondis 5124">
            <a:extLst>
              <a:ext uri="{FF2B5EF4-FFF2-40B4-BE49-F238E27FC236}">
                <a16:creationId xmlns:a16="http://schemas.microsoft.com/office/drawing/2014/main" id="{CA2CC2BF-5CE9-3F43-A492-B1F393B60205}"/>
              </a:ext>
            </a:extLst>
          </p:cNvPr>
          <p:cNvSpPr/>
          <p:nvPr/>
        </p:nvSpPr>
        <p:spPr>
          <a:xfrm>
            <a:off x="8920793" y="1987858"/>
            <a:ext cx="2448000" cy="4575661"/>
          </a:xfrm>
          <a:prstGeom prst="roundRect">
            <a:avLst/>
          </a:prstGeom>
          <a:solidFill>
            <a:srgbClr val="A8E6CF">
              <a:alpha val="65135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6AD1FBD-62B9-412D-BA5E-4A93FB185CF7}"/>
              </a:ext>
            </a:extLst>
          </p:cNvPr>
          <p:cNvGrpSpPr/>
          <p:nvPr/>
        </p:nvGrpSpPr>
        <p:grpSpPr>
          <a:xfrm>
            <a:off x="1223468" y="2001152"/>
            <a:ext cx="7045585" cy="1321789"/>
            <a:chOff x="606684" y="2693624"/>
            <a:chExt cx="5927960" cy="132178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45032EDB-26DE-E531-827B-5EFD3D20BC4D}"/>
                </a:ext>
              </a:extLst>
            </p:cNvPr>
            <p:cNvSpPr/>
            <p:nvPr/>
          </p:nvSpPr>
          <p:spPr>
            <a:xfrm>
              <a:off x="606684" y="2693624"/>
              <a:ext cx="1321789" cy="1321789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1</a:t>
              </a:r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A5D72567-1624-93F3-30AB-EF2BAF6541AE}"/>
                </a:ext>
              </a:extLst>
            </p:cNvPr>
            <p:cNvSpPr/>
            <p:nvPr/>
          </p:nvSpPr>
          <p:spPr>
            <a:xfrm>
              <a:off x="2909770" y="2693624"/>
              <a:ext cx="1321789" cy="1321789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2</a:t>
              </a:r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9FF25644-306F-94E1-BE4F-DF727F90B231}"/>
                </a:ext>
              </a:extLst>
            </p:cNvPr>
            <p:cNvSpPr/>
            <p:nvPr/>
          </p:nvSpPr>
          <p:spPr>
            <a:xfrm>
              <a:off x="5212855" y="2693624"/>
              <a:ext cx="1321789" cy="1321789"/>
            </a:xfrm>
            <a:custGeom>
              <a:avLst/>
              <a:gdLst>
                <a:gd name="connsiteX0" fmla="*/ 0 w 1321789"/>
                <a:gd name="connsiteY0" fmla="*/ 660895 h 1321789"/>
                <a:gd name="connsiteX1" fmla="*/ 660895 w 1321789"/>
                <a:gd name="connsiteY1" fmla="*/ 0 h 1321789"/>
                <a:gd name="connsiteX2" fmla="*/ 1321790 w 1321789"/>
                <a:gd name="connsiteY2" fmla="*/ 660895 h 1321789"/>
                <a:gd name="connsiteX3" fmla="*/ 660895 w 1321789"/>
                <a:gd name="connsiteY3" fmla="*/ 1321790 h 1321789"/>
                <a:gd name="connsiteX4" fmla="*/ 0 w 1321789"/>
                <a:gd name="connsiteY4" fmla="*/ 660895 h 13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789" h="1321789">
                  <a:moveTo>
                    <a:pt x="0" y="660895"/>
                  </a:moveTo>
                  <a:cubicBezTo>
                    <a:pt x="0" y="295893"/>
                    <a:pt x="295893" y="0"/>
                    <a:pt x="660895" y="0"/>
                  </a:cubicBezTo>
                  <a:cubicBezTo>
                    <a:pt x="1025897" y="0"/>
                    <a:pt x="1321790" y="295893"/>
                    <a:pt x="1321790" y="660895"/>
                  </a:cubicBezTo>
                  <a:cubicBezTo>
                    <a:pt x="1321790" y="1025897"/>
                    <a:pt x="1025897" y="1321790"/>
                    <a:pt x="660895" y="1321790"/>
                  </a:cubicBezTo>
                  <a:cubicBezTo>
                    <a:pt x="295893" y="1321790"/>
                    <a:pt x="0" y="1025897"/>
                    <a:pt x="0" y="660895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92" tIns="264692" rIns="264692" bIns="264692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CA" sz="5600" kern="1200"/>
                <a:t>3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E478DF10-4F90-3997-602A-47C67610CA40}"/>
              </a:ext>
            </a:extLst>
          </p:cNvPr>
          <p:cNvSpPr txBox="1"/>
          <p:nvPr/>
        </p:nvSpPr>
        <p:spPr>
          <a:xfrm>
            <a:off x="946881" y="4536201"/>
            <a:ext cx="216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/>
              <a:t>Tu peux rester allongé où tu es.</a:t>
            </a:r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A24FD4D-E6CD-96C4-C1A2-1AB2BA191E5A}"/>
              </a:ext>
            </a:extLst>
          </p:cNvPr>
          <p:cNvSpPr txBox="1"/>
          <p:nvPr/>
        </p:nvSpPr>
        <p:spPr>
          <a:xfrm>
            <a:off x="3558554" y="4362765"/>
            <a:ext cx="2414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/>
              <a:t>Serre très fort tes poings.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07F672C-0D59-8031-A411-05C0C8AD62ED}"/>
              </a:ext>
            </a:extLst>
          </p:cNvPr>
          <p:cNvSpPr txBox="1"/>
          <p:nvPr/>
        </p:nvSpPr>
        <p:spPr>
          <a:xfrm>
            <a:off x="6161188" y="4360180"/>
            <a:ext cx="2577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/>
              <a:t>Presse très fort tes mains l’une contre l’autre.</a:t>
            </a:r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9F1EF9D-0B20-5A7D-27BA-5975CAF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4533490A-E23E-C7D2-F68D-C21063517F63}"/>
              </a:ext>
            </a:extLst>
          </p:cNvPr>
          <p:cNvSpPr/>
          <p:nvPr/>
        </p:nvSpPr>
        <p:spPr>
          <a:xfrm>
            <a:off x="9440169" y="2031319"/>
            <a:ext cx="1321789" cy="1321789"/>
          </a:xfrm>
          <a:custGeom>
            <a:avLst/>
            <a:gdLst>
              <a:gd name="connsiteX0" fmla="*/ 0 w 1321789"/>
              <a:gd name="connsiteY0" fmla="*/ 660895 h 1321789"/>
              <a:gd name="connsiteX1" fmla="*/ 660895 w 1321789"/>
              <a:gd name="connsiteY1" fmla="*/ 0 h 1321789"/>
              <a:gd name="connsiteX2" fmla="*/ 1321790 w 1321789"/>
              <a:gd name="connsiteY2" fmla="*/ 660895 h 1321789"/>
              <a:gd name="connsiteX3" fmla="*/ 660895 w 1321789"/>
              <a:gd name="connsiteY3" fmla="*/ 1321790 h 1321789"/>
              <a:gd name="connsiteX4" fmla="*/ 0 w 1321789"/>
              <a:gd name="connsiteY4" fmla="*/ 660895 h 132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789" h="1321789">
                <a:moveTo>
                  <a:pt x="0" y="660895"/>
                </a:moveTo>
                <a:cubicBezTo>
                  <a:pt x="0" y="295893"/>
                  <a:pt x="295893" y="0"/>
                  <a:pt x="660895" y="0"/>
                </a:cubicBezTo>
                <a:cubicBezTo>
                  <a:pt x="1025897" y="0"/>
                  <a:pt x="1321790" y="295893"/>
                  <a:pt x="1321790" y="660895"/>
                </a:cubicBezTo>
                <a:cubicBezTo>
                  <a:pt x="1321790" y="1025897"/>
                  <a:pt x="1025897" y="1321790"/>
                  <a:pt x="660895" y="1321790"/>
                </a:cubicBezTo>
                <a:cubicBezTo>
                  <a:pt x="295893" y="1321790"/>
                  <a:pt x="0" y="1025897"/>
                  <a:pt x="0" y="66089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4692" tIns="264692" rIns="264692" bIns="264692" numCol="1" spcCol="1270" anchor="ctr" anchorCtr="0">
            <a:noAutofit/>
          </a:bodyPr>
          <a:lstStyle/>
          <a:p>
            <a:pPr marL="0" lvl="0" indent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CA" sz="5600"/>
              <a:t>4</a:t>
            </a:r>
            <a:endParaRPr lang="fr-CA" sz="5600" kern="12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487957-1812-8F1A-F92F-593BBD9D1BCA}"/>
              </a:ext>
            </a:extLst>
          </p:cNvPr>
          <p:cNvSpPr txBox="1"/>
          <p:nvPr/>
        </p:nvSpPr>
        <p:spPr>
          <a:xfrm>
            <a:off x="8967592" y="4360180"/>
            <a:ext cx="24146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/>
              <a:t>Fais un gros câlin à tes genoux avec tes bras.</a:t>
            </a:r>
          </a:p>
          <a:p>
            <a:pPr algn="ctr"/>
            <a:endParaRPr lang="fr-CA" sz="1800"/>
          </a:p>
          <a:p>
            <a:pPr algn="ctr"/>
            <a:r>
              <a:rPr lang="fr-CA"/>
              <a:t>Berce-toi doucement.</a:t>
            </a:r>
            <a:r>
              <a:rPr lang="fr-CA" sz="1800"/>
              <a:t> </a:t>
            </a:r>
          </a:p>
        </p:txBody>
      </p:sp>
      <p:pic>
        <p:nvPicPr>
          <p:cNvPr id="36" name="Graphique 35" descr="Stopwatch avec un remplissage uni">
            <a:extLst>
              <a:ext uri="{FF2B5EF4-FFF2-40B4-BE49-F238E27FC236}">
                <a16:creationId xmlns:a16="http://schemas.microsoft.com/office/drawing/2014/main" id="{1699FA16-F4F6-308A-D8AE-3B847D580C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70195" y="5182532"/>
            <a:ext cx="551352" cy="55135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EEB8E266-23ED-186E-E703-F075E8239A1D}"/>
              </a:ext>
            </a:extLst>
          </p:cNvPr>
          <p:cNvSpPr txBox="1"/>
          <p:nvPr/>
        </p:nvSpPr>
        <p:spPr>
          <a:xfrm>
            <a:off x="3956970" y="5273542"/>
            <a:ext cx="1979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/>
              <a:t>5 secondes</a:t>
            </a:r>
          </a:p>
        </p:txBody>
      </p:sp>
      <p:pic>
        <p:nvPicPr>
          <p:cNvPr id="39" name="Graphique 38" descr="Stopwatch avec un remplissage uni">
            <a:extLst>
              <a:ext uri="{FF2B5EF4-FFF2-40B4-BE49-F238E27FC236}">
                <a16:creationId xmlns:a16="http://schemas.microsoft.com/office/drawing/2014/main" id="{C8F91E69-8032-387A-1EFE-7252042EDA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87750" y="5182532"/>
            <a:ext cx="551352" cy="551352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1116E5A9-770B-4A9E-C652-1AE4DB838CF8}"/>
              </a:ext>
            </a:extLst>
          </p:cNvPr>
          <p:cNvSpPr txBox="1"/>
          <p:nvPr/>
        </p:nvSpPr>
        <p:spPr>
          <a:xfrm>
            <a:off x="6590853" y="5273542"/>
            <a:ext cx="1979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/>
              <a:t>5 secondes</a:t>
            </a:r>
          </a:p>
        </p:txBody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B42E839F-B469-A704-310C-3F4A867EE3F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808322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4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2. Les mouvements conscients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46F7DE9-F21B-7752-4F91-16A3832796CD}"/>
              </a:ext>
            </a:extLst>
          </p:cNvPr>
          <p:cNvSpPr txBox="1"/>
          <p:nvPr/>
        </p:nvSpPr>
        <p:spPr>
          <a:xfrm>
            <a:off x="4510131" y="6164692"/>
            <a:ext cx="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x3</a:t>
            </a:r>
          </a:p>
        </p:txBody>
      </p:sp>
      <p:pic>
        <p:nvPicPr>
          <p:cNvPr id="58" name="Graphique 57" descr="Line arrow: Rotate left avec un remplissage uni">
            <a:extLst>
              <a:ext uri="{FF2B5EF4-FFF2-40B4-BE49-F238E27FC236}">
                <a16:creationId xmlns:a16="http://schemas.microsoft.com/office/drawing/2014/main" id="{A0546293-2A5B-13E9-9484-4E8E6A3E9E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57198" y="5930239"/>
            <a:ext cx="505396" cy="505396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B999E01F-BDA3-2994-3F75-0B74024C0CE5}"/>
              </a:ext>
            </a:extLst>
          </p:cNvPr>
          <p:cNvSpPr txBox="1"/>
          <p:nvPr/>
        </p:nvSpPr>
        <p:spPr>
          <a:xfrm>
            <a:off x="7199295" y="6164692"/>
            <a:ext cx="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x3</a:t>
            </a:r>
          </a:p>
        </p:txBody>
      </p:sp>
      <p:pic>
        <p:nvPicPr>
          <p:cNvPr id="62" name="Graphique 61" descr="Line arrow: Rotate left avec un remplissage uni">
            <a:extLst>
              <a:ext uri="{FF2B5EF4-FFF2-40B4-BE49-F238E27FC236}">
                <a16:creationId xmlns:a16="http://schemas.microsoft.com/office/drawing/2014/main" id="{CEA8285E-1162-1D92-DFFC-E36B200C93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46362" y="5930239"/>
            <a:ext cx="505396" cy="505396"/>
          </a:xfrm>
          <a:prstGeom prst="rect">
            <a:avLst/>
          </a:prstGeom>
        </p:spPr>
      </p:pic>
      <p:pic>
        <p:nvPicPr>
          <p:cNvPr id="5126" name="Picture 4" descr="Craindre, Anxiété, Dépression, Femme">
            <a:extLst>
              <a:ext uri="{FF2B5EF4-FFF2-40B4-BE49-F238E27FC236}">
                <a16:creationId xmlns:a16="http://schemas.microsoft.com/office/drawing/2014/main" id="{9C5CBCDB-0E58-EEF5-B971-46B07F455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1" b="97105" l="10000" r="90000">
                        <a14:foregroundMark x1="37422" y1="92159" x2="32188" y2="95416"/>
                        <a14:backgroundMark x1="69375" y1="44029" x2="69375" y2="44029"/>
                        <a14:backgroundMark x1="66016" y1="43546" x2="78906" y2="64294"/>
                        <a14:backgroundMark x1="74297" y1="30519" x2="72656" y2="78287"/>
                        <a14:backgroundMark x1="46250" y1="43064" x2="59531" y2="43546"/>
                        <a14:backgroundMark x1="48594" y1="27865" x2="57188" y2="22919"/>
                        <a14:backgroundMark x1="57188" y1="22919" x2="63750" y2="22919"/>
                        <a14:backgroundMark x1="63750" y1="22919" x2="70469" y2="29071"/>
                        <a14:backgroundMark x1="60156" y1="31846" x2="67500" y2="44994"/>
                        <a14:backgroundMark x1="79219" y1="49819" x2="76094" y2="70084"/>
                        <a14:backgroundMark x1="76094" y1="70084" x2="76016" y2="70205"/>
                        <a14:backgroundMark x1="69531" y1="83112" x2="67344" y2="92883"/>
                        <a14:backgroundMark x1="48750" y1="67189" x2="48750" y2="67189"/>
                        <a14:backgroundMark x1="44063" y1="96381" x2="44063" y2="97587"/>
                        <a14:backgroundMark x1="64766" y1="97346" x2="62266" y2="98552"/>
                        <a14:backgroundMark x1="62109" y1="95416" x2="60625" y2="97829"/>
                        <a14:backgroundMark x1="59688" y1="96140" x2="58438" y2="97587"/>
                        <a14:backgroundMark x1="56563" y1="98070" x2="56563" y2="98070"/>
                        <a14:backgroundMark x1="50547" y1="96743" x2="51641" y2="97708"/>
                        <a14:backgroundMark x1="58672" y1="96984" x2="55781" y2="99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0" t="49999" r="34738" b="1"/>
          <a:stretch/>
        </p:blipFill>
        <p:spPr bwMode="auto">
          <a:xfrm>
            <a:off x="9605509" y="3220377"/>
            <a:ext cx="1127788" cy="98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127" name="Encre 5126">
                <a:extLst>
                  <a:ext uri="{FF2B5EF4-FFF2-40B4-BE49-F238E27FC236}">
                    <a16:creationId xmlns:a16="http://schemas.microsoft.com/office/drawing/2014/main" id="{FAB158B0-526D-49E7-2A6B-1B0AFE8791C5}"/>
                  </a:ext>
                </a:extLst>
              </p14:cNvPr>
              <p14:cNvContentPartPr/>
              <p14:nvPr/>
            </p14:nvContentPartPr>
            <p14:xfrm>
              <a:off x="6981239" y="3345539"/>
              <a:ext cx="839880" cy="849240"/>
            </p14:xfrm>
          </p:contentPart>
        </mc:Choice>
        <mc:Fallback xmlns="">
          <p:pic>
            <p:nvPicPr>
              <p:cNvPr id="5127" name="Encre 5126">
                <a:extLst>
                  <a:ext uri="{FF2B5EF4-FFF2-40B4-BE49-F238E27FC236}">
                    <a16:creationId xmlns:a16="http://schemas.microsoft.com/office/drawing/2014/main" id="{FAB158B0-526D-49E7-2A6B-1B0AFE8791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5239" y="3309539"/>
                <a:ext cx="911520" cy="92088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Graphique 30" descr="Clapping hands contour">
            <a:extLst>
              <a:ext uri="{FF2B5EF4-FFF2-40B4-BE49-F238E27FC236}">
                <a16:creationId xmlns:a16="http://schemas.microsoft.com/office/drawing/2014/main" id="{755B4D20-0015-6BB3-7BC3-D6B17423C6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682586" y="2910165"/>
            <a:ext cx="1464763" cy="146476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1D90FE6-D3EF-23A3-E0C2-F4DBCAA7D640}"/>
              </a:ext>
            </a:extLst>
          </p:cNvPr>
          <p:cNvSpPr/>
          <p:nvPr/>
        </p:nvSpPr>
        <p:spPr>
          <a:xfrm>
            <a:off x="7314594" y="2953729"/>
            <a:ext cx="464415" cy="296143"/>
          </a:xfrm>
          <a:prstGeom prst="rect">
            <a:avLst/>
          </a:prstGeom>
          <a:solidFill>
            <a:srgbClr val="BDEDDA"/>
          </a:solidFill>
          <a:ln>
            <a:solidFill>
              <a:srgbClr val="BDED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BDEDDA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28" name="Encre 5127">
                <a:extLst>
                  <a:ext uri="{FF2B5EF4-FFF2-40B4-BE49-F238E27FC236}">
                    <a16:creationId xmlns:a16="http://schemas.microsoft.com/office/drawing/2014/main" id="{8012801A-9F16-0867-1435-285053E12EAE}"/>
                  </a:ext>
                </a:extLst>
              </p14:cNvPr>
              <p14:cNvContentPartPr/>
              <p14:nvPr/>
            </p14:nvContentPartPr>
            <p14:xfrm>
              <a:off x="4522899" y="3292440"/>
              <a:ext cx="563040" cy="807120"/>
            </p14:xfrm>
          </p:contentPart>
        </mc:Choice>
        <mc:Fallback xmlns="">
          <p:pic>
            <p:nvPicPr>
              <p:cNvPr id="5128" name="Encre 5127">
                <a:extLst>
                  <a:ext uri="{FF2B5EF4-FFF2-40B4-BE49-F238E27FC236}">
                    <a16:creationId xmlns:a16="http://schemas.microsoft.com/office/drawing/2014/main" id="{8012801A-9F16-0867-1435-285053E12EA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86899" y="3256424"/>
                <a:ext cx="634680" cy="878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29" name="Encre 5128">
                <a:extLst>
                  <a:ext uri="{FF2B5EF4-FFF2-40B4-BE49-F238E27FC236}">
                    <a16:creationId xmlns:a16="http://schemas.microsoft.com/office/drawing/2014/main" id="{37BDC35A-7220-52FB-51D5-E6BF78471D52}"/>
                  </a:ext>
                </a:extLst>
              </p14:cNvPr>
              <p14:cNvContentPartPr/>
              <p14:nvPr/>
            </p14:nvContentPartPr>
            <p14:xfrm>
              <a:off x="1357956" y="3776437"/>
              <a:ext cx="111240" cy="106560"/>
            </p14:xfrm>
          </p:contentPart>
        </mc:Choice>
        <mc:Fallback xmlns="">
          <p:pic>
            <p:nvPicPr>
              <p:cNvPr id="5129" name="Encre 5128">
                <a:extLst>
                  <a:ext uri="{FF2B5EF4-FFF2-40B4-BE49-F238E27FC236}">
                    <a16:creationId xmlns:a16="http://schemas.microsoft.com/office/drawing/2014/main" id="{37BDC35A-7220-52FB-51D5-E6BF78471D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21839" y="3740437"/>
                <a:ext cx="183113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30" name="Encre 5129">
                <a:extLst>
                  <a:ext uri="{FF2B5EF4-FFF2-40B4-BE49-F238E27FC236}">
                    <a16:creationId xmlns:a16="http://schemas.microsoft.com/office/drawing/2014/main" id="{C8CF139C-D15B-1C3F-CEC4-E93C0A15372B}"/>
                  </a:ext>
                </a:extLst>
              </p14:cNvPr>
              <p14:cNvContentPartPr/>
              <p14:nvPr/>
            </p14:nvContentPartPr>
            <p14:xfrm>
              <a:off x="2103876" y="3603277"/>
              <a:ext cx="360" cy="360"/>
            </p14:xfrm>
          </p:contentPart>
        </mc:Choice>
        <mc:Fallback xmlns="">
          <p:pic>
            <p:nvPicPr>
              <p:cNvPr id="5130" name="Encre 5129">
                <a:extLst>
                  <a:ext uri="{FF2B5EF4-FFF2-40B4-BE49-F238E27FC236}">
                    <a16:creationId xmlns:a16="http://schemas.microsoft.com/office/drawing/2014/main" id="{C8CF139C-D15B-1C3F-CEC4-E93C0A1537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67876" y="356727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131" name="Encre 5130">
                <a:extLst>
                  <a:ext uri="{FF2B5EF4-FFF2-40B4-BE49-F238E27FC236}">
                    <a16:creationId xmlns:a16="http://schemas.microsoft.com/office/drawing/2014/main" id="{FF25AAB1-E585-2EDC-AC7D-180B4225DAE5}"/>
                  </a:ext>
                </a:extLst>
              </p14:cNvPr>
              <p14:cNvContentPartPr/>
              <p14:nvPr/>
            </p14:nvContentPartPr>
            <p14:xfrm>
              <a:off x="2097396" y="4061557"/>
              <a:ext cx="5400" cy="9000"/>
            </p14:xfrm>
          </p:contentPart>
        </mc:Choice>
        <mc:Fallback xmlns="">
          <p:pic>
            <p:nvPicPr>
              <p:cNvPr id="5131" name="Encre 5130">
                <a:extLst>
                  <a:ext uri="{FF2B5EF4-FFF2-40B4-BE49-F238E27FC236}">
                    <a16:creationId xmlns:a16="http://schemas.microsoft.com/office/drawing/2014/main" id="{FF25AAB1-E585-2EDC-AC7D-180B4225DAE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61396" y="4026942"/>
                <a:ext cx="77040" cy="77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132" name="Encre 5131">
                <a:extLst>
                  <a:ext uri="{FF2B5EF4-FFF2-40B4-BE49-F238E27FC236}">
                    <a16:creationId xmlns:a16="http://schemas.microsoft.com/office/drawing/2014/main" id="{06C5BA9D-B6E0-B772-47B5-8368F9565FA6}"/>
                  </a:ext>
                </a:extLst>
              </p14:cNvPr>
              <p14:cNvContentPartPr/>
              <p14:nvPr/>
            </p14:nvContentPartPr>
            <p14:xfrm>
              <a:off x="1639116" y="3609757"/>
              <a:ext cx="451080" cy="447480"/>
            </p14:xfrm>
          </p:contentPart>
        </mc:Choice>
        <mc:Fallback xmlns="">
          <p:pic>
            <p:nvPicPr>
              <p:cNvPr id="5132" name="Encre 5131">
                <a:extLst>
                  <a:ext uri="{FF2B5EF4-FFF2-40B4-BE49-F238E27FC236}">
                    <a16:creationId xmlns:a16="http://schemas.microsoft.com/office/drawing/2014/main" id="{06C5BA9D-B6E0-B772-47B5-8368F9565FA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03116" y="3573728"/>
                <a:ext cx="522720" cy="519178"/>
              </a:xfrm>
              <a:prstGeom prst="rect">
                <a:avLst/>
              </a:prstGeom>
            </p:spPr>
          </p:pic>
        </mc:Fallback>
      </mc:AlternateContent>
      <p:grpSp>
        <p:nvGrpSpPr>
          <p:cNvPr id="5137" name="Groupe 5136">
            <a:extLst>
              <a:ext uri="{FF2B5EF4-FFF2-40B4-BE49-F238E27FC236}">
                <a16:creationId xmlns:a16="http://schemas.microsoft.com/office/drawing/2014/main" id="{5969A1F1-8318-6DB9-9DB1-27702D20BD09}"/>
              </a:ext>
            </a:extLst>
          </p:cNvPr>
          <p:cNvGrpSpPr/>
          <p:nvPr/>
        </p:nvGrpSpPr>
        <p:grpSpPr>
          <a:xfrm>
            <a:off x="2684136" y="3724393"/>
            <a:ext cx="11160" cy="219240"/>
            <a:chOff x="2814766" y="3857125"/>
            <a:chExt cx="1116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133" name="Encre 5132">
                  <a:extLst>
                    <a:ext uri="{FF2B5EF4-FFF2-40B4-BE49-F238E27FC236}">
                      <a16:creationId xmlns:a16="http://schemas.microsoft.com/office/drawing/2014/main" id="{A327AA82-BDCB-92A8-67A5-524CCF08AE81}"/>
                    </a:ext>
                  </a:extLst>
                </p14:cNvPr>
                <p14:cNvContentPartPr/>
                <p14:nvPr/>
              </p14:nvContentPartPr>
              <p14:xfrm>
                <a:off x="2818006" y="3865405"/>
                <a:ext cx="7920" cy="50040"/>
              </p14:xfrm>
            </p:contentPart>
          </mc:Choice>
          <mc:Fallback xmlns="">
            <p:pic>
              <p:nvPicPr>
                <p:cNvPr id="5133" name="Encre 5132">
                  <a:extLst>
                    <a:ext uri="{FF2B5EF4-FFF2-40B4-BE49-F238E27FC236}">
                      <a16:creationId xmlns:a16="http://schemas.microsoft.com/office/drawing/2014/main" id="{A327AA82-BDCB-92A8-67A5-524CCF08AE8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82006" y="3829144"/>
                  <a:ext cx="79560" cy="122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134" name="Encre 5133">
                  <a:extLst>
                    <a:ext uri="{FF2B5EF4-FFF2-40B4-BE49-F238E27FC236}">
                      <a16:creationId xmlns:a16="http://schemas.microsoft.com/office/drawing/2014/main" id="{FCBA5F00-8128-0987-438B-BDCDCA571D1E}"/>
                    </a:ext>
                  </a:extLst>
                </p14:cNvPr>
                <p14:cNvContentPartPr/>
                <p14:nvPr/>
              </p14:nvContentPartPr>
              <p14:xfrm>
                <a:off x="2814766" y="3982405"/>
                <a:ext cx="360" cy="93960"/>
              </p14:xfrm>
            </p:contentPart>
          </mc:Choice>
          <mc:Fallback xmlns="">
            <p:pic>
              <p:nvPicPr>
                <p:cNvPr id="5134" name="Encre 5133">
                  <a:extLst>
                    <a:ext uri="{FF2B5EF4-FFF2-40B4-BE49-F238E27FC236}">
                      <a16:creationId xmlns:a16="http://schemas.microsoft.com/office/drawing/2014/main" id="{FCBA5F00-8128-0987-438B-BDCDCA571D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78766" y="3946405"/>
                  <a:ext cx="72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136" name="Encre 5135">
                  <a:extLst>
                    <a:ext uri="{FF2B5EF4-FFF2-40B4-BE49-F238E27FC236}">
                      <a16:creationId xmlns:a16="http://schemas.microsoft.com/office/drawing/2014/main" id="{7DAACDC3-8165-FEEF-784C-41B11C3BB2DF}"/>
                    </a:ext>
                  </a:extLst>
                </p14:cNvPr>
                <p14:cNvContentPartPr/>
                <p14:nvPr/>
              </p14:nvContentPartPr>
              <p14:xfrm>
                <a:off x="2815846" y="3857125"/>
                <a:ext cx="6840" cy="214200"/>
              </p14:xfrm>
            </p:contentPart>
          </mc:Choice>
          <mc:Fallback xmlns="">
            <p:pic>
              <p:nvPicPr>
                <p:cNvPr id="5136" name="Encre 5135">
                  <a:extLst>
                    <a:ext uri="{FF2B5EF4-FFF2-40B4-BE49-F238E27FC236}">
                      <a16:creationId xmlns:a16="http://schemas.microsoft.com/office/drawing/2014/main" id="{7DAACDC3-8165-FEEF-784C-41B11C3BB2D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79846" y="3821125"/>
                  <a:ext cx="78480" cy="28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140" name="Encre 5139">
                <a:extLst>
                  <a:ext uri="{FF2B5EF4-FFF2-40B4-BE49-F238E27FC236}">
                    <a16:creationId xmlns:a16="http://schemas.microsoft.com/office/drawing/2014/main" id="{DE265090-8B85-77C5-3969-ED9F0CE42CCB}"/>
                  </a:ext>
                </a:extLst>
              </p14:cNvPr>
              <p14:cNvContentPartPr/>
              <p14:nvPr/>
            </p14:nvContentPartPr>
            <p14:xfrm>
              <a:off x="2143056" y="3726913"/>
              <a:ext cx="463680" cy="217080"/>
            </p14:xfrm>
          </p:contentPart>
        </mc:Choice>
        <mc:Fallback xmlns="">
          <p:pic>
            <p:nvPicPr>
              <p:cNvPr id="5140" name="Encre 5139">
                <a:extLst>
                  <a:ext uri="{FF2B5EF4-FFF2-40B4-BE49-F238E27FC236}">
                    <a16:creationId xmlns:a16="http://schemas.microsoft.com/office/drawing/2014/main" id="{DE265090-8B85-77C5-3969-ED9F0CE42C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07056" y="3690913"/>
                <a:ext cx="535320" cy="28872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Graphique 22" descr="Man contour">
            <a:extLst>
              <a:ext uri="{FF2B5EF4-FFF2-40B4-BE49-F238E27FC236}">
                <a16:creationId xmlns:a16="http://schemas.microsoft.com/office/drawing/2014/main" id="{B90B4C8B-8A59-5A3D-2D6D-819105897FA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 rot="16200000">
            <a:off x="1228300" y="3057706"/>
            <a:ext cx="1564953" cy="1564953"/>
          </a:xfrm>
          <a:prstGeom prst="rect">
            <a:avLst/>
          </a:prstGeom>
        </p:spPr>
      </p:pic>
      <p:pic>
        <p:nvPicPr>
          <p:cNvPr id="21" name="Graphique 20" descr="Clenched Fist contour">
            <a:extLst>
              <a:ext uri="{FF2B5EF4-FFF2-40B4-BE49-F238E27FC236}">
                <a16:creationId xmlns:a16="http://schemas.microsoft.com/office/drawing/2014/main" id="{686D210B-A9B6-FCF3-39F1-BC6830A7C39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4082657" y="2998694"/>
            <a:ext cx="1406389" cy="1406389"/>
          </a:xfrm>
          <a:prstGeom prst="rect">
            <a:avLst/>
          </a:prstGeom>
        </p:spPr>
      </p:pic>
      <p:sp>
        <p:nvSpPr>
          <p:cNvPr id="5141" name="Ellipse 5140">
            <a:extLst>
              <a:ext uri="{FF2B5EF4-FFF2-40B4-BE49-F238E27FC236}">
                <a16:creationId xmlns:a16="http://schemas.microsoft.com/office/drawing/2014/main" id="{BC605C79-CEF3-15F3-DA89-DA067109E925}"/>
              </a:ext>
            </a:extLst>
          </p:cNvPr>
          <p:cNvSpPr/>
          <p:nvPr/>
        </p:nvSpPr>
        <p:spPr>
          <a:xfrm>
            <a:off x="10101064" y="3373697"/>
            <a:ext cx="188041" cy="147484"/>
          </a:xfrm>
          <a:prstGeom prst="ellipse">
            <a:avLst/>
          </a:prstGeom>
          <a:solidFill>
            <a:srgbClr val="EEC3A9"/>
          </a:solidFill>
          <a:ln>
            <a:solidFill>
              <a:srgbClr val="EEC3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42" name="Graphique 5141" descr="Tornade contour">
            <a:extLst>
              <a:ext uri="{FF2B5EF4-FFF2-40B4-BE49-F238E27FC236}">
                <a16:creationId xmlns:a16="http://schemas.microsoft.com/office/drawing/2014/main" id="{B4256583-6A57-BD6C-DCF1-4F87C8C6A0A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121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8A1E28B-8A3E-4D74-6342-3901CF2C60C0}"/>
              </a:ext>
            </a:extLst>
          </p:cNvPr>
          <p:cNvSpPr/>
          <p:nvPr/>
        </p:nvSpPr>
        <p:spPr>
          <a:xfrm>
            <a:off x="5250032" y="2651870"/>
            <a:ext cx="1691933" cy="1684917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Angel face outline avec un remplissage uni">
            <a:extLst>
              <a:ext uri="{FF2B5EF4-FFF2-40B4-BE49-F238E27FC236}">
                <a16:creationId xmlns:a16="http://schemas.microsoft.com/office/drawing/2014/main" id="{9E701D65-B98C-46DF-0ADA-C0E05F7CB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22391" y="2677934"/>
            <a:ext cx="1443338" cy="1443338"/>
          </a:xfrm>
          <a:prstGeom prst="rect">
            <a:avLst/>
          </a:prstGeom>
        </p:spPr>
      </p:pic>
      <p:pic>
        <p:nvPicPr>
          <p:cNvPr id="5" name="Image 4" descr="Une image contenant poupée, graphiques vectoriels&#10;&#10;Description générée automatiquement">
            <a:extLst>
              <a:ext uri="{FF2B5EF4-FFF2-40B4-BE49-F238E27FC236}">
                <a16:creationId xmlns:a16="http://schemas.microsoft.com/office/drawing/2014/main" id="{2093E54E-F98C-DCC6-430B-BCCB06281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0135" y="2149247"/>
            <a:ext cx="1649471" cy="2564747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E20766D9-8E06-F2DC-CAD6-3F303F7CD20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808322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4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3. Le sablier ou le pot de paillettes</a:t>
            </a:r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DA5EAEA4-46FA-768B-2137-741E3BBCB701}"/>
              </a:ext>
            </a:extLst>
          </p:cNvPr>
          <p:cNvSpPr/>
          <p:nvPr/>
        </p:nvSpPr>
        <p:spPr>
          <a:xfrm>
            <a:off x="4386263" y="3472815"/>
            <a:ext cx="528637" cy="200025"/>
          </a:xfrm>
          <a:prstGeom prst="rightArrow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8298A4A3-0359-F7F7-8F32-B906DED368EA}"/>
              </a:ext>
            </a:extLst>
          </p:cNvPr>
          <p:cNvSpPr/>
          <p:nvPr/>
        </p:nvSpPr>
        <p:spPr>
          <a:xfrm>
            <a:off x="7277097" y="3472815"/>
            <a:ext cx="528637" cy="200025"/>
          </a:xfrm>
          <a:prstGeom prst="rightArrow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624067-7A96-8278-C649-4518E8BE56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225" y="3029019"/>
            <a:ext cx="621549" cy="887591"/>
          </a:xfrm>
          <a:prstGeom prst="rect">
            <a:avLst/>
          </a:prstGeom>
        </p:spPr>
      </p:pic>
      <p:pic>
        <p:nvPicPr>
          <p:cNvPr id="9" name="Graphique 8" descr="Tornade contour">
            <a:extLst>
              <a:ext uri="{FF2B5EF4-FFF2-40B4-BE49-F238E27FC236}">
                <a16:creationId xmlns:a16="http://schemas.microsoft.com/office/drawing/2014/main" id="{CB565086-0672-86A2-010C-FB8A711322A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711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843"/>
          <a:stretch/>
        </p:blipFill>
        <p:spPr>
          <a:xfrm>
            <a:off x="0" y="5702043"/>
            <a:ext cx="12191999" cy="11559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4519245" y="2133885"/>
            <a:ext cx="73855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 algn="just">
              <a:buSzPct val="75000"/>
              <a:buFont typeface="+mj-lt"/>
              <a:buAutoNum type="arabicPeriod"/>
            </a:pPr>
            <a:r>
              <a:rPr lang="fr-CA" sz="2400"/>
              <a:t>Regarde le sable s’écouler doucement ou les paillettes se déposer.</a:t>
            </a:r>
          </a:p>
          <a:p>
            <a:pPr marL="360363" indent="-360363" algn="just">
              <a:buSzPct val="75000"/>
              <a:buFont typeface="+mj-lt"/>
              <a:buAutoNum type="arabicPeriod"/>
            </a:pPr>
            <a:r>
              <a:rPr lang="fr-CA" sz="2400"/>
              <a:t>Pendant que tu observes le sable, inspire en gonflant ton ventre.</a:t>
            </a:r>
          </a:p>
          <a:p>
            <a:pPr marL="360363" indent="-360363" algn="just">
              <a:buSzPct val="75000"/>
              <a:buFont typeface="+mj-lt"/>
              <a:buAutoNum type="arabicPeriod"/>
            </a:pPr>
            <a:r>
              <a:rPr lang="fr-CA" sz="2400"/>
              <a:t>Expire en laissant l’air sortir tranquillement par ton nez. </a:t>
            </a:r>
          </a:p>
          <a:p>
            <a:pPr marL="360363" indent="-360363" algn="just">
              <a:buSzPct val="75000"/>
              <a:buFont typeface="+mj-lt"/>
              <a:buAutoNum type="arabicPeriod"/>
            </a:pPr>
            <a:r>
              <a:rPr lang="fr-CA" sz="2400"/>
              <a:t>Retourne le sablier ou agite le pot de nouveau. </a:t>
            </a:r>
          </a:p>
          <a:p>
            <a:pPr algn="just"/>
            <a:endParaRPr lang="fr-CA" sz="20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8FE7F7-B23F-65F9-69A6-EF91F6BF6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587" y="2487908"/>
            <a:ext cx="1461901" cy="20876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43F226EA-7E32-1AE4-1EFB-73E209CB3C0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808322"/>
            <a:ext cx="12191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24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3. Le sablier ou le pot de paillettes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94E3AC4-6E7B-F3DA-5435-36E8E398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7345" y="2487908"/>
            <a:ext cx="1592029" cy="21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que 26" descr="Tornade contour">
            <a:extLst>
              <a:ext uri="{FF2B5EF4-FFF2-40B4-BE49-F238E27FC236}">
                <a16:creationId xmlns:a16="http://schemas.microsoft.com/office/drawing/2014/main" id="{7BF5D533-BC94-F60E-58F1-E34EA8ADE76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7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0" fill="remove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remove" nodeType="withEffect">
                                  <p:stCondLst>
                                    <p:cond delay="3200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remove" nodeType="withEffect">
                                  <p:stCondLst>
                                    <p:cond delay="45000"/>
                                  </p:stCondLst>
                                  <p:childTnLst>
                                    <p:animRot by="108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Scale>
                                      <p:cBhvr>
                                        <p:cTn id="26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Scale>
                                      <p:cBhvr>
                                        <p:cTn id="30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>
            <a:extLst>
              <a:ext uri="{FF2B5EF4-FFF2-40B4-BE49-F238E27FC236}">
                <a16:creationId xmlns:a16="http://schemas.microsoft.com/office/drawing/2014/main" id="{F73A1371-6B84-12A8-93B4-1809475AE9A5}"/>
              </a:ext>
            </a:extLst>
          </p:cNvPr>
          <p:cNvSpPr/>
          <p:nvPr/>
        </p:nvSpPr>
        <p:spPr>
          <a:xfrm>
            <a:off x="7514751" y="2472003"/>
            <a:ext cx="2464972" cy="2388886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B297298-D767-2753-5A80-940C6355E526}"/>
              </a:ext>
            </a:extLst>
          </p:cNvPr>
          <p:cNvSpPr/>
          <p:nvPr/>
        </p:nvSpPr>
        <p:spPr>
          <a:xfrm>
            <a:off x="2240600" y="2464051"/>
            <a:ext cx="2464972" cy="2388886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35114E-0DAF-61D0-E47A-32A1E502E9AF}"/>
              </a:ext>
            </a:extLst>
          </p:cNvPr>
          <p:cNvSpPr/>
          <p:nvPr/>
        </p:nvSpPr>
        <p:spPr>
          <a:xfrm>
            <a:off x="4863514" y="2442298"/>
            <a:ext cx="2464972" cy="2388886"/>
          </a:xfrm>
          <a:prstGeom prst="ellipse">
            <a:avLst/>
          </a:prstGeom>
          <a:solidFill>
            <a:srgbClr val="00CC99">
              <a:alpha val="47000"/>
            </a:srgbClr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843"/>
          <a:stretch/>
        </p:blipFill>
        <p:spPr>
          <a:xfrm>
            <a:off x="0" y="5702043"/>
            <a:ext cx="12191999" cy="11559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2285061" y="1354560"/>
            <a:ext cx="7880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CA" sz="2000"/>
          </a:p>
          <a:p>
            <a:pPr algn="ctr"/>
            <a:r>
              <a:rPr lang="fr-CA" sz="3200"/>
              <a:t>Quelle activité t’a fait le plus de bien? </a:t>
            </a:r>
          </a:p>
          <a:p>
            <a:endParaRPr lang="fr-CA" sz="240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179FF37-E883-9711-7919-ECD8FD6DAC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9076" y="2958369"/>
            <a:ext cx="1047090" cy="14952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DFEA560-A59B-59BB-9AD0-108E962480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A3E8D0"/>
              </a:clrFrom>
              <a:clrTo>
                <a:srgbClr val="A3E8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7573" b="3521"/>
          <a:stretch/>
        </p:blipFill>
        <p:spPr>
          <a:xfrm>
            <a:off x="5377720" y="2752022"/>
            <a:ext cx="1421608" cy="168890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C7CB4507-55A4-8F46-E718-53C440AB53D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20386" y="4596640"/>
            <a:ext cx="36775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La respiration </a:t>
            </a:r>
            <a:b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</a:br>
            <a: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bedon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AB0A9ECA-B566-D5A2-CA99-F1BAEE50F86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386077" y="4554428"/>
            <a:ext cx="52481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Les mouvements </a:t>
            </a:r>
            <a:b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</a:br>
            <a: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conscients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DA99749-8258-3D40-1064-9BDCC7B5413C}"/>
              </a:ext>
            </a:extLst>
          </p:cNvPr>
          <p:cNvSpPr txBox="1"/>
          <p:nvPr/>
        </p:nvSpPr>
        <p:spPr>
          <a:xfrm>
            <a:off x="7335895" y="4894045"/>
            <a:ext cx="2919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Le sablier ou </a:t>
            </a:r>
            <a:b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</a:br>
            <a:r>
              <a:rPr lang="fr-CA" sz="1800" b="1">
                <a:solidFill>
                  <a:schemeClr val="tx1">
                    <a:lumMod val="50000"/>
                    <a:lumOff val="50000"/>
                  </a:schemeClr>
                </a:solidFill>
                <a:latin typeface=""/>
              </a:rPr>
              <a:t>le pot de paillettes</a:t>
            </a:r>
          </a:p>
        </p:txBody>
      </p:sp>
      <p:pic>
        <p:nvPicPr>
          <p:cNvPr id="25" name="Graphique 24" descr="Tornade contour">
            <a:extLst>
              <a:ext uri="{FF2B5EF4-FFF2-40B4-BE49-F238E27FC236}">
                <a16:creationId xmlns:a16="http://schemas.microsoft.com/office/drawing/2014/main" id="{D2DF1E45-39A1-B45D-061F-00321B40FB2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5C757021-3672-4DF1-29EC-0F7918C7F5D8}"/>
              </a:ext>
            </a:extLst>
          </p:cNvPr>
          <p:cNvGrpSpPr/>
          <p:nvPr/>
        </p:nvGrpSpPr>
        <p:grpSpPr>
          <a:xfrm rot="-1020000">
            <a:off x="2952024" y="2981642"/>
            <a:ext cx="1052361" cy="1391528"/>
            <a:chOff x="8571109" y="2669169"/>
            <a:chExt cx="1021202" cy="1419569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5EEE78A-88CF-9EF9-ED5D-508FE6A99D42}"/>
                </a:ext>
              </a:extLst>
            </p:cNvPr>
            <p:cNvSpPr/>
            <p:nvPr/>
          </p:nvSpPr>
          <p:spPr>
            <a:xfrm rot="482904">
              <a:off x="8752011" y="3185044"/>
              <a:ext cx="653028" cy="730290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073EF111-D09F-1909-CB43-97AECD3D2B36}"/>
                </a:ext>
              </a:extLst>
            </p:cNvPr>
            <p:cNvSpPr/>
            <p:nvPr/>
          </p:nvSpPr>
          <p:spPr>
            <a:xfrm rot="19828127">
              <a:off x="8855423" y="2669169"/>
              <a:ext cx="327985" cy="376469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B9F01C6-2224-A028-11B0-C6A65552D032}"/>
                </a:ext>
              </a:extLst>
            </p:cNvPr>
            <p:cNvSpPr/>
            <p:nvPr/>
          </p:nvSpPr>
          <p:spPr>
            <a:xfrm rot="2609761">
              <a:off x="9283638" y="2792901"/>
              <a:ext cx="308673" cy="349893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EDDBFCF3-4CDC-62F5-CCBF-FD83977F261C}"/>
                </a:ext>
              </a:extLst>
            </p:cNvPr>
            <p:cNvSpPr/>
            <p:nvPr/>
          </p:nvSpPr>
          <p:spPr>
            <a:xfrm rot="5012098">
              <a:off x="9269772" y="3253067"/>
              <a:ext cx="210576" cy="371445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1B2E07A-B3B6-B07E-362E-B5A516A64F09}"/>
                </a:ext>
              </a:extLst>
            </p:cNvPr>
            <p:cNvSpPr/>
            <p:nvPr/>
          </p:nvSpPr>
          <p:spPr>
            <a:xfrm rot="6808841">
              <a:off x="8766139" y="3127738"/>
              <a:ext cx="214560" cy="352486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7DC7AF0-9EAA-F2B2-A2EB-CA45A52CA7AD}"/>
                </a:ext>
              </a:extLst>
            </p:cNvPr>
            <p:cNvSpPr/>
            <p:nvPr/>
          </p:nvSpPr>
          <p:spPr>
            <a:xfrm rot="4204744">
              <a:off x="8628065" y="3579115"/>
              <a:ext cx="257533" cy="371446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C92B084-49A7-9E70-2E07-9E8198D24DDF}"/>
                </a:ext>
              </a:extLst>
            </p:cNvPr>
            <p:cNvSpPr/>
            <p:nvPr/>
          </p:nvSpPr>
          <p:spPr>
            <a:xfrm rot="19097513">
              <a:off x="9133475" y="3685693"/>
              <a:ext cx="303049" cy="403045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F0F1A242-8AFE-EE1F-D454-35D3556C6AF7}"/>
                </a:ext>
              </a:extLst>
            </p:cNvPr>
            <p:cNvSpPr/>
            <p:nvPr/>
          </p:nvSpPr>
          <p:spPr>
            <a:xfrm rot="482904">
              <a:off x="8894835" y="2804592"/>
              <a:ext cx="595296" cy="537090"/>
            </a:xfrm>
            <a:prstGeom prst="ellipse">
              <a:avLst/>
            </a:prstGeom>
            <a:solidFill>
              <a:srgbClr val="BC8A59"/>
            </a:solidFill>
            <a:ln>
              <a:solidFill>
                <a:srgbClr val="BC8A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pic>
        <p:nvPicPr>
          <p:cNvPr id="43" name="Graphique 42" descr="Peluche contour">
            <a:extLst>
              <a:ext uri="{FF2B5EF4-FFF2-40B4-BE49-F238E27FC236}">
                <a16:creationId xmlns:a16="http://schemas.microsoft.com/office/drawing/2014/main" id="{491BDD66-2056-FC67-DD6B-E1764367A8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1383800">
            <a:off x="2716564" y="2898778"/>
            <a:ext cx="1604726" cy="151331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7272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4" y="1348725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 HORS-PISTE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864" y="2636679"/>
            <a:ext cx="6972107" cy="2448984"/>
          </a:xfrm>
          <a:solidFill>
            <a:schemeClr val="bg1">
              <a:alpha val="83000"/>
            </a:schemeClr>
          </a:solidFill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marL="0" marR="17145" lvl="0" indent="0" algn="just">
              <a:spcBef>
                <a:spcPts val="12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30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lvl="0" indent="0" algn="just">
              <a:spcBef>
                <a:spcPts val="12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60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demande à quelqu’un   à l’école  ou à la maison de t’aider à pratiquer une activité que tu as essayée aujourd’hui (respiration bedon, mouvements conscients ou sablier). </a:t>
            </a:r>
            <a:endParaRPr lang="fr-CA" sz="260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0D0C25F-F494-76CE-79D2-6C8A27DEF046}"/>
              </a:ext>
            </a:extLst>
          </p:cNvPr>
          <p:cNvSpPr/>
          <p:nvPr/>
        </p:nvSpPr>
        <p:spPr>
          <a:xfrm>
            <a:off x="10686438" y="619036"/>
            <a:ext cx="1096409" cy="1091862"/>
          </a:xfrm>
          <a:prstGeom prst="ellipse">
            <a:avLst/>
          </a:prstGeom>
          <a:solidFill>
            <a:srgbClr val="BDEDDA"/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F8995C-EA76-8B10-E845-27DE7571DB70}"/>
              </a:ext>
            </a:extLst>
          </p:cNvPr>
          <p:cNvSpPr/>
          <p:nvPr/>
        </p:nvSpPr>
        <p:spPr>
          <a:xfrm>
            <a:off x="9262047" y="303813"/>
            <a:ext cx="1096409" cy="1091862"/>
          </a:xfrm>
          <a:prstGeom prst="ellipse">
            <a:avLst/>
          </a:prstGeom>
          <a:solidFill>
            <a:srgbClr val="A3E8D0"/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0377E60-F2AD-6C3A-1826-D979C0FB203C}"/>
              </a:ext>
            </a:extLst>
          </p:cNvPr>
          <p:cNvSpPr/>
          <p:nvPr/>
        </p:nvSpPr>
        <p:spPr>
          <a:xfrm>
            <a:off x="7867160" y="621771"/>
            <a:ext cx="1096409" cy="1091862"/>
          </a:xfrm>
          <a:prstGeom prst="ellipse">
            <a:avLst/>
          </a:prstGeom>
          <a:solidFill>
            <a:srgbClr val="BDEDDA"/>
          </a:solidFill>
          <a:ln>
            <a:solidFill>
              <a:srgbClr val="00CC99">
                <a:alpha val="4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Graphique 10" descr="Peluche contour">
            <a:extLst>
              <a:ext uri="{FF2B5EF4-FFF2-40B4-BE49-F238E27FC236}">
                <a16:creationId xmlns:a16="http://schemas.microsoft.com/office/drawing/2014/main" id="{19AF3291-05DB-B85A-BE67-B9A8BCC79A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562253">
            <a:off x="7973012" y="734114"/>
            <a:ext cx="884705" cy="8466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AF7AC5-5FAE-3C1B-07C6-617E7F1BA9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68">
            <a:off x="11030243" y="848902"/>
            <a:ext cx="408801" cy="650468"/>
          </a:xfrm>
          <a:prstGeom prst="rect">
            <a:avLst/>
          </a:prstGeom>
        </p:spPr>
      </p:pic>
      <p:pic>
        <p:nvPicPr>
          <p:cNvPr id="13" name="Graphique 12" descr="Applaudissements contour">
            <a:extLst>
              <a:ext uri="{FF2B5EF4-FFF2-40B4-BE49-F238E27FC236}">
                <a16:creationId xmlns:a16="http://schemas.microsoft.com/office/drawing/2014/main" id="{44702022-8359-76D1-3BB4-1E1A76D1AB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16647" y="314110"/>
            <a:ext cx="1041809" cy="104180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BDF50F4-062F-5993-AC92-6D7E631DE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9"/>
          <a:stretch/>
        </p:blipFill>
        <p:spPr bwMode="auto">
          <a:xfrm>
            <a:off x="8828770" y="1693115"/>
            <a:ext cx="2155503" cy="35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19309" y="-17706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87" y="1569307"/>
            <a:ext cx="6223549" cy="877847"/>
          </a:xfrm>
          <a:solidFill>
            <a:schemeClr val="bg1">
              <a:alpha val="70002"/>
            </a:schemeClr>
          </a:solidFill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7" y="2443381"/>
            <a:ext cx="6359474" cy="2845312"/>
          </a:xfrm>
          <a:solidFill>
            <a:schemeClr val="bg1">
              <a:alpha val="69000"/>
            </a:schemeClr>
          </a:solidFill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800">
                <a:latin typeface="Calibri"/>
                <a:cs typeface="Calibri"/>
              </a:rPr>
              <a:t>A</a:t>
            </a:r>
            <a:r>
              <a:rPr lang="fr-CA" sz="2800" b="0" i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800">
                <a:latin typeface="Calibri"/>
                <a:cs typeface="Calibri"/>
              </a:rPr>
              <a:t> parlé </a:t>
            </a:r>
            <a:r>
              <a:rPr lang="fr-CA" sz="2800">
                <a:effectLst/>
                <a:latin typeface="Calibri"/>
                <a:ea typeface="Trebuchet MS" panose="020B0603020202020204" pitchFamily="34" charset="0"/>
                <a:cs typeface="Calibri"/>
              </a:rPr>
              <a:t>du respect et de l’effet que tes gestes et tes paroles peuvent avoir sur les</a:t>
            </a:r>
            <a:r>
              <a:rPr lang="fr-CA" sz="2800" spc="-15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autres</a:t>
            </a:r>
            <a:r>
              <a:rPr lang="fr-CA" sz="2800" b="0" i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b="0" i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800">
                <a:latin typeface="Calibri"/>
                <a:cs typeface="Calibri"/>
              </a:rPr>
              <a:t>proposé</a:t>
            </a:r>
            <a:r>
              <a:rPr lang="fr-CA" sz="2800" b="0" i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800">
                <a:latin typeface="Calibri"/>
                <a:cs typeface="Calibri"/>
              </a:rPr>
              <a:t>réalisé</a:t>
            </a:r>
            <a:r>
              <a:rPr lang="fr-CA" sz="2800" b="0" i="0">
                <a:effectLst/>
                <a:latin typeface="Calibri"/>
                <a:cs typeface="Calibri"/>
              </a:rPr>
              <a:t>.</a:t>
            </a:r>
            <a:endParaRPr lang="fr-CA" sz="280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8" name="Image 7" descr="Une image contenant poupée&#10;&#10;Description générée automatiquement">
            <a:extLst>
              <a:ext uri="{FF2B5EF4-FFF2-40B4-BE49-F238E27FC236}">
                <a16:creationId xmlns:a16="http://schemas.microsoft.com/office/drawing/2014/main" id="{3B64F519-EF9A-4DA4-BCB1-91096C6F79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1947" y="1931176"/>
            <a:ext cx="2357659" cy="366402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527175-9839-422F-9992-363B3110DD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>
            <a:off x="3588114" y="0"/>
            <a:ext cx="8760725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308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6C4BF77-9954-526B-8611-7412CC17A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94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949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0A038B8-3301-23F0-0693-874A780C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774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322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EA54C17-7785-AF04-579A-F02675732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58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6616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7590652E-E64E-6853-E10D-E976C745D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26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926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dodo pour Léo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1560945" y="1764562"/>
            <a:ext cx="8913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fr-CA" sz="2800"/>
              <a:t>Est-ce qu’il t’arrive de te sentir comme Léo et d’avoir envie d’être comme une tornade quand on te demande d’être calme?</a:t>
            </a:r>
          </a:p>
        </p:txBody>
      </p:sp>
      <p:pic>
        <p:nvPicPr>
          <p:cNvPr id="6" name="Graphique 5" descr="Tornade contour">
            <a:extLst>
              <a:ext uri="{FF2B5EF4-FFF2-40B4-BE49-F238E27FC236}">
                <a16:creationId xmlns:a16="http://schemas.microsoft.com/office/drawing/2014/main" id="{D47BC2AC-E826-427A-A565-D696509171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1404" y="570706"/>
            <a:ext cx="914400" cy="914400"/>
          </a:xfrm>
          <a:prstGeom prst="rect">
            <a:avLst/>
          </a:prstGeom>
        </p:spPr>
      </p:pic>
      <p:pic>
        <p:nvPicPr>
          <p:cNvPr id="5" name="Image 4" descr="Une image contenant poupée, graphiques vectoriels&#10;&#10;Description générée automatiquement">
            <a:extLst>
              <a:ext uri="{FF2B5EF4-FFF2-40B4-BE49-F238E27FC236}">
                <a16:creationId xmlns:a16="http://schemas.microsoft.com/office/drawing/2014/main" id="{87A1CBFF-7623-5C72-63EB-EC60FB5B1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0947" y="2823329"/>
            <a:ext cx="1649471" cy="2564747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9753F83-E97F-43EB-0A2A-DC77C168F624}"/>
              </a:ext>
            </a:extLst>
          </p:cNvPr>
          <p:cNvCxnSpPr/>
          <p:nvPr/>
        </p:nvCxnSpPr>
        <p:spPr>
          <a:xfrm>
            <a:off x="5310187" y="4229100"/>
            <a:ext cx="1500187" cy="0"/>
          </a:xfrm>
          <a:prstGeom prst="straightConnector1">
            <a:avLst/>
          </a:prstGeom>
          <a:ln w="76200">
            <a:solidFill>
              <a:srgbClr val="00CC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B3CF87C9-F778-3A8C-BB8D-AB2FF83BE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9"/>
          <a:stretch/>
        </p:blipFill>
        <p:spPr bwMode="auto">
          <a:xfrm>
            <a:off x="7517188" y="2644081"/>
            <a:ext cx="1644217" cy="27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7044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59D4C7-5295-45BB-ACC3-7EAD07237D00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d95c8f1-3cc3-4b75-8c41-c750205dc126"/>
    <ds:schemaRef ds:uri="http://purl.org/dc/terms/"/>
    <ds:schemaRef ds:uri="http://schemas.openxmlformats.org/package/2006/metadata/core-properties"/>
    <ds:schemaRef ds:uri="bc2d96f8-f76f-46b3-b2c2-a8ec45c8f18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99951F-27F0-48BD-95AA-A0A826B693E5}">
  <ds:schemaRefs>
    <ds:schemaRef ds:uri="bc2d96f8-f76f-46b3-b2c2-a8ec45c8f182"/>
    <ds:schemaRef ds:uri="cd95c8f1-3cc3-4b75-8c41-c750205dc1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9FA7D0-FC07-467D-BCF6-DCB78FAB68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473</Words>
  <Application>Microsoft Office PowerPoint</Application>
  <PresentationFormat>Grand écran</PresentationFormat>
  <Paragraphs>91</Paragraphs>
  <Slides>19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Pas de dodo pour Léo</vt:lpstr>
      <vt:lpstr>Pas de dodo pour Léo</vt:lpstr>
      <vt:lpstr>Pas de dodo pour Léo</vt:lpstr>
      <vt:lpstr>Pas de dodo pour Léo</vt:lpstr>
      <vt:lpstr>Pas de dodo pour Léo</vt:lpstr>
      <vt:lpstr>Pas de dodo pour Léo</vt:lpstr>
      <vt:lpstr>Pas de dodo pour Léo</vt:lpstr>
      <vt:lpstr>Pas de dodo pour Léo</vt:lpstr>
      <vt:lpstr>Pas de dodo pour Léo</vt:lpstr>
      <vt:lpstr>Défi HORS-PISTE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3</cp:revision>
  <dcterms:created xsi:type="dcterms:W3CDTF">2021-07-12T13:04:17Z</dcterms:created>
  <dcterms:modified xsi:type="dcterms:W3CDTF">2023-08-11T18:43:18Z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