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8" r:id="rId5"/>
    <p:sldId id="267" r:id="rId6"/>
    <p:sldId id="274" r:id="rId7"/>
    <p:sldId id="275" r:id="rId8"/>
    <p:sldId id="280" r:id="rId9"/>
    <p:sldId id="276" r:id="rId10"/>
    <p:sldId id="277" r:id="rId11"/>
    <p:sldId id="256" r:id="rId12"/>
    <p:sldId id="268" r:id="rId13"/>
    <p:sldId id="278" r:id="rId14"/>
    <p:sldId id="270" r:id="rId15"/>
    <p:sldId id="273" r:id="rId16"/>
    <p:sldId id="272" r:id="rId17"/>
    <p:sldId id="279" r:id="rId18"/>
    <p:sldId id="263" r:id="rId19"/>
    <p:sldId id="2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4966DD-7AE1-5CF8-6589-695DCEEB34DF}" name="Valérie Serres (CISSSMC16)" initials="V(" userId="S::valerie.serres.cssshrr16_ssss.gouv.qc.ca#ext#@usherbrooke.onmicrosoft.com::ec111c61-4067-457c-b9e4-592ee8c984e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oe Gestion" initials="SG" lastIdx="1" clrIdx="0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DF8"/>
    <a:srgbClr val="F5ACB5"/>
    <a:srgbClr val="00CC99"/>
    <a:srgbClr val="F3D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B34B99-1794-CF43-BFE7-099331C552F8}" v="153" dt="2023-08-07T02:01:49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38"/>
    <p:restoredTop sz="94671"/>
  </p:normalViewPr>
  <p:slideViewPr>
    <p:cSldViewPr snapToGrid="0">
      <p:cViewPr varScale="1">
        <p:scale>
          <a:sx n="104" d="100"/>
          <a:sy n="104" d="100"/>
        </p:scale>
        <p:origin x="88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F7BB877D-DC75-4119-A342-62D37BA4F3C2}"/>
    <pc:docChg chg="modSld">
      <pc:chgData name="Joelle Lepage" userId="0171402b-baed-4880-b438-773c90760392" providerId="ADAL" clId="{F7BB877D-DC75-4119-A342-62D37BA4F3C2}" dt="2023-07-25T13:55:58.109" v="40"/>
      <pc:docMkLst>
        <pc:docMk/>
      </pc:docMkLst>
      <pc:sldChg chg="modSp mod delCm">
        <pc:chgData name="Joelle Lepage" userId="0171402b-baed-4880-b438-773c90760392" providerId="ADAL" clId="{F7BB877D-DC75-4119-A342-62D37BA4F3C2}" dt="2023-07-25T13:55:47.633" v="39"/>
        <pc:sldMkLst>
          <pc:docMk/>
          <pc:sldMk cId="3330177773" sldId="270"/>
        </pc:sldMkLst>
        <pc:spChg chg="mod">
          <ac:chgData name="Joelle Lepage" userId="0171402b-baed-4880-b438-773c90760392" providerId="ADAL" clId="{F7BB877D-DC75-4119-A342-62D37BA4F3C2}" dt="2023-07-25T13:52:36.891" v="3" actId="108"/>
          <ac:spMkLst>
            <pc:docMk/>
            <pc:sldMk cId="3330177773" sldId="270"/>
            <ac:spMk id="12" creationId="{7BBDA255-5064-4468-80DD-32815F12D4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F7BB877D-DC75-4119-A342-62D37BA4F3C2}" dt="2023-07-25T13:55:47.633" v="39"/>
              <pc2:cmMkLst xmlns:pc2="http://schemas.microsoft.com/office/powerpoint/2019/9/main/command">
                <pc:docMk/>
                <pc:sldMk cId="3330177773" sldId="270"/>
                <pc2:cmMk id="{68195574-078B-4EEC-BC73-932663CA70A2}"/>
              </pc2:cmMkLst>
            </pc226:cmChg>
          </p:ext>
        </pc:extLst>
      </pc:sldChg>
      <pc:sldChg chg="modSp mod delCm">
        <pc:chgData name="Joelle Lepage" userId="0171402b-baed-4880-b438-773c90760392" providerId="ADAL" clId="{F7BB877D-DC75-4119-A342-62D37BA4F3C2}" dt="2023-07-25T13:55:58.109" v="40"/>
        <pc:sldMkLst>
          <pc:docMk/>
          <pc:sldMk cId="1230627226" sldId="278"/>
        </pc:sldMkLst>
        <pc:spChg chg="mod">
          <ac:chgData name="Joelle Lepage" userId="0171402b-baed-4880-b438-773c90760392" providerId="ADAL" clId="{F7BB877D-DC75-4119-A342-62D37BA4F3C2}" dt="2023-07-25T13:51:49.059" v="2" actId="207"/>
          <ac:spMkLst>
            <pc:docMk/>
            <pc:sldMk cId="1230627226" sldId="278"/>
            <ac:spMk id="3" creationId="{C50EC6E1-9FE0-41A7-A1A9-ED98ED10F49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elle Lepage" userId="0171402b-baed-4880-b438-773c90760392" providerId="ADAL" clId="{F7BB877D-DC75-4119-A342-62D37BA4F3C2}" dt="2023-07-25T13:55:58.109" v="40"/>
              <pc2:cmMkLst xmlns:pc2="http://schemas.microsoft.com/office/powerpoint/2019/9/main/command">
                <pc:docMk/>
                <pc:sldMk cId="1230627226" sldId="278"/>
                <pc2:cmMk id="{06ED8328-A3BE-4231-9B56-8564D8A90692}"/>
              </pc2:cmMkLst>
            </pc226:cmChg>
          </p:ext>
        </pc:extLst>
      </pc:sldChg>
      <pc:sldChg chg="modSp mod">
        <pc:chgData name="Joelle Lepage" userId="0171402b-baed-4880-b438-773c90760392" providerId="ADAL" clId="{F7BB877D-DC75-4119-A342-62D37BA4F3C2}" dt="2023-07-25T13:55:32.883" v="38" actId="2711"/>
        <pc:sldMkLst>
          <pc:docMk/>
          <pc:sldMk cId="877652598" sldId="279"/>
        </pc:sldMkLst>
        <pc:spChg chg="mod">
          <ac:chgData name="Joelle Lepage" userId="0171402b-baed-4880-b438-773c90760392" providerId="ADAL" clId="{F7BB877D-DC75-4119-A342-62D37BA4F3C2}" dt="2023-07-25T13:55:32.883" v="38" actId="2711"/>
          <ac:spMkLst>
            <pc:docMk/>
            <pc:sldMk cId="877652598" sldId="279"/>
            <ac:spMk id="3" creationId="{C50EC6E1-9FE0-41A7-A1A9-ED98ED10F497}"/>
          </ac:spMkLst>
        </pc:spChg>
      </pc:sldChg>
    </pc:docChg>
  </pc:docChgLst>
  <pc:docChgLst>
    <pc:chgData name="Élisa Thériault" userId="S::thee3003@usherbrooke.ca::b307a219-fbde-4a7e-86c3-b56d69c3873f" providerId="AD" clId="Web-{B84C7120-4166-4B31-80DB-3E12EAF7E59C}"/>
    <pc:docChg chg="modSld">
      <pc:chgData name="Élisa Thériault" userId="S::thee3003@usherbrooke.ca::b307a219-fbde-4a7e-86c3-b56d69c3873f" providerId="AD" clId="Web-{B84C7120-4166-4B31-80DB-3E12EAF7E59C}" dt="2023-06-22T12:35:47.963" v="1" actId="1076"/>
      <pc:docMkLst>
        <pc:docMk/>
      </pc:docMkLst>
      <pc:sldChg chg="modSp">
        <pc:chgData name="Élisa Thériault" userId="S::thee3003@usherbrooke.ca::b307a219-fbde-4a7e-86c3-b56d69c3873f" providerId="AD" clId="Web-{B84C7120-4166-4B31-80DB-3E12EAF7E59C}" dt="2023-06-22T12:35:47.963" v="1" actId="1076"/>
        <pc:sldMkLst>
          <pc:docMk/>
          <pc:sldMk cId="877652598" sldId="279"/>
        </pc:sldMkLst>
        <pc:picChg chg="mod">
          <ac:chgData name="Élisa Thériault" userId="S::thee3003@usherbrooke.ca::b307a219-fbde-4a7e-86c3-b56d69c3873f" providerId="AD" clId="Web-{B84C7120-4166-4B31-80DB-3E12EAF7E59C}" dt="2023-06-22T12:35:46.853" v="0" actId="1076"/>
          <ac:picMkLst>
            <pc:docMk/>
            <pc:sldMk cId="877652598" sldId="279"/>
            <ac:picMk id="7" creationId="{F0D438E1-BFE7-EB6B-8B49-9B6D277F5019}"/>
          </ac:picMkLst>
        </pc:picChg>
        <pc:picChg chg="mod">
          <ac:chgData name="Élisa Thériault" userId="S::thee3003@usherbrooke.ca::b307a219-fbde-4a7e-86c3-b56d69c3873f" providerId="AD" clId="Web-{B84C7120-4166-4B31-80DB-3E12EAF7E59C}" dt="2023-06-22T12:35:47.963" v="1" actId="1076"/>
          <ac:picMkLst>
            <pc:docMk/>
            <pc:sldMk cId="877652598" sldId="279"/>
            <ac:picMk id="10" creationId="{7F363F1C-0D46-A316-460C-0D260A5BB7E7}"/>
          </ac:picMkLst>
        </pc:picChg>
      </pc:sldChg>
    </pc:docChg>
  </pc:docChgLst>
  <pc:docChgLst>
    <pc:chgData name="Valérie Serres (CISSSMC16)" userId="S::valerie.serres.cssshrr16_ssss.gouv.qc.ca#ext#@usherbrooke.onmicrosoft.com::ec111c61-4067-457c-b9e4-592ee8c984e0" providerId="AD" clId="Web-{0ACF53E7-212D-4947-DBF9-A1871772A77F}"/>
    <pc:docChg chg="mod modSld">
      <pc:chgData name="Valérie Serres (CISSSMC16)" userId="S::valerie.serres.cssshrr16_ssss.gouv.qc.ca#ext#@usherbrooke.onmicrosoft.com::ec111c61-4067-457c-b9e4-592ee8c984e0" providerId="AD" clId="Web-{0ACF53E7-212D-4947-DBF9-A1871772A77F}" dt="2023-07-14T19:57:56.461" v="62" actId="20577"/>
      <pc:docMkLst>
        <pc:docMk/>
      </pc:docMkLst>
      <pc:sldChg chg="modSp addCm modCm">
        <pc:chgData name="Valérie Serres (CISSSMC16)" userId="S::valerie.serres.cssshrr16_ssss.gouv.qc.ca#ext#@usherbrooke.onmicrosoft.com::ec111c61-4067-457c-b9e4-592ee8c984e0" providerId="AD" clId="Web-{0ACF53E7-212D-4947-DBF9-A1871772A77F}" dt="2023-07-14T19:55:38.619" v="17" actId="20577"/>
        <pc:sldMkLst>
          <pc:docMk/>
          <pc:sldMk cId="3330177773" sldId="270"/>
        </pc:sldMkLst>
        <pc:spChg chg="mod">
          <ac:chgData name="Valérie Serres (CISSSMC16)" userId="S::valerie.serres.cssshrr16_ssss.gouv.qc.ca#ext#@usherbrooke.onmicrosoft.com::ec111c61-4067-457c-b9e4-592ee8c984e0" providerId="AD" clId="Web-{0ACF53E7-212D-4947-DBF9-A1871772A77F}" dt="2023-07-14T19:55:38.619" v="17" actId="20577"/>
          <ac:spMkLst>
            <pc:docMk/>
            <pc:sldMk cId="3330177773" sldId="270"/>
            <ac:spMk id="12" creationId="{7BBDA255-5064-4468-80DD-32815F12D4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Valérie Serres (CISSSMC16)" userId="S::valerie.serres.cssshrr16_ssss.gouv.qc.ca#ext#@usherbrooke.onmicrosoft.com::ec111c61-4067-457c-b9e4-592ee8c984e0" providerId="AD" clId="Web-{0ACF53E7-212D-4947-DBF9-A1871772A77F}" dt="2023-07-14T19:55:38.619" v="17" actId="20577"/>
              <pc2:cmMkLst xmlns:pc2="http://schemas.microsoft.com/office/powerpoint/2019/9/main/command">
                <pc:docMk/>
                <pc:sldMk cId="3330177773" sldId="270"/>
                <pc2:cmMk id="{68195574-078B-4EEC-BC73-932663CA70A2}"/>
              </pc2:cmMkLst>
            </pc226:cmChg>
          </p:ext>
        </pc:extLst>
      </pc:sldChg>
      <pc:sldChg chg="modSp addCm">
        <pc:chgData name="Valérie Serres (CISSSMC16)" userId="S::valerie.serres.cssshrr16_ssss.gouv.qc.ca#ext#@usherbrooke.onmicrosoft.com::ec111c61-4067-457c-b9e4-592ee8c984e0" providerId="AD" clId="Web-{0ACF53E7-212D-4947-DBF9-A1871772A77F}" dt="2023-07-14T19:54:58.526" v="8" actId="20577"/>
        <pc:sldMkLst>
          <pc:docMk/>
          <pc:sldMk cId="1230627226" sldId="278"/>
        </pc:sldMkLst>
        <pc:spChg chg="mod">
          <ac:chgData name="Valérie Serres (CISSSMC16)" userId="S::valerie.serres.cssshrr16_ssss.gouv.qc.ca#ext#@usherbrooke.onmicrosoft.com::ec111c61-4067-457c-b9e4-592ee8c984e0" providerId="AD" clId="Web-{0ACF53E7-212D-4947-DBF9-A1871772A77F}" dt="2023-07-14T19:54:58.526" v="8" actId="20577"/>
          <ac:spMkLst>
            <pc:docMk/>
            <pc:sldMk cId="1230627226" sldId="278"/>
            <ac:spMk id="3" creationId="{C50EC6E1-9FE0-41A7-A1A9-ED98ED10F49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alérie Serres (CISSSMC16)" userId="S::valerie.serres.cssshrr16_ssss.gouv.qc.ca#ext#@usherbrooke.onmicrosoft.com::ec111c61-4067-457c-b9e4-592ee8c984e0" providerId="AD" clId="Web-{0ACF53E7-212D-4947-DBF9-A1871772A77F}" dt="2023-07-14T19:54:53.432" v="7"/>
              <pc2:cmMkLst xmlns:pc2="http://schemas.microsoft.com/office/powerpoint/2019/9/main/command">
                <pc:docMk/>
                <pc:sldMk cId="1230627226" sldId="278"/>
                <pc2:cmMk id="{06ED8328-A3BE-4231-9B56-8564D8A90692}"/>
              </pc2:cmMkLst>
            </pc226:cmChg>
          </p:ext>
        </pc:extLst>
      </pc:sldChg>
      <pc:sldChg chg="modSp">
        <pc:chgData name="Valérie Serres (CISSSMC16)" userId="S::valerie.serres.cssshrr16_ssss.gouv.qc.ca#ext#@usherbrooke.onmicrosoft.com::ec111c61-4067-457c-b9e4-592ee8c984e0" providerId="AD" clId="Web-{0ACF53E7-212D-4947-DBF9-A1871772A77F}" dt="2023-07-14T19:57:56.461" v="62" actId="20577"/>
        <pc:sldMkLst>
          <pc:docMk/>
          <pc:sldMk cId="877652598" sldId="279"/>
        </pc:sldMkLst>
        <pc:spChg chg="mod">
          <ac:chgData name="Valérie Serres (CISSSMC16)" userId="S::valerie.serres.cssshrr16_ssss.gouv.qc.ca#ext#@usherbrooke.onmicrosoft.com::ec111c61-4067-457c-b9e4-592ee8c984e0" providerId="AD" clId="Web-{0ACF53E7-212D-4947-DBF9-A1871772A77F}" dt="2023-07-14T19:57:56.461" v="62" actId="20577"/>
          <ac:spMkLst>
            <pc:docMk/>
            <pc:sldMk cId="877652598" sldId="279"/>
            <ac:spMk id="3" creationId="{C50EC6E1-9FE0-41A7-A1A9-ED98ED10F497}"/>
          </ac:spMkLst>
        </pc:spChg>
        <pc:picChg chg="mod">
          <ac:chgData name="Valérie Serres (CISSSMC16)" userId="S::valerie.serres.cssshrr16_ssss.gouv.qc.ca#ext#@usherbrooke.onmicrosoft.com::ec111c61-4067-457c-b9e4-592ee8c984e0" providerId="AD" clId="Web-{0ACF53E7-212D-4947-DBF9-A1871772A77F}" dt="2023-07-14T19:57:36.352" v="59" actId="1076"/>
          <ac:picMkLst>
            <pc:docMk/>
            <pc:sldMk cId="877652598" sldId="279"/>
            <ac:picMk id="8" creationId="{8813EEB1-D9DF-D441-AB1A-8B68D1C3531B}"/>
          </ac:picMkLst>
        </pc:picChg>
        <pc:picChg chg="mod">
          <ac:chgData name="Valérie Serres (CISSSMC16)" userId="S::valerie.serres.cssshrr16_ssss.gouv.qc.ca#ext#@usherbrooke.onmicrosoft.com::ec111c61-4067-457c-b9e4-592ee8c984e0" providerId="AD" clId="Web-{0ACF53E7-212D-4947-DBF9-A1871772A77F}" dt="2023-07-14T19:57:37.868" v="60" actId="1076"/>
          <ac:picMkLst>
            <pc:docMk/>
            <pc:sldMk cId="877652598" sldId="279"/>
            <ac:picMk id="10" creationId="{7F363F1C-0D46-A316-460C-0D260A5BB7E7}"/>
          </ac:picMkLst>
        </pc:picChg>
      </pc:sldChg>
    </pc:docChg>
  </pc:docChgLst>
  <pc:docChgLst>
    <pc:chgData name="Élisa Thériault" userId="b307a219-fbde-4a7e-86c3-b56d69c3873f" providerId="ADAL" clId="{0FB34B99-1794-CF43-BFE7-099331C552F8}"/>
    <pc:docChg chg="undo redo custSel addSld delSld modSld sldOrd">
      <pc:chgData name="Élisa Thériault" userId="b307a219-fbde-4a7e-86c3-b56d69c3873f" providerId="ADAL" clId="{0FB34B99-1794-CF43-BFE7-099331C552F8}" dt="2023-08-07T02:01:55.116" v="1413" actId="14100"/>
      <pc:docMkLst>
        <pc:docMk/>
      </pc:docMkLst>
      <pc:sldChg chg="modSp mod">
        <pc:chgData name="Élisa Thériault" userId="b307a219-fbde-4a7e-86c3-b56d69c3873f" providerId="ADAL" clId="{0FB34B99-1794-CF43-BFE7-099331C552F8}" dt="2023-06-22T02:33:21.091" v="0" actId="20577"/>
        <pc:sldMkLst>
          <pc:docMk/>
          <pc:sldMk cId="2521460300" sldId="258"/>
        </pc:sldMkLst>
        <pc:spChg chg="mod">
          <ac:chgData name="Élisa Thériault" userId="b307a219-fbde-4a7e-86c3-b56d69c3873f" providerId="ADAL" clId="{0FB34B99-1794-CF43-BFE7-099331C552F8}" dt="2023-06-22T02:33:21.091" v="0" actId="20577"/>
          <ac:spMkLst>
            <pc:docMk/>
            <pc:sldMk cId="2521460300" sldId="258"/>
            <ac:spMk id="9" creationId="{0024331F-BDEE-4485-8021-E90D184CCABE}"/>
          </ac:spMkLst>
        </pc:spChg>
      </pc:sldChg>
      <pc:sldChg chg="addSp modSp mod">
        <pc:chgData name="Élisa Thériault" userId="b307a219-fbde-4a7e-86c3-b56d69c3873f" providerId="ADAL" clId="{0FB34B99-1794-CF43-BFE7-099331C552F8}" dt="2023-06-22T03:02:10.891" v="526" actId="1076"/>
        <pc:sldMkLst>
          <pc:docMk/>
          <pc:sldMk cId="3052005151" sldId="263"/>
        </pc:sldMkLst>
        <pc:spChg chg="mod">
          <ac:chgData name="Élisa Thériault" userId="b307a219-fbde-4a7e-86c3-b56d69c3873f" providerId="ADAL" clId="{0FB34B99-1794-CF43-BFE7-099331C552F8}" dt="2023-06-22T02:35:19.628" v="134" actId="1076"/>
          <ac:spMkLst>
            <pc:docMk/>
            <pc:sldMk cId="3052005151" sldId="263"/>
            <ac:spMk id="2" creationId="{D384988C-10F1-4027-854E-7577C676619E}"/>
          </ac:spMkLst>
        </pc:spChg>
        <pc:spChg chg="mod">
          <ac:chgData name="Élisa Thériault" userId="b307a219-fbde-4a7e-86c3-b56d69c3873f" providerId="ADAL" clId="{0FB34B99-1794-CF43-BFE7-099331C552F8}" dt="2023-06-22T02:37:03.578" v="185" actId="242"/>
          <ac:spMkLst>
            <pc:docMk/>
            <pc:sldMk cId="3052005151" sldId="263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0FB34B99-1794-CF43-BFE7-099331C552F8}" dt="2023-06-22T03:02:10.891" v="526" actId="1076"/>
          <ac:spMkLst>
            <pc:docMk/>
            <pc:sldMk cId="3052005151" sldId="263"/>
            <ac:spMk id="4" creationId="{45CF0D2C-B391-08BD-B7F7-684DA1FF9709}"/>
          </ac:spMkLst>
        </pc:spChg>
        <pc:spChg chg="add mod">
          <ac:chgData name="Élisa Thériault" userId="b307a219-fbde-4a7e-86c3-b56d69c3873f" providerId="ADAL" clId="{0FB34B99-1794-CF43-BFE7-099331C552F8}" dt="2023-06-22T03:02:10.891" v="526" actId="1076"/>
          <ac:spMkLst>
            <pc:docMk/>
            <pc:sldMk cId="3052005151" sldId="263"/>
            <ac:spMk id="5" creationId="{E4BB8837-6D8D-9072-A66C-281CF11A0CC0}"/>
          </ac:spMkLst>
        </pc:spChg>
        <pc:spChg chg="add mod">
          <ac:chgData name="Élisa Thériault" userId="b307a219-fbde-4a7e-86c3-b56d69c3873f" providerId="ADAL" clId="{0FB34B99-1794-CF43-BFE7-099331C552F8}" dt="2023-06-22T03:02:10.891" v="526" actId="1076"/>
          <ac:spMkLst>
            <pc:docMk/>
            <pc:sldMk cId="3052005151" sldId="263"/>
            <ac:spMk id="10" creationId="{0FB27E55-B7CE-3C95-6FA3-1E3E1ECDE494}"/>
          </ac:spMkLst>
        </pc:spChg>
        <pc:picChg chg="mod">
          <ac:chgData name="Élisa Thériault" userId="b307a219-fbde-4a7e-86c3-b56d69c3873f" providerId="ADAL" clId="{0FB34B99-1794-CF43-BFE7-099331C552F8}" dt="2023-06-22T03:02:10.891" v="526" actId="1076"/>
          <ac:picMkLst>
            <pc:docMk/>
            <pc:sldMk cId="3052005151" sldId="263"/>
            <ac:picMk id="7" creationId="{587C0AFB-ADD4-43EC-9B40-141D02F5B25E}"/>
          </ac:picMkLst>
        </pc:picChg>
        <pc:picChg chg="add mod">
          <ac:chgData name="Élisa Thériault" userId="b307a219-fbde-4a7e-86c3-b56d69c3873f" providerId="ADAL" clId="{0FB34B99-1794-CF43-BFE7-099331C552F8}" dt="2023-06-22T03:02:10.891" v="526" actId="1076"/>
          <ac:picMkLst>
            <pc:docMk/>
            <pc:sldMk cId="3052005151" sldId="263"/>
            <ac:picMk id="12" creationId="{DB7EE672-BDA6-935A-2832-98B6F696CACD}"/>
          </ac:picMkLst>
        </pc:picChg>
        <pc:picChg chg="add mod">
          <ac:chgData name="Élisa Thériault" userId="b307a219-fbde-4a7e-86c3-b56d69c3873f" providerId="ADAL" clId="{0FB34B99-1794-CF43-BFE7-099331C552F8}" dt="2023-06-22T03:02:10.891" v="526" actId="1076"/>
          <ac:picMkLst>
            <pc:docMk/>
            <pc:sldMk cId="3052005151" sldId="263"/>
            <ac:picMk id="14" creationId="{ABE7E0B3-DAC8-3F0A-F2BD-442474F1B600}"/>
          </ac:picMkLst>
        </pc:picChg>
        <pc:picChg chg="add mod">
          <ac:chgData name="Élisa Thériault" userId="b307a219-fbde-4a7e-86c3-b56d69c3873f" providerId="ADAL" clId="{0FB34B99-1794-CF43-BFE7-099331C552F8}" dt="2023-06-22T03:02:10.891" v="526" actId="1076"/>
          <ac:picMkLst>
            <pc:docMk/>
            <pc:sldMk cId="3052005151" sldId="263"/>
            <ac:picMk id="16" creationId="{50280F9A-DC81-3EDA-007B-849C54A56BDC}"/>
          </ac:picMkLst>
        </pc:picChg>
      </pc:sldChg>
      <pc:sldChg chg="modSp mod">
        <pc:chgData name="Élisa Thériault" userId="b307a219-fbde-4a7e-86c3-b56d69c3873f" providerId="ADAL" clId="{0FB34B99-1794-CF43-BFE7-099331C552F8}" dt="2023-06-23T16:32:54.787" v="530" actId="14100"/>
        <pc:sldMkLst>
          <pc:docMk/>
          <pc:sldMk cId="1667752568" sldId="267"/>
        </pc:sldMkLst>
        <pc:spChg chg="mod">
          <ac:chgData name="Élisa Thériault" userId="b307a219-fbde-4a7e-86c3-b56d69c3873f" providerId="ADAL" clId="{0FB34B99-1794-CF43-BFE7-099331C552F8}" dt="2023-06-22T02:33:51.112" v="77" actId="207"/>
          <ac:spMkLst>
            <pc:docMk/>
            <pc:sldMk cId="1667752568" sldId="267"/>
            <ac:spMk id="2" creationId="{D384988C-10F1-4027-854E-7577C676619E}"/>
          </ac:spMkLst>
        </pc:spChg>
        <pc:spChg chg="mod">
          <ac:chgData name="Élisa Thériault" userId="b307a219-fbde-4a7e-86c3-b56d69c3873f" providerId="ADAL" clId="{0FB34B99-1794-CF43-BFE7-099331C552F8}" dt="2023-06-23T16:32:54.787" v="530" actId="14100"/>
          <ac:spMkLst>
            <pc:docMk/>
            <pc:sldMk cId="1667752568" sldId="267"/>
            <ac:spMk id="3" creationId="{AFCB3CAD-3C22-450D-B5C4-2878CEC6D9D1}"/>
          </ac:spMkLst>
        </pc:spChg>
        <pc:picChg chg="mod">
          <ac:chgData name="Élisa Thériault" userId="b307a219-fbde-4a7e-86c3-b56d69c3873f" providerId="ADAL" clId="{0FB34B99-1794-CF43-BFE7-099331C552F8}" dt="2023-06-22T02:33:42.874" v="11" actId="1076"/>
          <ac:picMkLst>
            <pc:docMk/>
            <pc:sldMk cId="1667752568" sldId="267"/>
            <ac:picMk id="6" creationId="{466CE8F6-5D62-4ADF-A356-964604D46067}"/>
          </ac:picMkLst>
        </pc:picChg>
        <pc:picChg chg="mod">
          <ac:chgData name="Élisa Thériault" userId="b307a219-fbde-4a7e-86c3-b56d69c3873f" providerId="ADAL" clId="{0FB34B99-1794-CF43-BFE7-099331C552F8}" dt="2023-06-22T02:33:24.903" v="1" actId="1076"/>
          <ac:picMkLst>
            <pc:docMk/>
            <pc:sldMk cId="1667752568" sldId="267"/>
            <ac:picMk id="9" creationId="{AAC9055F-2E52-45E8-9A7A-1CAFF590F453}"/>
          </ac:picMkLst>
        </pc:picChg>
      </pc:sldChg>
      <pc:sldChg chg="addSp delSp modSp mod">
        <pc:chgData name="Élisa Thériault" userId="b307a219-fbde-4a7e-86c3-b56d69c3873f" providerId="ADAL" clId="{0FB34B99-1794-CF43-BFE7-099331C552F8}" dt="2023-06-22T02:42:52.587" v="243" actId="1076"/>
        <pc:sldMkLst>
          <pc:docMk/>
          <pc:sldMk cId="3747044853" sldId="268"/>
        </pc:sldMkLst>
        <pc:spChg chg="mod">
          <ac:chgData name="Élisa Thériault" userId="b307a219-fbde-4a7e-86c3-b56d69c3873f" providerId="ADAL" clId="{0FB34B99-1794-CF43-BFE7-099331C552F8}" dt="2023-06-22T02:38:29.599" v="203" actId="122"/>
          <ac:spMkLst>
            <pc:docMk/>
            <pc:sldMk cId="3747044853" sldId="268"/>
            <ac:spMk id="3" creationId="{C50EC6E1-9FE0-41A7-A1A9-ED98ED10F497}"/>
          </ac:spMkLst>
        </pc:spChg>
        <pc:spChg chg="add del mod">
          <ac:chgData name="Élisa Thériault" userId="b307a219-fbde-4a7e-86c3-b56d69c3873f" providerId="ADAL" clId="{0FB34B99-1794-CF43-BFE7-099331C552F8}" dt="2023-06-22T02:41:11.631" v="225"/>
          <ac:spMkLst>
            <pc:docMk/>
            <pc:sldMk cId="3747044853" sldId="268"/>
            <ac:spMk id="11" creationId="{4F068CE2-8A6D-27BD-6B58-C1DE5F1319C6}"/>
          </ac:spMkLst>
        </pc:spChg>
        <pc:picChg chg="mod">
          <ac:chgData name="Élisa Thériault" userId="b307a219-fbde-4a7e-86c3-b56d69c3873f" providerId="ADAL" clId="{0FB34B99-1794-CF43-BFE7-099331C552F8}" dt="2023-06-22T02:38:13.267" v="195" actId="207"/>
          <ac:picMkLst>
            <pc:docMk/>
            <pc:sldMk cId="3747044853" sldId="268"/>
            <ac:picMk id="6" creationId="{6B9B7A14-4FA7-4D56-B6CB-5A8C25C20C8D}"/>
          </ac:picMkLst>
        </pc:picChg>
        <pc:picChg chg="del">
          <ac:chgData name="Élisa Thériault" userId="b307a219-fbde-4a7e-86c3-b56d69c3873f" providerId="ADAL" clId="{0FB34B99-1794-CF43-BFE7-099331C552F8}" dt="2023-06-22T02:38:32.403" v="204" actId="478"/>
          <ac:picMkLst>
            <pc:docMk/>
            <pc:sldMk cId="3747044853" sldId="268"/>
            <ac:picMk id="7" creationId="{EFBCCD9D-B0B9-463F-A538-AF04DB5989C8}"/>
          </ac:picMkLst>
        </pc:picChg>
        <pc:picChg chg="add mod">
          <ac:chgData name="Élisa Thériault" userId="b307a219-fbde-4a7e-86c3-b56d69c3873f" providerId="ADAL" clId="{0FB34B99-1794-CF43-BFE7-099331C552F8}" dt="2023-06-22T02:42:06.170" v="228" actId="1076"/>
          <ac:picMkLst>
            <pc:docMk/>
            <pc:sldMk cId="3747044853" sldId="268"/>
            <ac:picMk id="8" creationId="{A58D332F-F091-4313-66ED-183C4F5DFFE2}"/>
          </ac:picMkLst>
        </pc:picChg>
        <pc:picChg chg="add mod">
          <ac:chgData name="Élisa Thériault" userId="b307a219-fbde-4a7e-86c3-b56d69c3873f" providerId="ADAL" clId="{0FB34B99-1794-CF43-BFE7-099331C552F8}" dt="2023-06-22T02:42:06.170" v="228" actId="1076"/>
          <ac:picMkLst>
            <pc:docMk/>
            <pc:sldMk cId="3747044853" sldId="268"/>
            <ac:picMk id="10" creationId="{CEEFF2F0-D72D-3E42-2D9B-A734B786F90C}"/>
          </ac:picMkLst>
        </pc:picChg>
        <pc:picChg chg="add del mod">
          <ac:chgData name="Élisa Thériault" userId="b307a219-fbde-4a7e-86c3-b56d69c3873f" providerId="ADAL" clId="{0FB34B99-1794-CF43-BFE7-099331C552F8}" dt="2023-06-22T02:41:05.637" v="222" actId="478"/>
          <ac:picMkLst>
            <pc:docMk/>
            <pc:sldMk cId="3747044853" sldId="268"/>
            <ac:picMk id="12" creationId="{012E362D-D710-DA97-5245-031713699FE8}"/>
          </ac:picMkLst>
        </pc:picChg>
        <pc:picChg chg="add mod">
          <ac:chgData name="Élisa Thériault" userId="b307a219-fbde-4a7e-86c3-b56d69c3873f" providerId="ADAL" clId="{0FB34B99-1794-CF43-BFE7-099331C552F8}" dt="2023-06-22T02:42:28.865" v="238" actId="1076"/>
          <ac:picMkLst>
            <pc:docMk/>
            <pc:sldMk cId="3747044853" sldId="268"/>
            <ac:picMk id="14" creationId="{06141184-C516-DCD5-C285-963A5B3D5739}"/>
          </ac:picMkLst>
        </pc:picChg>
        <pc:picChg chg="add mod">
          <ac:chgData name="Élisa Thériault" userId="b307a219-fbde-4a7e-86c3-b56d69c3873f" providerId="ADAL" clId="{0FB34B99-1794-CF43-BFE7-099331C552F8}" dt="2023-06-22T02:42:30.974" v="239" actId="1076"/>
          <ac:picMkLst>
            <pc:docMk/>
            <pc:sldMk cId="3747044853" sldId="268"/>
            <ac:picMk id="16" creationId="{F74317A4-EB25-2BAA-AE77-BF502BB70157}"/>
          </ac:picMkLst>
        </pc:picChg>
        <pc:picChg chg="add mod">
          <ac:chgData name="Élisa Thériault" userId="b307a219-fbde-4a7e-86c3-b56d69c3873f" providerId="ADAL" clId="{0FB34B99-1794-CF43-BFE7-099331C552F8}" dt="2023-06-22T02:42:52.587" v="243" actId="1076"/>
          <ac:picMkLst>
            <pc:docMk/>
            <pc:sldMk cId="3747044853" sldId="268"/>
            <ac:picMk id="18" creationId="{67226CD7-37C5-5148-B15F-D03D9C1B86B2}"/>
          </ac:picMkLst>
        </pc:picChg>
        <pc:picChg chg="add mod">
          <ac:chgData name="Élisa Thériault" userId="b307a219-fbde-4a7e-86c3-b56d69c3873f" providerId="ADAL" clId="{0FB34B99-1794-CF43-BFE7-099331C552F8}" dt="2023-06-22T02:42:50.362" v="242" actId="1076"/>
          <ac:picMkLst>
            <pc:docMk/>
            <pc:sldMk cId="3747044853" sldId="268"/>
            <ac:picMk id="20" creationId="{08C9F38F-833B-E948-63FB-60AE59BA6CE9}"/>
          </ac:picMkLst>
        </pc:picChg>
      </pc:sldChg>
      <pc:sldChg chg="addSp delSp modSp mod">
        <pc:chgData name="Élisa Thériault" userId="b307a219-fbde-4a7e-86c3-b56d69c3873f" providerId="ADAL" clId="{0FB34B99-1794-CF43-BFE7-099331C552F8}" dt="2023-06-22T02:48:00.446" v="289" actId="1076"/>
        <pc:sldMkLst>
          <pc:docMk/>
          <pc:sldMk cId="3330177773" sldId="270"/>
        </pc:sldMkLst>
        <pc:spChg chg="del mod">
          <ac:chgData name="Élisa Thériault" userId="b307a219-fbde-4a7e-86c3-b56d69c3873f" providerId="ADAL" clId="{0FB34B99-1794-CF43-BFE7-099331C552F8}" dt="2023-06-22T02:45:10.008" v="263" actId="478"/>
          <ac:spMkLst>
            <pc:docMk/>
            <pc:sldMk cId="3330177773" sldId="270"/>
            <ac:spMk id="3" creationId="{C50EC6E1-9FE0-41A7-A1A9-ED98ED10F497}"/>
          </ac:spMkLst>
        </pc:spChg>
        <pc:spChg chg="mod">
          <ac:chgData name="Élisa Thériault" userId="b307a219-fbde-4a7e-86c3-b56d69c3873f" providerId="ADAL" clId="{0FB34B99-1794-CF43-BFE7-099331C552F8}" dt="2023-06-22T02:47:59.164" v="288" actId="1076"/>
          <ac:spMkLst>
            <pc:docMk/>
            <pc:sldMk cId="3330177773" sldId="270"/>
            <ac:spMk id="12" creationId="{7BBDA255-5064-4468-80DD-32815F12D4EE}"/>
          </ac:spMkLst>
        </pc:spChg>
        <pc:picChg chg="mod">
          <ac:chgData name="Élisa Thériault" userId="b307a219-fbde-4a7e-86c3-b56d69c3873f" providerId="ADAL" clId="{0FB34B99-1794-CF43-BFE7-099331C552F8}" dt="2023-06-22T02:38:09.559" v="194" actId="207"/>
          <ac:picMkLst>
            <pc:docMk/>
            <pc:sldMk cId="3330177773" sldId="270"/>
            <ac:picMk id="6" creationId="{6B9B7A14-4FA7-4D56-B6CB-5A8C25C20C8D}"/>
          </ac:picMkLst>
        </pc:picChg>
        <pc:picChg chg="mod">
          <ac:chgData name="Élisa Thériault" userId="b307a219-fbde-4a7e-86c3-b56d69c3873f" providerId="ADAL" clId="{0FB34B99-1794-CF43-BFE7-099331C552F8}" dt="2023-06-22T02:48:00.446" v="289" actId="1076"/>
          <ac:picMkLst>
            <pc:docMk/>
            <pc:sldMk cId="3330177773" sldId="270"/>
            <ac:picMk id="9" creationId="{412E0BD3-8256-424D-B667-70D6247F2F94}"/>
          </ac:picMkLst>
        </pc:picChg>
        <pc:picChg chg="del mod">
          <ac:chgData name="Élisa Thériault" userId="b307a219-fbde-4a7e-86c3-b56d69c3873f" providerId="ADAL" clId="{0FB34B99-1794-CF43-BFE7-099331C552F8}" dt="2023-06-22T02:45:11.093" v="264" actId="478"/>
          <ac:picMkLst>
            <pc:docMk/>
            <pc:sldMk cId="3330177773" sldId="270"/>
            <ac:picMk id="10" creationId="{8B1624C6-63DD-46B0-A678-ADBF60BC50EB}"/>
          </ac:picMkLst>
        </pc:picChg>
        <pc:picChg chg="add mod">
          <ac:chgData name="Élisa Thériault" userId="b307a219-fbde-4a7e-86c3-b56d69c3873f" providerId="ADAL" clId="{0FB34B99-1794-CF43-BFE7-099331C552F8}" dt="2023-06-22T02:46:04.036" v="269" actId="1076"/>
          <ac:picMkLst>
            <pc:docMk/>
            <pc:sldMk cId="3330177773" sldId="270"/>
            <ac:picMk id="1026" creationId="{985EBFF7-5F75-C694-7806-20760F4317FB}"/>
          </ac:picMkLst>
        </pc:picChg>
      </pc:sldChg>
      <pc:sldChg chg="addSp delSp modSp mod">
        <pc:chgData name="Élisa Thériault" userId="b307a219-fbde-4a7e-86c3-b56d69c3873f" providerId="ADAL" clId="{0FB34B99-1794-CF43-BFE7-099331C552F8}" dt="2023-06-30T15:52:58.431" v="543" actId="1076"/>
        <pc:sldMkLst>
          <pc:docMk/>
          <pc:sldMk cId="1834072105" sldId="272"/>
        </pc:sldMkLst>
        <pc:spChg chg="mod">
          <ac:chgData name="Élisa Thériault" userId="b307a219-fbde-4a7e-86c3-b56d69c3873f" providerId="ADAL" clId="{0FB34B99-1794-CF43-BFE7-099331C552F8}" dt="2023-06-22T02:56:51.950" v="399" actId="1076"/>
          <ac:spMkLst>
            <pc:docMk/>
            <pc:sldMk cId="1834072105" sldId="272"/>
            <ac:spMk id="2" creationId="{D384988C-10F1-4027-854E-7577C676619E}"/>
          </ac:spMkLst>
        </pc:spChg>
        <pc:spChg chg="mod">
          <ac:chgData name="Élisa Thériault" userId="b307a219-fbde-4a7e-86c3-b56d69c3873f" providerId="ADAL" clId="{0FB34B99-1794-CF43-BFE7-099331C552F8}" dt="2023-06-22T02:58:54.979" v="440" actId="1076"/>
          <ac:spMkLst>
            <pc:docMk/>
            <pc:sldMk cId="1834072105" sldId="272"/>
            <ac:spMk id="3" creationId="{C50EC6E1-9FE0-41A7-A1A9-ED98ED10F497}"/>
          </ac:spMkLst>
        </pc:spChg>
        <pc:spChg chg="add mod">
          <ac:chgData name="Élisa Thériault" userId="b307a219-fbde-4a7e-86c3-b56d69c3873f" providerId="ADAL" clId="{0FB34B99-1794-CF43-BFE7-099331C552F8}" dt="2023-06-22T02:58:55.332" v="442" actId="1076"/>
          <ac:spMkLst>
            <pc:docMk/>
            <pc:sldMk cId="1834072105" sldId="272"/>
            <ac:spMk id="13" creationId="{BF1471D3-E116-5F8F-B8DE-F9FA68201C83}"/>
          </ac:spMkLst>
        </pc:spChg>
        <pc:picChg chg="mod">
          <ac:chgData name="Élisa Thériault" userId="b307a219-fbde-4a7e-86c3-b56d69c3873f" providerId="ADAL" clId="{0FB34B99-1794-CF43-BFE7-099331C552F8}" dt="2023-06-22T02:38:03.211" v="192" actId="207"/>
          <ac:picMkLst>
            <pc:docMk/>
            <pc:sldMk cId="1834072105" sldId="272"/>
            <ac:picMk id="6" creationId="{6B9B7A14-4FA7-4D56-B6CB-5A8C25C20C8D}"/>
          </ac:picMkLst>
        </pc:picChg>
        <pc:picChg chg="add del mod">
          <ac:chgData name="Élisa Thériault" userId="b307a219-fbde-4a7e-86c3-b56d69c3873f" providerId="ADAL" clId="{0FB34B99-1794-CF43-BFE7-099331C552F8}" dt="2023-06-22T02:51:02.461" v="311" actId="478"/>
          <ac:picMkLst>
            <pc:docMk/>
            <pc:sldMk cId="1834072105" sldId="272"/>
            <ac:picMk id="7" creationId="{EE2C514F-A6AE-7088-4C31-1F83D12F7B3C}"/>
          </ac:picMkLst>
        </pc:picChg>
        <pc:picChg chg="del">
          <ac:chgData name="Élisa Thériault" userId="b307a219-fbde-4a7e-86c3-b56d69c3873f" providerId="ADAL" clId="{0FB34B99-1794-CF43-BFE7-099331C552F8}" dt="2023-06-22T02:54:52.727" v="366" actId="478"/>
          <ac:picMkLst>
            <pc:docMk/>
            <pc:sldMk cId="1834072105" sldId="272"/>
            <ac:picMk id="8" creationId="{DB128671-EC43-4511-A81C-F9647FED6031}"/>
          </ac:picMkLst>
        </pc:picChg>
        <pc:picChg chg="add del mod">
          <ac:chgData name="Élisa Thériault" userId="b307a219-fbde-4a7e-86c3-b56d69c3873f" providerId="ADAL" clId="{0FB34B99-1794-CF43-BFE7-099331C552F8}" dt="2023-06-22T02:53:44.195" v="355" actId="478"/>
          <ac:picMkLst>
            <pc:docMk/>
            <pc:sldMk cId="1834072105" sldId="272"/>
            <ac:picMk id="9" creationId="{E46DCCD0-774C-2728-E3E0-CE42C14C06E5}"/>
          </ac:picMkLst>
        </pc:picChg>
        <pc:picChg chg="add mod">
          <ac:chgData name="Élisa Thériault" userId="b307a219-fbde-4a7e-86c3-b56d69c3873f" providerId="ADAL" clId="{0FB34B99-1794-CF43-BFE7-099331C552F8}" dt="2023-06-30T15:52:58.431" v="543" actId="1076"/>
          <ac:picMkLst>
            <pc:docMk/>
            <pc:sldMk cId="1834072105" sldId="272"/>
            <ac:picMk id="10" creationId="{247A6292-04F9-2BB1-1CCF-1A93A08AAB71}"/>
          </ac:picMkLst>
        </pc:picChg>
        <pc:picChg chg="add mod">
          <ac:chgData name="Élisa Thériault" userId="b307a219-fbde-4a7e-86c3-b56d69c3873f" providerId="ADAL" clId="{0FB34B99-1794-CF43-BFE7-099331C552F8}" dt="2023-06-22T02:58:55.536" v="443" actId="1076"/>
          <ac:picMkLst>
            <pc:docMk/>
            <pc:sldMk cId="1834072105" sldId="272"/>
            <ac:picMk id="11" creationId="{4EDBDBEC-38BA-8A38-5696-38EB4408FFC1}"/>
          </ac:picMkLst>
        </pc:picChg>
        <pc:picChg chg="add mod">
          <ac:chgData name="Élisa Thériault" userId="b307a219-fbde-4a7e-86c3-b56d69c3873f" providerId="ADAL" clId="{0FB34B99-1794-CF43-BFE7-099331C552F8}" dt="2023-06-22T02:58:55.536" v="443" actId="1076"/>
          <ac:picMkLst>
            <pc:docMk/>
            <pc:sldMk cId="1834072105" sldId="272"/>
            <ac:picMk id="15" creationId="{98804592-533C-61C7-2A19-77D762EA5959}"/>
          </ac:picMkLst>
        </pc:picChg>
        <pc:picChg chg="add mod">
          <ac:chgData name="Élisa Thériault" userId="b307a219-fbde-4a7e-86c3-b56d69c3873f" providerId="ADAL" clId="{0FB34B99-1794-CF43-BFE7-099331C552F8}" dt="2023-06-30T15:52:50.821" v="541" actId="1076"/>
          <ac:picMkLst>
            <pc:docMk/>
            <pc:sldMk cId="1834072105" sldId="272"/>
            <ac:picMk id="17" creationId="{CC312F2A-0423-B42D-12A1-E3236A679D0D}"/>
          </ac:picMkLst>
        </pc:picChg>
        <pc:picChg chg="add del mod">
          <ac:chgData name="Élisa Thériault" userId="b307a219-fbde-4a7e-86c3-b56d69c3873f" providerId="ADAL" clId="{0FB34B99-1794-CF43-BFE7-099331C552F8}" dt="2023-06-22T02:58:53.145" v="429" actId="478"/>
          <ac:picMkLst>
            <pc:docMk/>
            <pc:sldMk cId="1834072105" sldId="272"/>
            <ac:picMk id="19" creationId="{9CAE62E0-EB65-E193-50A6-BEEA489E384C}"/>
          </ac:picMkLst>
        </pc:picChg>
        <pc:picChg chg="add mod">
          <ac:chgData name="Élisa Thériault" userId="b307a219-fbde-4a7e-86c3-b56d69c3873f" providerId="ADAL" clId="{0FB34B99-1794-CF43-BFE7-099331C552F8}" dt="2023-06-30T15:52:43.895" v="540" actId="1076"/>
          <ac:picMkLst>
            <pc:docMk/>
            <pc:sldMk cId="1834072105" sldId="272"/>
            <ac:picMk id="21" creationId="{662F25E9-B382-2052-813E-C731E0BB3E51}"/>
          </ac:picMkLst>
        </pc:picChg>
        <pc:picChg chg="add mod">
          <ac:chgData name="Élisa Thériault" userId="b307a219-fbde-4a7e-86c3-b56d69c3873f" providerId="ADAL" clId="{0FB34B99-1794-CF43-BFE7-099331C552F8}" dt="2023-06-30T15:52:35.235" v="538" actId="1076"/>
          <ac:picMkLst>
            <pc:docMk/>
            <pc:sldMk cId="1834072105" sldId="272"/>
            <ac:picMk id="23" creationId="{F73F5005-363B-E9BD-12F8-86FC18E6F45A}"/>
          </ac:picMkLst>
        </pc:picChg>
        <pc:picChg chg="add del mod">
          <ac:chgData name="Élisa Thériault" userId="b307a219-fbde-4a7e-86c3-b56d69c3873f" providerId="ADAL" clId="{0FB34B99-1794-CF43-BFE7-099331C552F8}" dt="2023-06-22T02:50:35.683" v="307" actId="478"/>
          <ac:picMkLst>
            <pc:docMk/>
            <pc:sldMk cId="1834072105" sldId="272"/>
            <ac:picMk id="3074" creationId="{65D19A15-BAFC-3361-A055-B307C0DC14A5}"/>
          </ac:picMkLst>
        </pc:picChg>
        <pc:picChg chg="add del mod">
          <ac:chgData name="Élisa Thériault" userId="b307a219-fbde-4a7e-86c3-b56d69c3873f" providerId="ADAL" clId="{0FB34B99-1794-CF43-BFE7-099331C552F8}" dt="2023-06-22T02:53:46.034" v="356" actId="478"/>
          <ac:picMkLst>
            <pc:docMk/>
            <pc:sldMk cId="1834072105" sldId="272"/>
            <ac:picMk id="3076" creationId="{49BAA6A7-4031-ED2E-1046-C966C9A5C948}"/>
          </ac:picMkLst>
        </pc:picChg>
      </pc:sldChg>
      <pc:sldChg chg="modSp mod">
        <pc:chgData name="Élisa Thériault" userId="b307a219-fbde-4a7e-86c3-b56d69c3873f" providerId="ADAL" clId="{0FB34B99-1794-CF43-BFE7-099331C552F8}" dt="2023-06-22T02:48:31.469" v="294" actId="14100"/>
        <pc:sldMkLst>
          <pc:docMk/>
          <pc:sldMk cId="1363755018" sldId="273"/>
        </pc:sldMkLst>
        <pc:picChg chg="mod">
          <ac:chgData name="Élisa Thériault" userId="b307a219-fbde-4a7e-86c3-b56d69c3873f" providerId="ADAL" clId="{0FB34B99-1794-CF43-BFE7-099331C552F8}" dt="2023-06-22T02:38:07.221" v="193" actId="207"/>
          <ac:picMkLst>
            <pc:docMk/>
            <pc:sldMk cId="1363755018" sldId="273"/>
            <ac:picMk id="6" creationId="{6B9B7A14-4FA7-4D56-B6CB-5A8C25C20C8D}"/>
          </ac:picMkLst>
        </pc:picChg>
        <pc:picChg chg="mod">
          <ac:chgData name="Élisa Thériault" userId="b307a219-fbde-4a7e-86c3-b56d69c3873f" providerId="ADAL" clId="{0FB34B99-1794-CF43-BFE7-099331C552F8}" dt="2023-06-22T02:48:31.469" v="294" actId="14100"/>
          <ac:picMkLst>
            <pc:docMk/>
            <pc:sldMk cId="1363755018" sldId="273"/>
            <ac:picMk id="8" creationId="{76E154FC-EC91-4F1A-96A5-925C15409F6E}"/>
          </ac:picMkLst>
        </pc:picChg>
        <pc:picChg chg="mod">
          <ac:chgData name="Élisa Thériault" userId="b307a219-fbde-4a7e-86c3-b56d69c3873f" providerId="ADAL" clId="{0FB34B99-1794-CF43-BFE7-099331C552F8}" dt="2023-06-22T02:48:06.212" v="290" actId="1076"/>
          <ac:picMkLst>
            <pc:docMk/>
            <pc:sldMk cId="1363755018" sldId="273"/>
            <ac:picMk id="10" creationId="{8B1624C6-63DD-46B0-A678-ADBF60BC50EB}"/>
          </ac:picMkLst>
        </pc:picChg>
      </pc:sldChg>
      <pc:sldChg chg="addSp delSp modSp mod ord">
        <pc:chgData name="Élisa Thériault" userId="b307a219-fbde-4a7e-86c3-b56d69c3873f" providerId="ADAL" clId="{0FB34B99-1794-CF43-BFE7-099331C552F8}" dt="2023-08-05T01:14:00.048" v="1388" actId="14100"/>
        <pc:sldMkLst>
          <pc:docMk/>
          <pc:sldMk cId="2200199924" sldId="275"/>
        </pc:sldMkLst>
        <pc:spChg chg="add del mod">
          <ac:chgData name="Élisa Thériault" userId="b307a219-fbde-4a7e-86c3-b56d69c3873f" providerId="ADAL" clId="{0FB34B99-1794-CF43-BFE7-099331C552F8}" dt="2023-08-05T01:13:55.687" v="1386" actId="478"/>
          <ac:spMkLst>
            <pc:docMk/>
            <pc:sldMk cId="2200199924" sldId="275"/>
            <ac:spMk id="11" creationId="{40356EC0-B196-5F69-5E6D-3A032F4D8626}"/>
          </ac:spMkLst>
        </pc:spChg>
        <pc:spChg chg="add del mod">
          <ac:chgData name="Élisa Thériault" userId="b307a219-fbde-4a7e-86c3-b56d69c3873f" providerId="ADAL" clId="{0FB34B99-1794-CF43-BFE7-099331C552F8}" dt="2023-08-05T01:13:54.352" v="1385" actId="478"/>
          <ac:spMkLst>
            <pc:docMk/>
            <pc:sldMk cId="2200199924" sldId="275"/>
            <ac:spMk id="16" creationId="{151E4070-110C-91E8-F234-7943822BB019}"/>
          </ac:spMkLst>
        </pc:spChg>
        <pc:spChg chg="add del mod">
          <ac:chgData name="Élisa Thériault" userId="b307a219-fbde-4a7e-86c3-b56d69c3873f" providerId="ADAL" clId="{0FB34B99-1794-CF43-BFE7-099331C552F8}" dt="2023-08-05T00:54:48.567" v="968" actId="478"/>
          <ac:spMkLst>
            <pc:docMk/>
            <pc:sldMk cId="2200199924" sldId="275"/>
            <ac:spMk id="17" creationId="{D0829740-EE43-9A24-2475-0F82561E2868}"/>
          </ac:spMkLst>
        </pc:spChg>
        <pc:spChg chg="add del mod">
          <ac:chgData name="Élisa Thériault" userId="b307a219-fbde-4a7e-86c3-b56d69c3873f" providerId="ADAL" clId="{0FB34B99-1794-CF43-BFE7-099331C552F8}" dt="2023-08-05T01:13:51.731" v="1383" actId="478"/>
          <ac:spMkLst>
            <pc:docMk/>
            <pc:sldMk cId="2200199924" sldId="275"/>
            <ac:spMk id="18" creationId="{C081EC46-33EE-B948-7242-5F412321DC3B}"/>
          </ac:spMkLst>
        </pc:spChg>
        <pc:spChg chg="add del mod">
          <ac:chgData name="Élisa Thériault" userId="b307a219-fbde-4a7e-86c3-b56d69c3873f" providerId="ADAL" clId="{0FB34B99-1794-CF43-BFE7-099331C552F8}" dt="2023-08-05T01:13:50.215" v="1381" actId="478"/>
          <ac:spMkLst>
            <pc:docMk/>
            <pc:sldMk cId="2200199924" sldId="275"/>
            <ac:spMk id="19" creationId="{61056B13-9CEF-5AF6-3524-BFF3B6309261}"/>
          </ac:spMkLst>
        </pc:spChg>
        <pc:spChg chg="add del mod">
          <ac:chgData name="Élisa Thériault" userId="b307a219-fbde-4a7e-86c3-b56d69c3873f" providerId="ADAL" clId="{0FB34B99-1794-CF43-BFE7-099331C552F8}" dt="2023-08-05T01:13:48.711" v="1379" actId="478"/>
          <ac:spMkLst>
            <pc:docMk/>
            <pc:sldMk cId="2200199924" sldId="275"/>
            <ac:spMk id="21" creationId="{FEC56EDF-02DD-FD89-3798-CDD7BF368CCF}"/>
          </ac:spMkLst>
        </pc:spChg>
        <pc:picChg chg="add del mod">
          <ac:chgData name="Élisa Thériault" userId="b307a219-fbde-4a7e-86c3-b56d69c3873f" providerId="ADAL" clId="{0FB34B99-1794-CF43-BFE7-099331C552F8}" dt="2023-08-05T00:45:57.190" v="740" actId="478"/>
          <ac:picMkLst>
            <pc:docMk/>
            <pc:sldMk cId="2200199924" sldId="275"/>
            <ac:picMk id="2" creationId="{4B209D05-042B-2C8F-2C9C-3946FB82A00F}"/>
          </ac:picMkLst>
        </pc:picChg>
        <pc:picChg chg="del mod">
          <ac:chgData name="Élisa Thériault" userId="b307a219-fbde-4a7e-86c3-b56d69c3873f" providerId="ADAL" clId="{0FB34B99-1794-CF43-BFE7-099331C552F8}" dt="2023-08-05T01:00:31.861" v="1083" actId="478"/>
          <ac:picMkLst>
            <pc:docMk/>
            <pc:sldMk cId="2200199924" sldId="275"/>
            <ac:picMk id="3" creationId="{A42D9D3A-81B1-88AE-CA17-0F1CACC8FA98}"/>
          </ac:picMkLst>
        </pc:picChg>
        <pc:picChg chg="add del mod">
          <ac:chgData name="Élisa Thériault" userId="b307a219-fbde-4a7e-86c3-b56d69c3873f" providerId="ADAL" clId="{0FB34B99-1794-CF43-BFE7-099331C552F8}" dt="2023-08-05T01:13:45.423" v="1376" actId="478"/>
          <ac:picMkLst>
            <pc:docMk/>
            <pc:sldMk cId="2200199924" sldId="275"/>
            <ac:picMk id="4" creationId="{E8A95E67-0D53-D385-FDC7-BAB8B276C464}"/>
          </ac:picMkLst>
        </pc:picChg>
        <pc:picChg chg="add del mod">
          <ac:chgData name="Élisa Thériault" userId="b307a219-fbde-4a7e-86c3-b56d69c3873f" providerId="ADAL" clId="{0FB34B99-1794-CF43-BFE7-099331C552F8}" dt="2023-08-05T00:45:56.540" v="739" actId="478"/>
          <ac:picMkLst>
            <pc:docMk/>
            <pc:sldMk cId="2200199924" sldId="275"/>
            <ac:picMk id="5" creationId="{A7D74667-D6AA-8F60-3031-07C3EE058EE3}"/>
          </ac:picMkLst>
        </pc:picChg>
        <pc:picChg chg="add del mod">
          <ac:chgData name="Élisa Thériault" userId="b307a219-fbde-4a7e-86c3-b56d69c3873f" providerId="ADAL" clId="{0FB34B99-1794-CF43-BFE7-099331C552F8}" dt="2023-07-15T16:28:45.652" v="565" actId="478"/>
          <ac:picMkLst>
            <pc:docMk/>
            <pc:sldMk cId="2200199924" sldId="275"/>
            <ac:picMk id="6" creationId="{AD33B60D-0956-79F3-04C3-89DE959167E7}"/>
          </ac:picMkLst>
        </pc:picChg>
        <pc:picChg chg="add del mod">
          <ac:chgData name="Élisa Thériault" userId="b307a219-fbde-4a7e-86c3-b56d69c3873f" providerId="ADAL" clId="{0FB34B99-1794-CF43-BFE7-099331C552F8}" dt="2023-08-05T00:45:15.643" v="701" actId="478"/>
          <ac:picMkLst>
            <pc:docMk/>
            <pc:sldMk cId="2200199924" sldId="275"/>
            <ac:picMk id="6" creationId="{EC21AD8F-A6AB-25A7-2800-0D5FD1E8CF92}"/>
          </ac:picMkLst>
        </pc:picChg>
        <pc:picChg chg="add del mod">
          <ac:chgData name="Élisa Thériault" userId="b307a219-fbde-4a7e-86c3-b56d69c3873f" providerId="ADAL" clId="{0FB34B99-1794-CF43-BFE7-099331C552F8}" dt="2023-08-05T00:45:15.032" v="700" actId="478"/>
          <ac:picMkLst>
            <pc:docMk/>
            <pc:sldMk cId="2200199924" sldId="275"/>
            <ac:picMk id="7" creationId="{B6776F4B-6EC1-0F39-25F7-6A4F98B1392B}"/>
          </ac:picMkLst>
        </pc:picChg>
        <pc:picChg chg="add del mod">
          <ac:chgData name="Élisa Thériault" userId="b307a219-fbde-4a7e-86c3-b56d69c3873f" providerId="ADAL" clId="{0FB34B99-1794-CF43-BFE7-099331C552F8}" dt="2023-07-15T16:28:27.594" v="556" actId="478"/>
          <ac:picMkLst>
            <pc:docMk/>
            <pc:sldMk cId="2200199924" sldId="275"/>
            <ac:picMk id="8" creationId="{548AA607-B69F-89DD-C5A8-AC526DA9A5D8}"/>
          </ac:picMkLst>
        </pc:picChg>
        <pc:picChg chg="add del mod">
          <ac:chgData name="Élisa Thériault" userId="b307a219-fbde-4a7e-86c3-b56d69c3873f" providerId="ADAL" clId="{0FB34B99-1794-CF43-BFE7-099331C552F8}" dt="2023-08-05T01:00:32.755" v="1084" actId="478"/>
          <ac:picMkLst>
            <pc:docMk/>
            <pc:sldMk cId="2200199924" sldId="275"/>
            <ac:picMk id="9" creationId="{F7FCD05C-01DC-C217-398A-8CC9EC941690}"/>
          </ac:picMkLst>
        </pc:picChg>
        <pc:picChg chg="add del mod">
          <ac:chgData name="Élisa Thériault" userId="b307a219-fbde-4a7e-86c3-b56d69c3873f" providerId="ADAL" clId="{0FB34B99-1794-CF43-BFE7-099331C552F8}" dt="2023-08-05T00:50:11.147" v="867" actId="478"/>
          <ac:picMkLst>
            <pc:docMk/>
            <pc:sldMk cId="2200199924" sldId="275"/>
            <ac:picMk id="10" creationId="{1AF62D0F-DBC5-F211-2291-C118115727E4}"/>
          </ac:picMkLst>
        </pc:picChg>
        <pc:picChg chg="add del mod">
          <ac:chgData name="Élisa Thériault" userId="b307a219-fbde-4a7e-86c3-b56d69c3873f" providerId="ADAL" clId="{0FB34B99-1794-CF43-BFE7-099331C552F8}" dt="2023-08-05T01:13:53.020" v="1384" actId="478"/>
          <ac:picMkLst>
            <pc:docMk/>
            <pc:sldMk cId="2200199924" sldId="275"/>
            <ac:picMk id="13" creationId="{12C96A3E-8E24-8212-5D8C-CB7297413D13}"/>
          </ac:picMkLst>
        </pc:picChg>
        <pc:picChg chg="add del mod">
          <ac:chgData name="Élisa Thériault" userId="b307a219-fbde-4a7e-86c3-b56d69c3873f" providerId="ADAL" clId="{0FB34B99-1794-CF43-BFE7-099331C552F8}" dt="2023-08-05T01:13:49.231" v="1380" actId="478"/>
          <ac:picMkLst>
            <pc:docMk/>
            <pc:sldMk cId="2200199924" sldId="275"/>
            <ac:picMk id="15" creationId="{261FACEB-6EE2-23D5-1356-1AEC030C84BE}"/>
          </ac:picMkLst>
        </pc:picChg>
        <pc:picChg chg="add del mod">
          <ac:chgData name="Élisa Thériault" userId="b307a219-fbde-4a7e-86c3-b56d69c3873f" providerId="ADAL" clId="{0FB34B99-1794-CF43-BFE7-099331C552F8}" dt="2023-08-05T00:58:04.885" v="1043" actId="478"/>
          <ac:picMkLst>
            <pc:docMk/>
            <pc:sldMk cId="2200199924" sldId="275"/>
            <ac:picMk id="22" creationId="{A38EA847-D27F-8C53-0284-A24E475DBDE2}"/>
          </ac:picMkLst>
        </pc:picChg>
        <pc:picChg chg="add del mod">
          <ac:chgData name="Élisa Thériault" userId="b307a219-fbde-4a7e-86c3-b56d69c3873f" providerId="ADAL" clId="{0FB34B99-1794-CF43-BFE7-099331C552F8}" dt="2023-08-05T00:58:04.117" v="1042" actId="478"/>
          <ac:picMkLst>
            <pc:docMk/>
            <pc:sldMk cId="2200199924" sldId="275"/>
            <ac:picMk id="23" creationId="{067BFF61-49BB-8844-1DED-46717EE3015A}"/>
          </ac:picMkLst>
        </pc:picChg>
        <pc:picChg chg="add del mod">
          <ac:chgData name="Élisa Thériault" userId="b307a219-fbde-4a7e-86c3-b56d69c3873f" providerId="ADAL" clId="{0FB34B99-1794-CF43-BFE7-099331C552F8}" dt="2023-08-05T00:58:03.463" v="1041" actId="478"/>
          <ac:picMkLst>
            <pc:docMk/>
            <pc:sldMk cId="2200199924" sldId="275"/>
            <ac:picMk id="24" creationId="{AF2D0261-E5A6-9236-2E1D-268AD9A4D650}"/>
          </ac:picMkLst>
        </pc:picChg>
        <pc:picChg chg="add del mod">
          <ac:chgData name="Élisa Thériault" userId="b307a219-fbde-4a7e-86c3-b56d69c3873f" providerId="ADAL" clId="{0FB34B99-1794-CF43-BFE7-099331C552F8}" dt="2023-08-05T01:13:46.502" v="1377" actId="478"/>
          <ac:picMkLst>
            <pc:docMk/>
            <pc:sldMk cId="2200199924" sldId="275"/>
            <ac:picMk id="26" creationId="{60A16C1E-3194-E51B-A311-7191F81754D5}"/>
          </ac:picMkLst>
        </pc:picChg>
        <pc:picChg chg="add mod">
          <ac:chgData name="Élisa Thériault" userId="b307a219-fbde-4a7e-86c3-b56d69c3873f" providerId="ADAL" clId="{0FB34B99-1794-CF43-BFE7-099331C552F8}" dt="2023-08-05T01:14:00.048" v="1388" actId="14100"/>
          <ac:picMkLst>
            <pc:docMk/>
            <pc:sldMk cId="2200199924" sldId="275"/>
            <ac:picMk id="28" creationId="{2C08D24F-C916-0028-5823-950D0478F0E4}"/>
          </ac:picMkLst>
        </pc:picChg>
      </pc:sldChg>
      <pc:sldChg chg="addSp delSp modSp mod">
        <pc:chgData name="Élisa Thériault" userId="b307a219-fbde-4a7e-86c3-b56d69c3873f" providerId="ADAL" clId="{0FB34B99-1794-CF43-BFE7-099331C552F8}" dt="2023-08-05T01:18:42.191" v="1401" actId="14100"/>
        <pc:sldMkLst>
          <pc:docMk/>
          <pc:sldMk cId="1406004354" sldId="276"/>
        </pc:sldMkLst>
        <pc:spChg chg="add del mod">
          <ac:chgData name="Élisa Thériault" userId="b307a219-fbde-4a7e-86c3-b56d69c3873f" providerId="ADAL" clId="{0FB34B99-1794-CF43-BFE7-099331C552F8}" dt="2023-08-05T01:18:35.453" v="1396" actId="478"/>
          <ac:spMkLst>
            <pc:docMk/>
            <pc:sldMk cId="1406004354" sldId="276"/>
            <ac:spMk id="5" creationId="{0F2256E9-13EE-6748-6BC7-1440EAA12C45}"/>
          </ac:spMkLst>
        </pc:spChg>
        <pc:spChg chg="add del mod">
          <ac:chgData name="Élisa Thériault" userId="b307a219-fbde-4a7e-86c3-b56d69c3873f" providerId="ADAL" clId="{0FB34B99-1794-CF43-BFE7-099331C552F8}" dt="2023-08-05T01:18:38.345" v="1400" actId="478"/>
          <ac:spMkLst>
            <pc:docMk/>
            <pc:sldMk cId="1406004354" sldId="276"/>
            <ac:spMk id="12" creationId="{A925461D-E21D-258A-A6D1-1D7083ADE14F}"/>
          </ac:spMkLst>
        </pc:spChg>
        <pc:spChg chg="add del mod">
          <ac:chgData name="Élisa Thériault" userId="b307a219-fbde-4a7e-86c3-b56d69c3873f" providerId="ADAL" clId="{0FB34B99-1794-CF43-BFE7-099331C552F8}" dt="2023-08-05T01:07:18.902" v="1228" actId="478"/>
          <ac:spMkLst>
            <pc:docMk/>
            <pc:sldMk cId="1406004354" sldId="276"/>
            <ac:spMk id="13" creationId="{B3D977D2-DBDC-412C-B024-9CF96F765C0D}"/>
          </ac:spMkLst>
        </pc:spChg>
        <pc:picChg chg="add del mod">
          <ac:chgData name="Élisa Thériault" userId="b307a219-fbde-4a7e-86c3-b56d69c3873f" providerId="ADAL" clId="{0FB34B99-1794-CF43-BFE7-099331C552F8}" dt="2023-08-05T01:18:36.445" v="1398" actId="478"/>
          <ac:picMkLst>
            <pc:docMk/>
            <pc:sldMk cId="1406004354" sldId="276"/>
            <ac:picMk id="2" creationId="{528AEE48-3FA7-6F21-84F6-B9D8C307C6CD}"/>
          </ac:picMkLst>
        </pc:picChg>
        <pc:picChg chg="del mod">
          <ac:chgData name="Élisa Thériault" userId="b307a219-fbde-4a7e-86c3-b56d69c3873f" providerId="ADAL" clId="{0FB34B99-1794-CF43-BFE7-099331C552F8}" dt="2023-08-05T01:10:42.310" v="1325" actId="478"/>
          <ac:picMkLst>
            <pc:docMk/>
            <pc:sldMk cId="1406004354" sldId="276"/>
            <ac:picMk id="3" creationId="{0D35768B-B282-1A92-1343-A3584701E361}"/>
          </ac:picMkLst>
        </pc:picChg>
        <pc:picChg chg="add del mod">
          <ac:chgData name="Élisa Thériault" userId="b307a219-fbde-4a7e-86c3-b56d69c3873f" providerId="ADAL" clId="{0FB34B99-1794-CF43-BFE7-099331C552F8}" dt="2023-08-05T01:10:43.672" v="1326" actId="478"/>
          <ac:picMkLst>
            <pc:docMk/>
            <pc:sldMk cId="1406004354" sldId="276"/>
            <ac:picMk id="4" creationId="{B0C63E1F-3290-D4A2-1F84-C9D0E63BED78}"/>
          </ac:picMkLst>
        </pc:picChg>
        <pc:picChg chg="add del mod">
          <ac:chgData name="Élisa Thériault" userId="b307a219-fbde-4a7e-86c3-b56d69c3873f" providerId="ADAL" clId="{0FB34B99-1794-CF43-BFE7-099331C552F8}" dt="2023-08-05T01:04:30.238" v="1166" actId="478"/>
          <ac:picMkLst>
            <pc:docMk/>
            <pc:sldMk cId="1406004354" sldId="276"/>
            <ac:picMk id="6" creationId="{69DC348D-8E15-81DA-8E73-CB4F581E8C22}"/>
          </ac:picMkLst>
        </pc:picChg>
        <pc:picChg chg="add del mod">
          <ac:chgData name="Élisa Thériault" userId="b307a219-fbde-4a7e-86c3-b56d69c3873f" providerId="ADAL" clId="{0FB34B99-1794-CF43-BFE7-099331C552F8}" dt="2023-08-05T01:04:31.487" v="1167" actId="478"/>
          <ac:picMkLst>
            <pc:docMk/>
            <pc:sldMk cId="1406004354" sldId="276"/>
            <ac:picMk id="7" creationId="{54576CCA-4227-986A-5C53-75349570920D}"/>
          </ac:picMkLst>
        </pc:picChg>
        <pc:picChg chg="add del mod">
          <ac:chgData name="Élisa Thériault" userId="b307a219-fbde-4a7e-86c3-b56d69c3873f" providerId="ADAL" clId="{0FB34B99-1794-CF43-BFE7-099331C552F8}" dt="2023-08-05T01:03:12.778" v="1140" actId="478"/>
          <ac:picMkLst>
            <pc:docMk/>
            <pc:sldMk cId="1406004354" sldId="276"/>
            <ac:picMk id="8" creationId="{DA42D78F-6AC3-BAFA-774C-00B3F5DD3981}"/>
          </ac:picMkLst>
        </pc:picChg>
        <pc:picChg chg="add del mod">
          <ac:chgData name="Élisa Thériault" userId="b307a219-fbde-4a7e-86c3-b56d69c3873f" providerId="ADAL" clId="{0FB34B99-1794-CF43-BFE7-099331C552F8}" dt="2023-08-05T01:04:32.607" v="1168" actId="478"/>
          <ac:picMkLst>
            <pc:docMk/>
            <pc:sldMk cId="1406004354" sldId="276"/>
            <ac:picMk id="9" creationId="{332D62DA-9C90-9F7E-C113-14A5AD9AB798}"/>
          </ac:picMkLst>
        </pc:picChg>
        <pc:picChg chg="add del mod">
          <ac:chgData name="Élisa Thériault" userId="b307a219-fbde-4a7e-86c3-b56d69c3873f" providerId="ADAL" clId="{0FB34B99-1794-CF43-BFE7-099331C552F8}" dt="2023-08-05T01:07:16.158" v="1226" actId="478"/>
          <ac:picMkLst>
            <pc:docMk/>
            <pc:sldMk cId="1406004354" sldId="276"/>
            <ac:picMk id="11" creationId="{1368E766-1A3E-2F5D-C13D-B26DC70C09CF}"/>
          </ac:picMkLst>
        </pc:picChg>
        <pc:picChg chg="add del mod">
          <ac:chgData name="Élisa Thériault" userId="b307a219-fbde-4a7e-86c3-b56d69c3873f" providerId="ADAL" clId="{0FB34B99-1794-CF43-BFE7-099331C552F8}" dt="2023-08-05T01:08:48.878" v="1274" actId="478"/>
          <ac:picMkLst>
            <pc:docMk/>
            <pc:sldMk cId="1406004354" sldId="276"/>
            <ac:picMk id="14" creationId="{F77056D2-3AAF-B168-6DCC-6F9C5A73F8A2}"/>
          </ac:picMkLst>
        </pc:picChg>
        <pc:picChg chg="add del mod">
          <ac:chgData name="Élisa Thériault" userId="b307a219-fbde-4a7e-86c3-b56d69c3873f" providerId="ADAL" clId="{0FB34B99-1794-CF43-BFE7-099331C552F8}" dt="2023-08-05T01:08:47.844" v="1273" actId="478"/>
          <ac:picMkLst>
            <pc:docMk/>
            <pc:sldMk cId="1406004354" sldId="276"/>
            <ac:picMk id="15" creationId="{424CD942-90EC-FCB4-CF70-C18E0C8C4929}"/>
          </ac:picMkLst>
        </pc:picChg>
        <pc:picChg chg="add del mod">
          <ac:chgData name="Élisa Thériault" userId="b307a219-fbde-4a7e-86c3-b56d69c3873f" providerId="ADAL" clId="{0FB34B99-1794-CF43-BFE7-099331C552F8}" dt="2023-08-05T01:09:29.332" v="1296" actId="478"/>
          <ac:picMkLst>
            <pc:docMk/>
            <pc:sldMk cId="1406004354" sldId="276"/>
            <ac:picMk id="16" creationId="{6E75176E-B0BD-D388-9999-652C0E2607BF}"/>
          </ac:picMkLst>
        </pc:picChg>
        <pc:picChg chg="add del mod">
          <ac:chgData name="Élisa Thériault" userId="b307a219-fbde-4a7e-86c3-b56d69c3873f" providerId="ADAL" clId="{0FB34B99-1794-CF43-BFE7-099331C552F8}" dt="2023-08-05T01:09:28.058" v="1295" actId="478"/>
          <ac:picMkLst>
            <pc:docMk/>
            <pc:sldMk cId="1406004354" sldId="276"/>
            <ac:picMk id="17" creationId="{45F40C6E-EE67-3E1A-CBDB-AB5034FA51AF}"/>
          </ac:picMkLst>
        </pc:picChg>
        <pc:picChg chg="add del mod">
          <ac:chgData name="Élisa Thériault" userId="b307a219-fbde-4a7e-86c3-b56d69c3873f" providerId="ADAL" clId="{0FB34B99-1794-CF43-BFE7-099331C552F8}" dt="2023-08-05T01:18:35.977" v="1397" actId="478"/>
          <ac:picMkLst>
            <pc:docMk/>
            <pc:sldMk cId="1406004354" sldId="276"/>
            <ac:picMk id="19" creationId="{79980637-1832-DBCA-E4F5-2C7D90F278DE}"/>
          </ac:picMkLst>
        </pc:picChg>
        <pc:picChg chg="add del mod">
          <ac:chgData name="Élisa Thériault" userId="b307a219-fbde-4a7e-86c3-b56d69c3873f" providerId="ADAL" clId="{0FB34B99-1794-CF43-BFE7-099331C552F8}" dt="2023-08-05T01:18:37.703" v="1399" actId="478"/>
          <ac:picMkLst>
            <pc:docMk/>
            <pc:sldMk cId="1406004354" sldId="276"/>
            <ac:picMk id="21" creationId="{4C46E893-BE5E-3964-DE99-1EF19ED624AE}"/>
          </ac:picMkLst>
        </pc:picChg>
        <pc:picChg chg="add mod">
          <ac:chgData name="Élisa Thériault" userId="b307a219-fbde-4a7e-86c3-b56d69c3873f" providerId="ADAL" clId="{0FB34B99-1794-CF43-BFE7-099331C552F8}" dt="2023-08-05T01:18:42.191" v="1401" actId="14100"/>
          <ac:picMkLst>
            <pc:docMk/>
            <pc:sldMk cId="1406004354" sldId="276"/>
            <ac:picMk id="23" creationId="{C7654CB1-0C01-5709-FC29-06C2B6463BD3}"/>
          </ac:picMkLst>
        </pc:picChg>
      </pc:sldChg>
      <pc:sldChg chg="addSp delSp modSp mod">
        <pc:chgData name="Élisa Thériault" userId="b307a219-fbde-4a7e-86c3-b56d69c3873f" providerId="ADAL" clId="{0FB34B99-1794-CF43-BFE7-099331C552F8}" dt="2023-08-07T01:46:29.653" v="1409" actId="14100"/>
        <pc:sldMkLst>
          <pc:docMk/>
          <pc:sldMk cId="895802756" sldId="277"/>
        </pc:sldMkLst>
        <pc:spChg chg="add del mod">
          <ac:chgData name="Élisa Thériault" userId="b307a219-fbde-4a7e-86c3-b56d69c3873f" providerId="ADAL" clId="{0FB34B99-1794-CF43-BFE7-099331C552F8}" dt="2023-08-05T01:19:22.943" v="1403" actId="478"/>
          <ac:spMkLst>
            <pc:docMk/>
            <pc:sldMk cId="895802756" sldId="277"/>
            <ac:spMk id="5" creationId="{2C77F0A5-2D76-E649-935B-387577C32F2B}"/>
          </ac:spMkLst>
        </pc:spChg>
        <pc:picChg chg="add del mod">
          <ac:chgData name="Élisa Thériault" userId="b307a219-fbde-4a7e-86c3-b56d69c3873f" providerId="ADAL" clId="{0FB34B99-1794-CF43-BFE7-099331C552F8}" dt="2023-08-05T01:19:26.351" v="1405" actId="478"/>
          <ac:picMkLst>
            <pc:docMk/>
            <pc:sldMk cId="895802756" sldId="277"/>
            <ac:picMk id="2" creationId="{75BC6D54-7F14-6CF4-E467-FFFE42185022}"/>
          </ac:picMkLst>
        </pc:picChg>
        <pc:picChg chg="del mod">
          <ac:chgData name="Élisa Thériault" userId="b307a219-fbde-4a7e-86c3-b56d69c3873f" providerId="ADAL" clId="{0FB34B99-1794-CF43-BFE7-099331C552F8}" dt="2023-08-05T01:12:06.828" v="1372" actId="478"/>
          <ac:picMkLst>
            <pc:docMk/>
            <pc:sldMk cId="895802756" sldId="277"/>
            <ac:picMk id="3" creationId="{61535287-FE68-C8C2-3483-437C3E8CF7E5}"/>
          </ac:picMkLst>
        </pc:picChg>
        <pc:picChg chg="add mod">
          <ac:chgData name="Élisa Thériault" userId="b307a219-fbde-4a7e-86c3-b56d69c3873f" providerId="ADAL" clId="{0FB34B99-1794-CF43-BFE7-099331C552F8}" dt="2023-08-07T01:46:29.653" v="1409" actId="14100"/>
          <ac:picMkLst>
            <pc:docMk/>
            <pc:sldMk cId="895802756" sldId="277"/>
            <ac:picMk id="3" creationId="{B3875F08-13B7-BFC1-4CA0-7DC2B90BAAD0}"/>
          </ac:picMkLst>
        </pc:picChg>
        <pc:picChg chg="add del mod">
          <ac:chgData name="Élisa Thériault" userId="b307a219-fbde-4a7e-86c3-b56d69c3873f" providerId="ADAL" clId="{0FB34B99-1794-CF43-BFE7-099331C552F8}" dt="2023-08-05T01:12:08.326" v="1373" actId="478"/>
          <ac:picMkLst>
            <pc:docMk/>
            <pc:sldMk cId="895802756" sldId="277"/>
            <ac:picMk id="4" creationId="{8291D604-180A-21BE-8702-E26F64BC8B3B}"/>
          </ac:picMkLst>
        </pc:picChg>
        <pc:picChg chg="add del mod">
          <ac:chgData name="Élisa Thériault" userId="b307a219-fbde-4a7e-86c3-b56d69c3873f" providerId="ADAL" clId="{0FB34B99-1794-CF43-BFE7-099331C552F8}" dt="2023-08-05T01:11:33.682" v="1348" actId="478"/>
          <ac:picMkLst>
            <pc:docMk/>
            <pc:sldMk cId="895802756" sldId="277"/>
            <ac:picMk id="6" creationId="{BA28A118-A667-8882-7245-5D1E843AC394}"/>
          </ac:picMkLst>
        </pc:picChg>
        <pc:picChg chg="add del mod">
          <ac:chgData name="Élisa Thériault" userId="b307a219-fbde-4a7e-86c3-b56d69c3873f" providerId="ADAL" clId="{0FB34B99-1794-CF43-BFE7-099331C552F8}" dt="2023-08-05T01:11:34.795" v="1349" actId="478"/>
          <ac:picMkLst>
            <pc:docMk/>
            <pc:sldMk cId="895802756" sldId="277"/>
            <ac:picMk id="7" creationId="{2846E057-A1AE-D057-F480-07C44F398CFE}"/>
          </ac:picMkLst>
        </pc:picChg>
        <pc:picChg chg="add del mod">
          <ac:chgData name="Élisa Thériault" userId="b307a219-fbde-4a7e-86c3-b56d69c3873f" providerId="ADAL" clId="{0FB34B99-1794-CF43-BFE7-099331C552F8}" dt="2023-08-05T01:11:35.848" v="1350" actId="478"/>
          <ac:picMkLst>
            <pc:docMk/>
            <pc:sldMk cId="895802756" sldId="277"/>
            <ac:picMk id="8" creationId="{B0778487-D2B3-5673-6495-8767B3A99426}"/>
          </ac:picMkLst>
        </pc:picChg>
        <pc:picChg chg="add del mod">
          <ac:chgData name="Élisa Thériault" userId="b307a219-fbde-4a7e-86c3-b56d69c3873f" providerId="ADAL" clId="{0FB34B99-1794-CF43-BFE7-099331C552F8}" dt="2023-08-05T01:19:23.544" v="1404" actId="478"/>
          <ac:picMkLst>
            <pc:docMk/>
            <pc:sldMk cId="895802756" sldId="277"/>
            <ac:picMk id="10" creationId="{B52C58FD-DEB0-5F07-3CA1-E2841C44369B}"/>
          </ac:picMkLst>
        </pc:picChg>
        <pc:picChg chg="add del mod">
          <ac:chgData name="Élisa Thériault" userId="b307a219-fbde-4a7e-86c3-b56d69c3873f" providerId="ADAL" clId="{0FB34B99-1794-CF43-BFE7-099331C552F8}" dt="2023-08-07T01:44:55.449" v="1407" actId="478"/>
          <ac:picMkLst>
            <pc:docMk/>
            <pc:sldMk cId="895802756" sldId="277"/>
            <ac:picMk id="12" creationId="{9BBE4FA2-74EF-107A-1C31-9CBECAEC3EE7}"/>
          </ac:picMkLst>
        </pc:picChg>
      </pc:sldChg>
      <pc:sldChg chg="addSp delSp modSp add mod ord">
        <pc:chgData name="Élisa Thériault" userId="b307a219-fbde-4a7e-86c3-b56d69c3873f" providerId="ADAL" clId="{0FB34B99-1794-CF43-BFE7-099331C552F8}" dt="2023-06-22T02:48:21.081" v="293" actId="1076"/>
        <pc:sldMkLst>
          <pc:docMk/>
          <pc:sldMk cId="1230627226" sldId="278"/>
        </pc:sldMkLst>
        <pc:spChg chg="mod">
          <ac:chgData name="Élisa Thériault" userId="b307a219-fbde-4a7e-86c3-b56d69c3873f" providerId="ADAL" clId="{0FB34B99-1794-CF43-BFE7-099331C552F8}" dt="2023-06-22T02:47:47.962" v="286" actId="1076"/>
          <ac:spMkLst>
            <pc:docMk/>
            <pc:sldMk cId="1230627226" sldId="278"/>
            <ac:spMk id="3" creationId="{C50EC6E1-9FE0-41A7-A1A9-ED98ED10F497}"/>
          </ac:spMkLst>
        </pc:spChg>
        <pc:spChg chg="del">
          <ac:chgData name="Élisa Thériault" userId="b307a219-fbde-4a7e-86c3-b56d69c3873f" providerId="ADAL" clId="{0FB34B99-1794-CF43-BFE7-099331C552F8}" dt="2023-06-22T02:44:29.003" v="251" actId="478"/>
          <ac:spMkLst>
            <pc:docMk/>
            <pc:sldMk cId="1230627226" sldId="278"/>
            <ac:spMk id="12" creationId="{7BBDA255-5064-4468-80DD-32815F12D4EE}"/>
          </ac:spMkLst>
        </pc:spChg>
        <pc:picChg chg="add del mod">
          <ac:chgData name="Élisa Thériault" userId="b307a219-fbde-4a7e-86c3-b56d69c3873f" providerId="ADAL" clId="{0FB34B99-1794-CF43-BFE7-099331C552F8}" dt="2023-06-22T02:46:06.793" v="270" actId="478"/>
          <ac:picMkLst>
            <pc:docMk/>
            <pc:sldMk cId="1230627226" sldId="278"/>
            <ac:picMk id="7" creationId="{8F89A84B-C5AC-2497-095D-795C5FC6DF9F}"/>
          </ac:picMkLst>
        </pc:picChg>
        <pc:picChg chg="del">
          <ac:chgData name="Élisa Thériault" userId="b307a219-fbde-4a7e-86c3-b56d69c3873f" providerId="ADAL" clId="{0FB34B99-1794-CF43-BFE7-099331C552F8}" dt="2023-06-22T02:44:30.254" v="252" actId="478"/>
          <ac:picMkLst>
            <pc:docMk/>
            <pc:sldMk cId="1230627226" sldId="278"/>
            <ac:picMk id="9" creationId="{412E0BD3-8256-424D-B667-70D6247F2F94}"/>
          </ac:picMkLst>
        </pc:picChg>
        <pc:picChg chg="mod">
          <ac:chgData name="Élisa Thériault" userId="b307a219-fbde-4a7e-86c3-b56d69c3873f" providerId="ADAL" clId="{0FB34B99-1794-CF43-BFE7-099331C552F8}" dt="2023-06-22T02:48:21.081" v="293" actId="1076"/>
          <ac:picMkLst>
            <pc:docMk/>
            <pc:sldMk cId="1230627226" sldId="278"/>
            <ac:picMk id="10" creationId="{8B1624C6-63DD-46B0-A678-ADBF60BC50EB}"/>
          </ac:picMkLst>
        </pc:picChg>
        <pc:picChg chg="add mod">
          <ac:chgData name="Élisa Thériault" userId="b307a219-fbde-4a7e-86c3-b56d69c3873f" providerId="ADAL" clId="{0FB34B99-1794-CF43-BFE7-099331C552F8}" dt="2023-06-22T02:47:52.822" v="287" actId="1076"/>
          <ac:picMkLst>
            <pc:docMk/>
            <pc:sldMk cId="1230627226" sldId="278"/>
            <ac:picMk id="2050" creationId="{DCE8E3D3-096C-D7AA-5623-5BB6DC9C5FFA}"/>
          </ac:picMkLst>
        </pc:picChg>
      </pc:sldChg>
      <pc:sldChg chg="addSp delSp modSp add mod">
        <pc:chgData name="Élisa Thériault" userId="b307a219-fbde-4a7e-86c3-b56d69c3873f" providerId="ADAL" clId="{0FB34B99-1794-CF43-BFE7-099331C552F8}" dt="2023-06-23T16:34:57.252" v="537" actId="1076"/>
        <pc:sldMkLst>
          <pc:docMk/>
          <pc:sldMk cId="877652598" sldId="279"/>
        </pc:sldMkLst>
        <pc:spChg chg="mod">
          <ac:chgData name="Élisa Thériault" userId="b307a219-fbde-4a7e-86c3-b56d69c3873f" providerId="ADAL" clId="{0FB34B99-1794-CF43-BFE7-099331C552F8}" dt="2023-06-22T03:01:59.572" v="524" actId="1076"/>
          <ac:spMkLst>
            <pc:docMk/>
            <pc:sldMk cId="877652598" sldId="279"/>
            <ac:spMk id="2" creationId="{D384988C-10F1-4027-854E-7577C676619E}"/>
          </ac:spMkLst>
        </pc:spChg>
        <pc:spChg chg="mod">
          <ac:chgData name="Élisa Thériault" userId="b307a219-fbde-4a7e-86c3-b56d69c3873f" providerId="ADAL" clId="{0FB34B99-1794-CF43-BFE7-099331C552F8}" dt="2023-06-22T03:01:53.878" v="523" actId="1076"/>
          <ac:spMkLst>
            <pc:docMk/>
            <pc:sldMk cId="877652598" sldId="279"/>
            <ac:spMk id="3" creationId="{C50EC6E1-9FE0-41A7-A1A9-ED98ED10F497}"/>
          </ac:spMkLst>
        </pc:spChg>
        <pc:picChg chg="mod">
          <ac:chgData name="Élisa Thériault" userId="b307a219-fbde-4a7e-86c3-b56d69c3873f" providerId="ADAL" clId="{0FB34B99-1794-CF43-BFE7-099331C552F8}" dt="2023-06-22T03:02:01.340" v="525" actId="1076"/>
          <ac:picMkLst>
            <pc:docMk/>
            <pc:sldMk cId="877652598" sldId="279"/>
            <ac:picMk id="6" creationId="{6B9B7A14-4FA7-4D56-B6CB-5A8C25C20C8D}"/>
          </ac:picMkLst>
        </pc:picChg>
        <pc:picChg chg="add del mod">
          <ac:chgData name="Élisa Thériault" userId="b307a219-fbde-4a7e-86c3-b56d69c3873f" providerId="ADAL" clId="{0FB34B99-1794-CF43-BFE7-099331C552F8}" dt="2023-06-23T16:34:51.816" v="533" actId="478"/>
          <ac:picMkLst>
            <pc:docMk/>
            <pc:sldMk cId="877652598" sldId="279"/>
            <ac:picMk id="7" creationId="{F0D438E1-BFE7-EB6B-8B49-9B6D277F5019}"/>
          </ac:picMkLst>
        </pc:picChg>
        <pc:picChg chg="add mod">
          <ac:chgData name="Élisa Thériault" userId="b307a219-fbde-4a7e-86c3-b56d69c3873f" providerId="ADAL" clId="{0FB34B99-1794-CF43-BFE7-099331C552F8}" dt="2023-06-23T16:34:57.252" v="537" actId="1076"/>
          <ac:picMkLst>
            <pc:docMk/>
            <pc:sldMk cId="877652598" sldId="279"/>
            <ac:picMk id="8" creationId="{8813EEB1-D9DF-D441-AB1A-8B68D1C3531B}"/>
          </ac:picMkLst>
        </pc:picChg>
        <pc:picChg chg="del">
          <ac:chgData name="Élisa Thériault" userId="b307a219-fbde-4a7e-86c3-b56d69c3873f" providerId="ADAL" clId="{0FB34B99-1794-CF43-BFE7-099331C552F8}" dt="2023-06-22T02:54:02.832" v="359" actId="478"/>
          <ac:picMkLst>
            <pc:docMk/>
            <pc:sldMk cId="877652598" sldId="279"/>
            <ac:picMk id="8" creationId="{DB128671-EC43-4511-A81C-F9647FED6031}"/>
          </ac:picMkLst>
        </pc:picChg>
        <pc:picChg chg="add mod">
          <ac:chgData name="Élisa Thériault" userId="b307a219-fbde-4a7e-86c3-b56d69c3873f" providerId="ADAL" clId="{0FB34B99-1794-CF43-BFE7-099331C552F8}" dt="2023-06-23T16:34:56.293" v="536" actId="1076"/>
          <ac:picMkLst>
            <pc:docMk/>
            <pc:sldMk cId="877652598" sldId="279"/>
            <ac:picMk id="10" creationId="{7F363F1C-0D46-A316-460C-0D260A5BB7E7}"/>
          </ac:picMkLst>
        </pc:picChg>
      </pc:sldChg>
      <pc:sldChg chg="addSp delSp modSp new mod">
        <pc:chgData name="Élisa Thériault" userId="b307a219-fbde-4a7e-86c3-b56d69c3873f" providerId="ADAL" clId="{0FB34B99-1794-CF43-BFE7-099331C552F8}" dt="2023-08-07T02:01:55.116" v="1413" actId="14100"/>
        <pc:sldMkLst>
          <pc:docMk/>
          <pc:sldMk cId="1387168870" sldId="280"/>
        </pc:sldMkLst>
        <pc:spChg chg="del">
          <ac:chgData name="Élisa Thériault" userId="b307a219-fbde-4a7e-86c3-b56d69c3873f" providerId="ADAL" clId="{0FB34B99-1794-CF43-BFE7-099331C552F8}" dt="2023-07-15T16:27:45.701" v="545" actId="478"/>
          <ac:spMkLst>
            <pc:docMk/>
            <pc:sldMk cId="1387168870" sldId="280"/>
            <ac:spMk id="2" creationId="{DAB5DB5F-2236-3340-D39C-CAE7327C7F49}"/>
          </ac:spMkLst>
        </pc:spChg>
        <pc:spChg chg="del">
          <ac:chgData name="Élisa Thériault" userId="b307a219-fbde-4a7e-86c3-b56d69c3873f" providerId="ADAL" clId="{0FB34B99-1794-CF43-BFE7-099331C552F8}" dt="2023-07-15T16:27:47.051" v="546" actId="478"/>
          <ac:spMkLst>
            <pc:docMk/>
            <pc:sldMk cId="1387168870" sldId="280"/>
            <ac:spMk id="3" creationId="{002ED005-FE05-F646-49AA-F59FF028C649}"/>
          </ac:spMkLst>
        </pc:spChg>
        <pc:spChg chg="add del mod">
          <ac:chgData name="Élisa Thériault" userId="b307a219-fbde-4a7e-86c3-b56d69c3873f" providerId="ADAL" clId="{0FB34B99-1794-CF43-BFE7-099331C552F8}" dt="2023-08-05T01:14:16.958" v="1392" actId="478"/>
          <ac:spMkLst>
            <pc:docMk/>
            <pc:sldMk cId="1387168870" sldId="280"/>
            <ac:spMk id="4" creationId="{B206C305-E083-9653-503E-897803104A7A}"/>
          </ac:spMkLst>
        </pc:spChg>
        <pc:picChg chg="add del mod">
          <ac:chgData name="Élisa Thériault" userId="b307a219-fbde-4a7e-86c3-b56d69c3873f" providerId="ADAL" clId="{0FB34B99-1794-CF43-BFE7-099331C552F8}" dt="2023-08-05T00:43:13.057" v="656" actId="478"/>
          <ac:picMkLst>
            <pc:docMk/>
            <pc:sldMk cId="1387168870" sldId="280"/>
            <ac:picMk id="2" creationId="{6894AA37-535E-C3A6-9924-2F59DF726E69}"/>
          </ac:picMkLst>
        </pc:picChg>
        <pc:picChg chg="add del mod">
          <ac:chgData name="Élisa Thériault" userId="b307a219-fbde-4a7e-86c3-b56d69c3873f" providerId="ADAL" clId="{0FB34B99-1794-CF43-BFE7-099331C552F8}" dt="2023-08-05T01:14:13.455" v="1390" actId="478"/>
          <ac:picMkLst>
            <pc:docMk/>
            <pc:sldMk cId="1387168870" sldId="280"/>
            <ac:picMk id="3" creationId="{5230A6CB-590B-46AB-DE26-702865B9E352}"/>
          </ac:picMkLst>
        </pc:picChg>
        <pc:picChg chg="add mod">
          <ac:chgData name="Élisa Thériault" userId="b307a219-fbde-4a7e-86c3-b56d69c3873f" providerId="ADAL" clId="{0FB34B99-1794-CF43-BFE7-099331C552F8}" dt="2023-08-07T02:01:55.116" v="1413" actId="14100"/>
          <ac:picMkLst>
            <pc:docMk/>
            <pc:sldMk cId="1387168870" sldId="280"/>
            <ac:picMk id="3" creationId="{836B5427-80A8-9755-B92A-E7A70C4564A8}"/>
          </ac:picMkLst>
        </pc:picChg>
        <pc:picChg chg="add del mod">
          <ac:chgData name="Élisa Thériault" userId="b307a219-fbde-4a7e-86c3-b56d69c3873f" providerId="ADAL" clId="{0FB34B99-1794-CF43-BFE7-099331C552F8}" dt="2023-08-05T00:43:14.822" v="658" actId="478"/>
          <ac:picMkLst>
            <pc:docMk/>
            <pc:sldMk cId="1387168870" sldId="280"/>
            <ac:picMk id="5" creationId="{E9E233EB-4F7D-4A84-B40D-B5DF7B38F40B}"/>
          </ac:picMkLst>
        </pc:picChg>
        <pc:picChg chg="add del mod">
          <ac:chgData name="Élisa Thériault" userId="b307a219-fbde-4a7e-86c3-b56d69c3873f" providerId="ADAL" clId="{0FB34B99-1794-CF43-BFE7-099331C552F8}" dt="2023-08-05T00:43:14.180" v="657" actId="478"/>
          <ac:picMkLst>
            <pc:docMk/>
            <pc:sldMk cId="1387168870" sldId="280"/>
            <ac:picMk id="6" creationId="{89FC61C6-7933-F468-3638-8C2F3C52576B}"/>
          </ac:picMkLst>
        </pc:picChg>
        <pc:picChg chg="add del mod">
          <ac:chgData name="Élisa Thériault" userId="b307a219-fbde-4a7e-86c3-b56d69c3873f" providerId="ADAL" clId="{0FB34B99-1794-CF43-BFE7-099331C552F8}" dt="2023-08-05T01:14:15.131" v="1391" actId="478"/>
          <ac:picMkLst>
            <pc:docMk/>
            <pc:sldMk cId="1387168870" sldId="280"/>
            <ac:picMk id="8" creationId="{68B9CA93-9F7B-CE45-E9E8-C09DE518222F}"/>
          </ac:picMkLst>
        </pc:picChg>
        <pc:picChg chg="add del mod">
          <ac:chgData name="Élisa Thériault" userId="b307a219-fbde-4a7e-86c3-b56d69c3873f" providerId="ADAL" clId="{0FB34B99-1794-CF43-BFE7-099331C552F8}" dt="2023-08-07T02:01:50.410" v="1411" actId="478"/>
          <ac:picMkLst>
            <pc:docMk/>
            <pc:sldMk cId="1387168870" sldId="280"/>
            <ac:picMk id="10" creationId="{91133B42-D7E1-2C30-BB93-A6A247129A71}"/>
          </ac:picMkLst>
        </pc:picChg>
      </pc:sldChg>
      <pc:sldChg chg="add del">
        <pc:chgData name="Élisa Thériault" userId="b307a219-fbde-4a7e-86c3-b56d69c3873f" providerId="ADAL" clId="{0FB34B99-1794-CF43-BFE7-099331C552F8}" dt="2023-08-05T00:41:05.125" v="627"/>
        <pc:sldMkLst>
          <pc:docMk/>
          <pc:sldMk cId="3503083396" sldId="281"/>
        </pc:sldMkLst>
      </pc:sldChg>
      <pc:sldChg chg="add del">
        <pc:chgData name="Élisa Thériault" userId="b307a219-fbde-4a7e-86c3-b56d69c3873f" providerId="ADAL" clId="{0FB34B99-1794-CF43-BFE7-099331C552F8}" dt="2023-08-05T00:41:05.125" v="627"/>
        <pc:sldMkLst>
          <pc:docMk/>
          <pc:sldMk cId="2639495123" sldId="285"/>
        </pc:sldMkLst>
      </pc:sldChg>
      <pc:sldChg chg="add del">
        <pc:chgData name="Élisa Thériault" userId="b307a219-fbde-4a7e-86c3-b56d69c3873f" providerId="ADAL" clId="{0FB34B99-1794-CF43-BFE7-099331C552F8}" dt="2023-08-05T00:41:05.125" v="627"/>
        <pc:sldMkLst>
          <pc:docMk/>
          <pc:sldMk cId="2263229089" sldId="286"/>
        </pc:sldMkLst>
      </pc:sldChg>
      <pc:sldChg chg="add del">
        <pc:chgData name="Élisa Thériault" userId="b307a219-fbde-4a7e-86c3-b56d69c3873f" providerId="ADAL" clId="{0FB34B99-1794-CF43-BFE7-099331C552F8}" dt="2023-08-05T00:41:05.125" v="627"/>
        <pc:sldMkLst>
          <pc:docMk/>
          <pc:sldMk cId="4036616155" sldId="287"/>
        </pc:sldMkLst>
      </pc:sldChg>
      <pc:sldChg chg="add del">
        <pc:chgData name="Élisa Thériault" userId="b307a219-fbde-4a7e-86c3-b56d69c3873f" providerId="ADAL" clId="{0FB34B99-1794-CF43-BFE7-099331C552F8}" dt="2023-08-05T00:41:05.125" v="627"/>
        <pc:sldMkLst>
          <pc:docMk/>
          <pc:sldMk cId="2099263446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91D30-CDA9-4C7C-94A8-B125E04564CE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10FDF-CAFB-458C-92CF-81F2C4B0661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943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84313-0F5F-4D8F-9D26-0648AA0FA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91E429-BCD3-4393-B37B-DBF67FC42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0E28FA-AA85-4067-BC1B-D186038D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934CD-C773-49D0-AD9C-529CFBD3A258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A1206B-34E5-4FEC-8FD7-9E4BE19E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CC524-6EC4-47C8-A26B-067B36C7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70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00C80-6DA4-4335-A461-0FB5B03C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FB2DD8-8C43-4598-8CFB-C11E9B6BF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07F3C5-DC59-42A1-8FDA-5FD95E09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E03D-1221-453D-8E17-65302F4D9C1B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374E72-CACF-41CE-B022-5614E1B5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06946-9741-45E3-8DD9-76D2A17E1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891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783A9F-DADB-418F-B90C-805557C41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BBCD9B-4A3F-4B93-A9FE-73C78C491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D8E6EB-E9D2-4315-850A-F56472EF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75213-DEF0-4A04-943B-3B13904A22C0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8263D6-8E4B-42E4-8A1C-2A9D6869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44584D-5921-454C-B5A6-D7E19A58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04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51384-80CC-4A8C-8C82-7FA1E23D7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9D42B-50A2-4BC4-8108-27DCAF595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3B1F0-244D-42A2-A39C-5570E85E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B2C32-1D29-4C0A-A998-A1F388D9F0E2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F1DAA-6789-43F1-9C43-24897026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5E33E1-404F-4D30-8F58-FAF12D1E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679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706CE3-4B23-4A1C-BA58-CAA5635C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A11C7-8EE2-4F11-B84E-6F7ECD729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ED838-26A6-4993-8BB6-A876AB99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3A191-408B-4D6B-99E1-F65535F9227A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6EC286-E14B-4DCB-A087-F38CC9F5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DABA08-57B8-4CB4-A8A8-A8DB6BB8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404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EFF68-9C0B-4229-BB95-8EB3CD19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C3D2E3-99DB-45FA-B5FF-7165D993A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860189-1F2E-4501-9D43-E8EC501FA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1CBE62-405D-45A8-B8C9-DCAB2559C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BB6F-BB53-48FF-A638-FCBB9727C64A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7E1C01-AAC2-409E-8ACC-4BE1C6EF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22DDA1-8AF4-47D7-95A0-267CCBA9C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154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F8549-7770-4DC8-8BE5-E47FECDE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8D1E84-C9BB-460D-B3F4-4625F2468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A3AA0D-3D3B-4767-A13B-7D0B3D4A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911259-22A2-4CA4-B531-AABBB3769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B8A5E2-34F2-4BDF-A73E-267EC0708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ACACB6-128E-4910-9094-CFC0EF9E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00758-DA88-4FEF-8C8F-F8B9D8707EFA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8169C2A-7E38-429F-B8E9-DC20FB1D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97F95F-AD81-4BDB-A937-3A295D31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225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10308-5237-4D87-A031-4C2ADAD6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8DD3BA-B27B-4510-97E8-79AF9CB4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6598-7FC9-4A0C-B2CC-3BA195C92764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122E7F-67FB-4803-AEEE-6BEC9F8B1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0143E-7FAE-4698-872D-FFDC010A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364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6329BC-0A2F-4CFE-9395-7AB748C60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83692-DCEE-4C74-AE9A-AFABB9BB6BC5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FEEB755-C96E-4FB1-BF15-A146059F6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434319-6559-4B32-B03A-B704ECCC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119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1EB6C-9D9E-4EF3-87A1-2A1ABE20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0E5B6-5E3B-41BC-9B4C-19C9424F2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7BBC40-A6C4-431F-B93B-4C6D59CEA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99E965-0CBA-4F44-BABE-C190056A3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5933F-2A18-41B3-94F4-32CA014EE599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11A7C5-2B90-4133-9DEC-CB6CB5F7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120D18-0DD6-427D-A3A8-1286BF8A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89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9B1E8-6F1D-40B4-B4F6-0BA6A762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DEB4DE-F8BB-4446-98D3-867EB7637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8080C5-DAFB-40F3-86E6-25BFC4EDA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22AAF0-CBC9-4DCC-AF0B-5DE101F9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717B-D924-495D-A733-737B7322A357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2858BFB-E81C-4436-A4A2-719D6CFE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037998-B791-4F07-B389-BD577532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209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B8105C9-9827-497E-86D8-8952EBB6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D4AA0C-412F-48EB-B12C-E4281E2E4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B1629-D0D1-4F4F-A18A-EB1FB98A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1A47B-2163-4220-9C63-12A8CB7345AE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AC4B51-46AE-4F3D-919F-3B5892861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BEBF40-564D-4F46-8B4B-43775A528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46F7-F236-459F-93FB-98B77B1A55B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58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12.svg"/><Relationship Id="rId9" Type="http://schemas.openxmlformats.org/officeDocument/2006/relationships/image" Target="../media/image24.png"/><Relationship Id="rId1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42.svg"/><Relationship Id="rId4" Type="http://schemas.openxmlformats.org/officeDocument/2006/relationships/image" Target="../media/image30.png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024331F-BDEE-4485-8021-E90D184CCABE}"/>
              </a:ext>
            </a:extLst>
          </p:cNvPr>
          <p:cNvSpPr txBox="1"/>
          <p:nvPr/>
        </p:nvSpPr>
        <p:spPr>
          <a:xfrm>
            <a:off x="10650793" y="149629"/>
            <a:ext cx="1435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>
                <a:solidFill>
                  <a:srgbClr val="00CC99"/>
                </a:solidFill>
                <a:effectLst/>
              </a:rPr>
              <a:t>Atelier M5.3 </a:t>
            </a:r>
            <a:endParaRPr lang="fr-CA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3052" y="429763"/>
            <a:ext cx="914400" cy="914400"/>
          </a:xfrm>
          <a:prstGeom prst="rect">
            <a:avLst/>
          </a:prstGeom>
        </p:spPr>
      </p:pic>
      <p:pic>
        <p:nvPicPr>
          <p:cNvPr id="10" name="Image 9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8B1624C6-63DD-46B0-A678-ADBF60BC50E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4" y="2223495"/>
            <a:ext cx="1858368" cy="227825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2332624" y="2599754"/>
            <a:ext cx="842482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 dirty="0"/>
              <a:t>Prends doucement la fiche</a:t>
            </a:r>
            <a:r>
              <a:rPr lang="fr-CA" sz="2800" i="1" dirty="0"/>
              <a:t> </a:t>
            </a:r>
            <a:r>
              <a:rPr lang="fr-CA" sz="3200" i="1" dirty="0"/>
              <a:t>Charlie, je te respecte.</a:t>
            </a:r>
          </a:p>
          <a:p>
            <a:r>
              <a:rPr lang="fr-CA" sz="2800" dirty="0"/>
              <a:t>Dis-lui un mot doux et gentil (mot plume). </a:t>
            </a:r>
          </a:p>
        </p:txBody>
      </p:sp>
      <p:pic>
        <p:nvPicPr>
          <p:cNvPr id="2050" name="Picture 2" descr="Remarque, Main, Holding, Vide, Rappel">
            <a:extLst>
              <a:ext uri="{FF2B5EF4-FFF2-40B4-BE49-F238E27FC236}">
                <a16:creationId xmlns:a16="http://schemas.microsoft.com/office/drawing/2014/main" id="{DCE8E3D3-096C-D7AA-5623-5BB6DC9C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661" y="2795271"/>
            <a:ext cx="1619181" cy="13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3062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3052" y="429763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412E0BD3-8256-424D-B667-70D6247F2F9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635" y="2200298"/>
            <a:ext cx="2301634" cy="227522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BBDA255-5064-4468-80DD-32815F12D4EE}"/>
              </a:ext>
            </a:extLst>
          </p:cNvPr>
          <p:cNvSpPr txBox="1"/>
          <p:nvPr/>
        </p:nvSpPr>
        <p:spPr>
          <a:xfrm>
            <a:off x="2470500" y="2830079"/>
            <a:ext cx="669305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 dirty="0"/>
              <a:t>Regarde comment je ne prends pas soin </a:t>
            </a:r>
            <a:endParaRPr lang="fr-CA" sz="2800"/>
          </a:p>
          <a:p>
            <a:r>
              <a:rPr lang="fr-CA" sz="2800" dirty="0"/>
              <a:t>de la fiche </a:t>
            </a:r>
            <a:r>
              <a:rPr lang="fr-CA" sz="3200" i="1" dirty="0"/>
              <a:t>Charlie, je ne te respecte pas </a:t>
            </a:r>
            <a:r>
              <a:rPr lang="fr-CA" sz="2800" dirty="0"/>
              <a:t>(mot roche). </a:t>
            </a:r>
            <a:endParaRPr lang="fr-CA" sz="2800"/>
          </a:p>
        </p:txBody>
      </p:sp>
      <p:pic>
        <p:nvPicPr>
          <p:cNvPr id="1026" name="Picture 2" descr="Froissé, Balle, Papier, Gaspillage">
            <a:extLst>
              <a:ext uri="{FF2B5EF4-FFF2-40B4-BE49-F238E27FC236}">
                <a16:creationId xmlns:a16="http://schemas.microsoft.com/office/drawing/2014/main" id="{985EBFF7-5F75-C694-7806-20760F43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5" y="2200298"/>
            <a:ext cx="1517650" cy="17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3017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3052" y="429763"/>
            <a:ext cx="914400" cy="914400"/>
          </a:xfrm>
          <a:prstGeom prst="rect">
            <a:avLst/>
          </a:prstGeom>
        </p:spPr>
      </p:pic>
      <p:pic>
        <p:nvPicPr>
          <p:cNvPr id="10" name="Image 9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8B1624C6-63DD-46B0-A678-ADBF60BC50E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83738"/>
            <a:ext cx="1736958" cy="21885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2852478" y="1792097"/>
            <a:ext cx="4739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800"/>
          </a:p>
          <a:p>
            <a:r>
              <a:rPr lang="fr-CA" sz="2800"/>
              <a:t>De quoi a l’air la fiche </a:t>
            </a:r>
            <a:r>
              <a:rPr lang="fr-CA" sz="2800" i="1"/>
              <a:t>Charlie,</a:t>
            </a:r>
          </a:p>
          <a:p>
            <a:r>
              <a:rPr lang="fr-CA" sz="2800" i="1"/>
              <a:t>je te respecte</a:t>
            </a:r>
            <a:r>
              <a:rPr lang="fr-CA" sz="2800"/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F81D88-A4DF-4C5C-AD27-C54285F5304E}"/>
              </a:ext>
            </a:extLst>
          </p:cNvPr>
          <p:cNvSpPr txBox="1"/>
          <p:nvPr/>
        </p:nvSpPr>
        <p:spPr>
          <a:xfrm>
            <a:off x="4916548" y="3772333"/>
            <a:ext cx="4451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/>
              <a:t>De quoi a l’air la fiche </a:t>
            </a:r>
            <a:r>
              <a:rPr lang="fr-CA" sz="2800" i="1"/>
              <a:t>Charlie, je ne te respecte pas?</a:t>
            </a:r>
            <a:endParaRPr lang="fr-CA" sz="2800"/>
          </a:p>
        </p:txBody>
      </p:sp>
      <p:pic>
        <p:nvPicPr>
          <p:cNvPr id="8" name="Image 7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76E154FC-EC91-4F1A-96A5-925C15409F6E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648" y="3107744"/>
            <a:ext cx="2131217" cy="218859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375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3052" y="429763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838200" y="1901710"/>
            <a:ext cx="467862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800"/>
              <a:t>La fiche à qui tu as parlé gentiment est droite et jolie…</a:t>
            </a:r>
          </a:p>
          <a:p>
            <a:pPr indent="452120"/>
            <a:endParaRPr lang="fr-CA" sz="2800">
              <a:cs typeface="Calibri" panose="020F0502020204030204"/>
            </a:endParaRPr>
          </a:p>
        </p:txBody>
      </p:sp>
      <p:pic>
        <p:nvPicPr>
          <p:cNvPr id="10" name="Picture 2" descr="Remarque, Main, Holding, Vide, Rappel">
            <a:extLst>
              <a:ext uri="{FF2B5EF4-FFF2-40B4-BE49-F238E27FC236}">
                <a16:creationId xmlns:a16="http://schemas.microsoft.com/office/drawing/2014/main" id="{247A6292-04F9-2BB1-1CCF-1A93A08A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11" y="3135861"/>
            <a:ext cx="1619181" cy="13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oissé, Balle, Papier, Gaspillage">
            <a:extLst>
              <a:ext uri="{FF2B5EF4-FFF2-40B4-BE49-F238E27FC236}">
                <a16:creationId xmlns:a16="http://schemas.microsoft.com/office/drawing/2014/main" id="{4EDBDBEC-38BA-8A38-5696-38EB4408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80" y="3135861"/>
            <a:ext cx="1163839" cy="131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F1471D3-E116-5F8F-B8DE-F9FA68201C83}"/>
              </a:ext>
            </a:extLst>
          </p:cNvPr>
          <p:cNvSpPr txBox="1"/>
          <p:nvPr/>
        </p:nvSpPr>
        <p:spPr>
          <a:xfrm>
            <a:off x="6675177" y="1901710"/>
            <a:ext cx="46786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800"/>
              <a:t>mais celle à qui j’ai dit des mots méchants est abîmée.</a:t>
            </a:r>
          </a:p>
        </p:txBody>
      </p:sp>
      <p:pic>
        <p:nvPicPr>
          <p:cNvPr id="15" name="Graphique 14" descr="Sad face outline avec un remplissage uni">
            <a:extLst>
              <a:ext uri="{FF2B5EF4-FFF2-40B4-BE49-F238E27FC236}">
                <a16:creationId xmlns:a16="http://schemas.microsoft.com/office/drawing/2014/main" id="{98804592-533C-61C7-2A19-77D762EA59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06331" y="3381357"/>
            <a:ext cx="914400" cy="914400"/>
          </a:xfrm>
          <a:prstGeom prst="rect">
            <a:avLst/>
          </a:prstGeom>
        </p:spPr>
      </p:pic>
      <p:pic>
        <p:nvPicPr>
          <p:cNvPr id="17" name="Graphique 16" descr="Angel face outline avec un remplissage uni">
            <a:extLst>
              <a:ext uri="{FF2B5EF4-FFF2-40B4-BE49-F238E27FC236}">
                <a16:creationId xmlns:a16="http://schemas.microsoft.com/office/drawing/2014/main" id="{CC312F2A-0423-B42D-12A1-E3236A679D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57178" y="3429000"/>
            <a:ext cx="914400" cy="914400"/>
          </a:xfrm>
          <a:prstGeom prst="rect">
            <a:avLst/>
          </a:prstGeom>
        </p:spPr>
      </p:pic>
      <p:pic>
        <p:nvPicPr>
          <p:cNvPr id="21" name="Graphique 20" descr="Sunglasses face outline avec un remplissage uni">
            <a:extLst>
              <a:ext uri="{FF2B5EF4-FFF2-40B4-BE49-F238E27FC236}">
                <a16:creationId xmlns:a16="http://schemas.microsoft.com/office/drawing/2014/main" id="{662F25E9-B382-2052-813E-C731E0BB3E5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874980" y="3381357"/>
            <a:ext cx="914400" cy="914400"/>
          </a:xfrm>
          <a:prstGeom prst="rect">
            <a:avLst/>
          </a:prstGeom>
        </p:spPr>
      </p:pic>
      <p:pic>
        <p:nvPicPr>
          <p:cNvPr id="23" name="Graphique 22" descr="Crying face outline avec un remplissage uni">
            <a:extLst>
              <a:ext uri="{FF2B5EF4-FFF2-40B4-BE49-F238E27FC236}">
                <a16:creationId xmlns:a16="http://schemas.microsoft.com/office/drawing/2014/main" id="{F73F5005-363B-E9BD-12F8-86FC18E6F45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843052" y="3381357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407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47" y="380638"/>
            <a:ext cx="10515600" cy="1325563"/>
          </a:xfrm>
        </p:spPr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54793" y="460751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1717594" y="1833932"/>
            <a:ext cx="875681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dirty="0">
                <a:latin typeface="Calibri" panose="020F0502020204030204" pitchFamily="34" charset="0"/>
                <a:cs typeface="Calibri" panose="020F0502020204030204" pitchFamily="34" charset="0"/>
              </a:rPr>
              <a:t>À ton tour, passe sous la couverture pendant que les autres nomment des mots gentils. </a:t>
            </a:r>
          </a:p>
          <a:p>
            <a:pPr indent="452120"/>
            <a:endParaRPr lang="fr-CA" sz="2800">
              <a:cs typeface="Calibri" panose="020F0502020204030204"/>
            </a:endParaRPr>
          </a:p>
        </p:txBody>
      </p:sp>
      <p:pic>
        <p:nvPicPr>
          <p:cNvPr id="10" name="Graphique 9" descr="Two Hearts avec un remplissage uni">
            <a:extLst>
              <a:ext uri="{FF2B5EF4-FFF2-40B4-BE49-F238E27FC236}">
                <a16:creationId xmlns:a16="http://schemas.microsoft.com/office/drawing/2014/main" id="{7F363F1C-0D46-A316-460C-0D260A5BB7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1707" y="3723064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13EEB1-D9DF-D441-AB1A-8B68D1C35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48" y="3597177"/>
            <a:ext cx="2024469" cy="199905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765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642429" y="-110827"/>
            <a:ext cx="9669642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35" y="1707476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 HORS-PISTE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35" y="2996326"/>
            <a:ext cx="5628052" cy="1275637"/>
          </a:xfrm>
          <a:solidFill>
            <a:schemeClr val="bg1">
              <a:alpha val="68000"/>
            </a:schemeClr>
          </a:solidFill>
          <a:ln w="38100">
            <a:solidFill>
              <a:srgbClr val="00CC99"/>
            </a:solidFill>
          </a:ln>
        </p:spPr>
        <p:txBody>
          <a:bodyPr anchor="ctr">
            <a:norm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dis un mot gentil à trois autres élèves.</a:t>
            </a:r>
            <a:endParaRPr lang="fr-CA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Image 6" descr="Une image contenant poupée, graphiques vectoriels&#10;&#10;Description générée automatiquement">
            <a:extLst>
              <a:ext uri="{FF2B5EF4-FFF2-40B4-BE49-F238E27FC236}">
                <a16:creationId xmlns:a16="http://schemas.microsoft.com/office/drawing/2014/main" id="{587C0AFB-ADD4-43EC-9B40-141D02F5B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357" y="2739517"/>
            <a:ext cx="1704214" cy="2649866"/>
          </a:xfrm>
          <a:prstGeom prst="rect">
            <a:avLst/>
          </a:prstGeom>
        </p:spPr>
      </p:pic>
      <p:sp>
        <p:nvSpPr>
          <p:cNvPr id="4" name="Bulle rectangulaire à coins arrondis 3">
            <a:extLst>
              <a:ext uri="{FF2B5EF4-FFF2-40B4-BE49-F238E27FC236}">
                <a16:creationId xmlns:a16="http://schemas.microsoft.com/office/drawing/2014/main" id="{45CF0D2C-B391-08BD-B7F7-684DA1FF9709}"/>
              </a:ext>
            </a:extLst>
          </p:cNvPr>
          <p:cNvSpPr/>
          <p:nvPr/>
        </p:nvSpPr>
        <p:spPr>
          <a:xfrm>
            <a:off x="9535702" y="1628555"/>
            <a:ext cx="1319401" cy="1000125"/>
          </a:xfrm>
          <a:prstGeom prst="wedgeRoundRectCallout">
            <a:avLst>
              <a:gd name="adj1" fmla="val -72927"/>
              <a:gd name="adj2" fmla="val 8250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E4BB8837-6D8D-9072-A66C-281CF11A0CC0}"/>
              </a:ext>
            </a:extLst>
          </p:cNvPr>
          <p:cNvSpPr/>
          <p:nvPr/>
        </p:nvSpPr>
        <p:spPr>
          <a:xfrm>
            <a:off x="8037763" y="1137657"/>
            <a:ext cx="1319401" cy="1000125"/>
          </a:xfrm>
          <a:prstGeom prst="wedgeRoundRectCallout">
            <a:avLst>
              <a:gd name="adj1" fmla="val -24197"/>
              <a:gd name="adj2" fmla="val 9535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Bulle rectangulaire à coins arrondis 9">
            <a:extLst>
              <a:ext uri="{FF2B5EF4-FFF2-40B4-BE49-F238E27FC236}">
                <a16:creationId xmlns:a16="http://schemas.microsoft.com/office/drawing/2014/main" id="{0FB27E55-B7CE-3C95-6FA3-1E3E1ECDE494}"/>
              </a:ext>
            </a:extLst>
          </p:cNvPr>
          <p:cNvSpPr/>
          <p:nvPr/>
        </p:nvSpPr>
        <p:spPr>
          <a:xfrm>
            <a:off x="6296594" y="1603770"/>
            <a:ext cx="1319401" cy="1000125"/>
          </a:xfrm>
          <a:prstGeom prst="wedgeRoundRectCallout">
            <a:avLst>
              <a:gd name="adj1" fmla="val 61350"/>
              <a:gd name="adj2" fmla="val 8250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Graphique 11" descr="Angel face outline avec un remplissage uni">
            <a:extLst>
              <a:ext uri="{FF2B5EF4-FFF2-40B4-BE49-F238E27FC236}">
                <a16:creationId xmlns:a16="http://schemas.microsoft.com/office/drawing/2014/main" id="{DB7EE672-BDA6-935A-2832-98B6F696CA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38202" y="1724518"/>
            <a:ext cx="914400" cy="914400"/>
          </a:xfrm>
          <a:prstGeom prst="rect">
            <a:avLst/>
          </a:prstGeom>
        </p:spPr>
      </p:pic>
      <p:pic>
        <p:nvPicPr>
          <p:cNvPr id="14" name="Graphique 13" descr="Smiling face outline avec un remplissage uni">
            <a:extLst>
              <a:ext uri="{FF2B5EF4-FFF2-40B4-BE49-F238E27FC236}">
                <a16:creationId xmlns:a16="http://schemas.microsoft.com/office/drawing/2014/main" id="{ABE7E0B3-DAC8-3F0A-F2BD-442474F1B6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42740" y="1151812"/>
            <a:ext cx="914400" cy="914400"/>
          </a:xfrm>
          <a:prstGeom prst="rect">
            <a:avLst/>
          </a:prstGeom>
        </p:spPr>
      </p:pic>
      <p:pic>
        <p:nvPicPr>
          <p:cNvPr id="16" name="Graphique 15" descr="Sunglasses face outline avec un remplissage uni">
            <a:extLst>
              <a:ext uri="{FF2B5EF4-FFF2-40B4-BE49-F238E27FC236}">
                <a16:creationId xmlns:a16="http://schemas.microsoft.com/office/drawing/2014/main" id="{50280F9A-DC81-3EDA-007B-849C54A56B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500271" y="1628555"/>
            <a:ext cx="914400" cy="914400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0" y="1590531"/>
            <a:ext cx="6260619" cy="778704"/>
          </a:xfrm>
          <a:solidFill>
            <a:schemeClr val="bg1">
              <a:alpha val="72537"/>
            </a:schemeClr>
          </a:solidFill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7" y="2369240"/>
            <a:ext cx="6777473" cy="2819448"/>
          </a:xfrm>
          <a:solidFill>
            <a:schemeClr val="bg1">
              <a:alpha val="61000"/>
            </a:schemeClr>
          </a:solidFill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800" dirty="0">
                <a:latin typeface="Calibri"/>
                <a:cs typeface="Calibri"/>
              </a:rPr>
              <a:t>A</a:t>
            </a:r>
            <a:r>
              <a:rPr lang="fr-CA" sz="28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800" dirty="0">
                <a:latin typeface="Calibri"/>
                <a:cs typeface="Calibri"/>
              </a:rPr>
              <a:t> parlé </a:t>
            </a:r>
            <a:r>
              <a:rPr lang="en-US" sz="28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situations o</a:t>
            </a:r>
            <a:r>
              <a:rPr lang="fr-CA" sz="2800" spc="-15" dirty="0" err="1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ù</a:t>
            </a:r>
            <a:r>
              <a:rPr lang="fr-CA" sz="2800" spc="-15" dirty="0">
                <a:solidFill>
                  <a:srgbClr val="000000"/>
                </a:solidFill>
                <a:effectLst/>
                <a:latin typeface="Calibri"/>
                <a:ea typeface="Arial" panose="020B0604020202020204" pitchFamily="34" charset="0"/>
                <a:cs typeface="Calibri"/>
              </a:rPr>
              <a:t> tu peux avoir besoin d’aide et des personnes qui peuvent t’aider</a:t>
            </a:r>
            <a:r>
              <a:rPr lang="fr-CA" sz="28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1300" b="0" i="0" dirty="0">
              <a:effectLst/>
              <a:latin typeface="Calibri"/>
              <a:cs typeface="Calibri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800" dirty="0">
                <a:latin typeface="Calibri"/>
                <a:cs typeface="Calibri"/>
              </a:rPr>
              <a:t>proposé</a:t>
            </a:r>
            <a:r>
              <a:rPr lang="fr-CA" sz="28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800" dirty="0">
                <a:latin typeface="Calibri"/>
                <a:cs typeface="Calibri"/>
              </a:rPr>
              <a:t>réalisé</a:t>
            </a:r>
            <a:r>
              <a:rPr lang="fr-CA" sz="2800" b="0" i="0" dirty="0">
                <a:effectLst/>
                <a:latin typeface="Calibri"/>
                <a:cs typeface="Calibri"/>
              </a:rPr>
              <a:t>.</a:t>
            </a:r>
            <a:endParaRPr lang="fr-CA" sz="28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C9055F-2E52-45E8-9A7A-1CAFF590F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96" y="1874777"/>
            <a:ext cx="1708862" cy="393751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7"/>
          <a:stretch/>
        </p:blipFill>
        <p:spPr>
          <a:xfrm>
            <a:off x="3243072" y="0"/>
            <a:ext cx="882700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526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2C08D24F-C916-0028-5823-950D0478F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2595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019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6B5427-80A8-9755-B92A-E7A70C45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93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716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C7654CB1-0C01-5709-FC29-06C2B646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44450"/>
            <a:ext cx="12109450" cy="681556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600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875F08-13B7-BFC1-4CA0-7DC2B90BA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"/>
            <a:ext cx="12192000" cy="684874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5802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Pas de chicane dans ma cabane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Maison contour">
            <a:extLst>
              <a:ext uri="{FF2B5EF4-FFF2-40B4-BE49-F238E27FC236}">
                <a16:creationId xmlns:a16="http://schemas.microsoft.com/office/drawing/2014/main" id="{6B9B7A14-4FA7-4D56-B6CB-5A8C25C20C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43052" y="429763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0EC6E1-9FE0-41A7-A1A9-ED98ED10F497}"/>
              </a:ext>
            </a:extLst>
          </p:cNvPr>
          <p:cNvSpPr txBox="1"/>
          <p:nvPr/>
        </p:nvSpPr>
        <p:spPr>
          <a:xfrm>
            <a:off x="1138115" y="1899041"/>
            <a:ext cx="10090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fr-CA" sz="2800"/>
              <a:t>Comment te sentirais-tu à la place de Mathis? </a:t>
            </a:r>
          </a:p>
          <a:p>
            <a:pPr algn="ctr">
              <a:buSzPct val="80000"/>
            </a:pPr>
            <a:r>
              <a:rPr lang="fr-CA" sz="2800"/>
              <a:t>Comment réagirais-tu?</a:t>
            </a:r>
          </a:p>
        </p:txBody>
      </p:sp>
      <p:pic>
        <p:nvPicPr>
          <p:cNvPr id="8" name="Graphique 7" descr="Foot avec un remplissage uni">
            <a:extLst>
              <a:ext uri="{FF2B5EF4-FFF2-40B4-BE49-F238E27FC236}">
                <a16:creationId xmlns:a16="http://schemas.microsoft.com/office/drawing/2014/main" id="{A58D332F-F091-4313-66ED-183C4F5DF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7547" y="3240453"/>
            <a:ext cx="1604963" cy="1604963"/>
          </a:xfrm>
          <a:prstGeom prst="rect">
            <a:avLst/>
          </a:prstGeom>
        </p:spPr>
      </p:pic>
      <p:pic>
        <p:nvPicPr>
          <p:cNvPr id="10" name="Graphique 9" descr="Anger Symbol contour">
            <a:extLst>
              <a:ext uri="{FF2B5EF4-FFF2-40B4-BE49-F238E27FC236}">
                <a16:creationId xmlns:a16="http://schemas.microsoft.com/office/drawing/2014/main" id="{CEEFF2F0-D72D-3E42-2D9B-A734B786F9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660054">
            <a:off x="6104262" y="4069128"/>
            <a:ext cx="776288" cy="776288"/>
          </a:xfrm>
          <a:prstGeom prst="rect">
            <a:avLst/>
          </a:prstGeom>
        </p:spPr>
      </p:pic>
      <p:pic>
        <p:nvPicPr>
          <p:cNvPr id="14" name="Graphique 13" descr="Angry face outline avec un remplissage uni">
            <a:extLst>
              <a:ext uri="{FF2B5EF4-FFF2-40B4-BE49-F238E27FC236}">
                <a16:creationId xmlns:a16="http://schemas.microsoft.com/office/drawing/2014/main" id="{06141184-C516-DCD5-C285-963A5B3D573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58585" y="2848217"/>
            <a:ext cx="914400" cy="914400"/>
          </a:xfrm>
          <a:prstGeom prst="rect">
            <a:avLst/>
          </a:prstGeom>
        </p:spPr>
      </p:pic>
      <p:pic>
        <p:nvPicPr>
          <p:cNvPr id="16" name="Graphique 15" descr="Nervous face outline avec un remplissage uni">
            <a:extLst>
              <a:ext uri="{FF2B5EF4-FFF2-40B4-BE49-F238E27FC236}">
                <a16:creationId xmlns:a16="http://schemas.microsoft.com/office/drawing/2014/main" id="{F74317A4-EB25-2BAA-AE77-BF502BB7015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534036" y="2783253"/>
            <a:ext cx="914400" cy="914400"/>
          </a:xfrm>
          <a:prstGeom prst="rect">
            <a:avLst/>
          </a:prstGeom>
        </p:spPr>
      </p:pic>
      <p:pic>
        <p:nvPicPr>
          <p:cNvPr id="18" name="Graphique 17" descr="Surprised face outline avec un remplissage uni">
            <a:extLst>
              <a:ext uri="{FF2B5EF4-FFF2-40B4-BE49-F238E27FC236}">
                <a16:creationId xmlns:a16="http://schemas.microsoft.com/office/drawing/2014/main" id="{67226CD7-37C5-5148-B15F-D03D9C1B86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958585" y="4202346"/>
            <a:ext cx="914400" cy="914400"/>
          </a:xfrm>
          <a:prstGeom prst="rect">
            <a:avLst/>
          </a:prstGeom>
        </p:spPr>
      </p:pic>
      <p:pic>
        <p:nvPicPr>
          <p:cNvPr id="20" name="Graphique 19" descr="Crying face outline avec un remplissage uni">
            <a:extLst>
              <a:ext uri="{FF2B5EF4-FFF2-40B4-BE49-F238E27FC236}">
                <a16:creationId xmlns:a16="http://schemas.microsoft.com/office/drawing/2014/main" id="{08C9F38F-833B-E948-63FB-60AE59BA6CE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534036" y="4202346"/>
            <a:ext cx="914400" cy="9144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A46F7-F236-459F-93FB-98B77B1A55B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7044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C49FA7D0-FC07-467D-BCF6-DCB78FAB68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E9126C-BBA9-4063-87E2-C4F4CAA884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59D4C7-5295-45BB-ACC3-7EAD07237D00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c2d96f8-f76f-46b3-b2c2-a8ec45c8f182"/>
    <ds:schemaRef ds:uri="cd95c8f1-3cc3-4b75-8c41-c750205dc12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249</Words>
  <Application>Microsoft Office PowerPoint</Application>
  <PresentationFormat>Grand écran</PresentationFormat>
  <Paragraphs>42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Pas de chicane dans ma cabane</vt:lpstr>
      <vt:lpstr>Pas de chicane dans ma cabane</vt:lpstr>
      <vt:lpstr>Pas de chicane dans ma cabane</vt:lpstr>
      <vt:lpstr>Pas de chicane dans ma cabane</vt:lpstr>
      <vt:lpstr>Pas de chicane dans ma cabane</vt:lpstr>
      <vt:lpstr>Pas de chicane dans ma cabane</vt:lpstr>
      <vt:lpstr>Défi HORS-PISTE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23</cp:revision>
  <dcterms:created xsi:type="dcterms:W3CDTF">2021-07-12T13:04:17Z</dcterms:created>
  <dcterms:modified xsi:type="dcterms:W3CDTF">2023-08-11T18:43:49Z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