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6"/>
  </p:notesMasterIdLst>
  <p:sldIdLst>
    <p:sldId id="257" r:id="rId5"/>
    <p:sldId id="265" r:id="rId6"/>
    <p:sldId id="266" r:id="rId7"/>
    <p:sldId id="267" r:id="rId8"/>
    <p:sldId id="268" r:id="rId9"/>
    <p:sldId id="269" r:id="rId10"/>
    <p:sldId id="256" r:id="rId11"/>
    <p:sldId id="260" r:id="rId12"/>
    <p:sldId id="264" r:id="rId13"/>
    <p:sldId id="263" r:id="rId14"/>
    <p:sldId id="258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  <p:cmAuthor id="2" name="Sloe Gestion" initials="SG" lastIdx="1" clrIdx="1">
    <p:extLst>
      <p:ext uri="{19B8F6BF-5375-455C-9EA6-DF929625EA0E}">
        <p15:presenceInfo xmlns:p15="http://schemas.microsoft.com/office/powerpoint/2012/main" userId="650979b2b65ec4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5CA"/>
    <a:srgbClr val="A8F3D6"/>
    <a:srgbClr val="00CC99"/>
    <a:srgbClr val="8CF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264683-1236-F149-A1BA-0547FEEE979A}" v="53" dt="2023-08-08T20:23:50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11"/>
    <p:restoredTop sz="94650"/>
  </p:normalViewPr>
  <p:slideViewPr>
    <p:cSldViewPr snapToGrid="0">
      <p:cViewPr varScale="1">
        <p:scale>
          <a:sx n="104" d="100"/>
          <a:sy n="104" d="100"/>
        </p:scale>
        <p:origin x="8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Élisa Thériault" userId="b307a219-fbde-4a7e-86c3-b56d69c3873f" providerId="ADAL" clId="{D5264683-1236-F149-A1BA-0547FEEE979A}"/>
    <pc:docChg chg="undo redo custSel modSld">
      <pc:chgData name="Élisa Thériault" userId="b307a219-fbde-4a7e-86c3-b56d69c3873f" providerId="ADAL" clId="{D5264683-1236-F149-A1BA-0547FEEE979A}" dt="2023-08-08T20:26:00.764" v="1166" actId="14100"/>
      <pc:docMkLst>
        <pc:docMk/>
      </pc:docMkLst>
      <pc:sldChg chg="addSp delSp modSp mod">
        <pc:chgData name="Élisa Thériault" userId="b307a219-fbde-4a7e-86c3-b56d69c3873f" providerId="ADAL" clId="{D5264683-1236-F149-A1BA-0547FEEE979A}" dt="2023-07-17T18:39:25.621" v="925" actId="1076"/>
        <pc:sldMkLst>
          <pc:docMk/>
          <pc:sldMk cId="4189448685" sldId="256"/>
        </pc:sldMkLst>
        <pc:picChg chg="add del mod">
          <ac:chgData name="Élisa Thériault" userId="b307a219-fbde-4a7e-86c3-b56d69c3873f" providerId="ADAL" clId="{D5264683-1236-F149-A1BA-0547FEEE979A}" dt="2023-07-17T18:39:21.230" v="922" actId="478"/>
          <ac:picMkLst>
            <pc:docMk/>
            <pc:sldMk cId="4189448685" sldId="256"/>
            <ac:picMk id="2" creationId="{1D8C45F1-F65A-11FA-741E-1C5E98B44A61}"/>
          </ac:picMkLst>
        </pc:picChg>
        <pc:picChg chg="add mod">
          <ac:chgData name="Élisa Thériault" userId="b307a219-fbde-4a7e-86c3-b56d69c3873f" providerId="ADAL" clId="{D5264683-1236-F149-A1BA-0547FEEE979A}" dt="2023-07-17T18:39:25.621" v="925" actId="1076"/>
          <ac:picMkLst>
            <pc:docMk/>
            <pc:sldMk cId="4189448685" sldId="256"/>
            <ac:picMk id="3" creationId="{2DF611ED-B3F7-2C62-5048-426B6A413890}"/>
          </ac:picMkLst>
        </pc:picChg>
        <pc:picChg chg="add del mod">
          <ac:chgData name="Élisa Thériault" userId="b307a219-fbde-4a7e-86c3-b56d69c3873f" providerId="ADAL" clId="{D5264683-1236-F149-A1BA-0547FEEE979A}" dt="2023-07-17T18:39:21.872" v="923" actId="478"/>
          <ac:picMkLst>
            <pc:docMk/>
            <pc:sldMk cId="4189448685" sldId="256"/>
            <ac:picMk id="4" creationId="{B57908B8-1856-E837-7813-B2FF95E0B57E}"/>
          </ac:picMkLst>
        </pc:picChg>
        <pc:picChg chg="del">
          <ac:chgData name="Élisa Thériault" userId="b307a219-fbde-4a7e-86c3-b56d69c3873f" providerId="ADAL" clId="{D5264683-1236-F149-A1BA-0547FEEE979A}" dt="2023-07-17T18:39:19.342" v="920" actId="478"/>
          <ac:picMkLst>
            <pc:docMk/>
            <pc:sldMk cId="4189448685" sldId="256"/>
            <ac:picMk id="1027" creationId="{55CFCD36-6423-4423-B943-73952DD69136}"/>
          </ac:picMkLst>
        </pc:picChg>
      </pc:sldChg>
      <pc:sldChg chg="addSp delSp modSp mod">
        <pc:chgData name="Élisa Thériault" userId="b307a219-fbde-4a7e-86c3-b56d69c3873f" providerId="ADAL" clId="{D5264683-1236-F149-A1BA-0547FEEE979A}" dt="2023-08-03T17:35:27.683" v="943" actId="20577"/>
        <pc:sldMkLst>
          <pc:docMk/>
          <pc:sldMk cId="1420043757" sldId="257"/>
        </pc:sldMkLst>
        <pc:spChg chg="add mod">
          <ac:chgData name="Élisa Thériault" userId="b307a219-fbde-4a7e-86c3-b56d69c3873f" providerId="ADAL" clId="{D5264683-1236-F149-A1BA-0547FEEE979A}" dt="2023-08-03T17:35:27.683" v="943" actId="20577"/>
          <ac:spMkLst>
            <pc:docMk/>
            <pc:sldMk cId="1420043757" sldId="257"/>
            <ac:spMk id="2" creationId="{4C4009D3-A281-217B-FE27-3FE5818F9231}"/>
          </ac:spMkLst>
        </pc:spChg>
        <pc:spChg chg="del mod">
          <ac:chgData name="Élisa Thériault" userId="b307a219-fbde-4a7e-86c3-b56d69c3873f" providerId="ADAL" clId="{D5264683-1236-F149-A1BA-0547FEEE979A}" dt="2023-08-03T17:35:25.395" v="940" actId="478"/>
          <ac:spMkLst>
            <pc:docMk/>
            <pc:sldMk cId="1420043757" sldId="257"/>
            <ac:spMk id="5" creationId="{293A16DD-8FB8-448B-BE47-9C9BA2474C50}"/>
          </ac:spMkLst>
        </pc:spChg>
        <pc:picChg chg="add del mod">
          <ac:chgData name="Élisa Thériault" userId="b307a219-fbde-4a7e-86c3-b56d69c3873f" providerId="ADAL" clId="{D5264683-1236-F149-A1BA-0547FEEE979A}" dt="2023-08-03T17:33:48.785" v="937" actId="478"/>
          <ac:picMkLst>
            <pc:docMk/>
            <pc:sldMk cId="1420043757" sldId="257"/>
            <ac:picMk id="2" creationId="{CADF423E-D7FA-5F56-CAC9-C86397BB3F47}"/>
          </ac:picMkLst>
        </pc:picChg>
        <pc:picChg chg="del">
          <ac:chgData name="Élisa Thériault" userId="b307a219-fbde-4a7e-86c3-b56d69c3873f" providerId="ADAL" clId="{D5264683-1236-F149-A1BA-0547FEEE979A}" dt="2023-07-17T18:38:55.896" v="909" actId="478"/>
          <ac:picMkLst>
            <pc:docMk/>
            <pc:sldMk cId="1420043757" sldId="257"/>
            <ac:picMk id="3" creationId="{6AE3D705-0A12-4961-BE71-60B76A362E32}"/>
          </ac:picMkLst>
        </pc:picChg>
        <pc:picChg chg="add mod">
          <ac:chgData name="Élisa Thériault" userId="b307a219-fbde-4a7e-86c3-b56d69c3873f" providerId="ADAL" clId="{D5264683-1236-F149-A1BA-0547FEEE979A}" dt="2023-08-03T17:33:52.275" v="939" actId="167"/>
          <ac:picMkLst>
            <pc:docMk/>
            <pc:sldMk cId="1420043757" sldId="257"/>
            <ac:picMk id="3" creationId="{7DF9B3BC-BFFA-2D94-4B49-3938BB5024AA}"/>
          </ac:picMkLst>
        </pc:picChg>
        <pc:picChg chg="del">
          <ac:chgData name="Élisa Thériault" userId="b307a219-fbde-4a7e-86c3-b56d69c3873f" providerId="ADAL" clId="{D5264683-1236-F149-A1BA-0547FEEE979A}" dt="2023-07-17T18:38:56.756" v="910" actId="478"/>
          <ac:picMkLst>
            <pc:docMk/>
            <pc:sldMk cId="1420043757" sldId="257"/>
            <ac:picMk id="4" creationId="{55D82372-74A8-43C2-B5CE-A9DE1934FD82}"/>
          </ac:picMkLst>
        </pc:picChg>
        <pc:picChg chg="add del mod">
          <ac:chgData name="Élisa Thériault" userId="b307a219-fbde-4a7e-86c3-b56d69c3873f" providerId="ADAL" clId="{D5264683-1236-F149-A1BA-0547FEEE979A}" dt="2023-07-17T18:39:00.922" v="913" actId="478"/>
          <ac:picMkLst>
            <pc:docMk/>
            <pc:sldMk cId="1420043757" sldId="257"/>
            <ac:picMk id="6" creationId="{2F96C2F8-DD2B-054E-E765-BD999ECA861B}"/>
          </ac:picMkLst>
        </pc:picChg>
        <pc:picChg chg="add del mod">
          <ac:chgData name="Élisa Thériault" userId="b307a219-fbde-4a7e-86c3-b56d69c3873f" providerId="ADAL" clId="{D5264683-1236-F149-A1BA-0547FEEE979A}" dt="2023-07-17T18:39:00.163" v="912" actId="478"/>
          <ac:picMkLst>
            <pc:docMk/>
            <pc:sldMk cId="1420043757" sldId="257"/>
            <ac:picMk id="7" creationId="{CBFBF41E-08BD-58B2-BB66-3F9140F503F4}"/>
          </ac:picMkLst>
        </pc:picChg>
      </pc:sldChg>
      <pc:sldChg chg="addSp delSp modSp mod">
        <pc:chgData name="Élisa Thériault" userId="b307a219-fbde-4a7e-86c3-b56d69c3873f" providerId="ADAL" clId="{D5264683-1236-F149-A1BA-0547FEEE979A}" dt="2023-07-17T18:39:36.559" v="931" actId="1076"/>
        <pc:sldMkLst>
          <pc:docMk/>
          <pc:sldMk cId="22138670" sldId="258"/>
        </pc:sldMkLst>
        <pc:picChg chg="add del mod">
          <ac:chgData name="Élisa Thériault" userId="b307a219-fbde-4a7e-86c3-b56d69c3873f" providerId="ADAL" clId="{D5264683-1236-F149-A1BA-0547FEEE979A}" dt="2023-07-17T18:39:30.995" v="929" actId="478"/>
          <ac:picMkLst>
            <pc:docMk/>
            <pc:sldMk cId="22138670" sldId="258"/>
            <ac:picMk id="2" creationId="{ACA607B4-8BC4-5290-18BE-FA92379F336D}"/>
          </ac:picMkLst>
        </pc:picChg>
        <pc:picChg chg="del">
          <ac:chgData name="Élisa Thériault" userId="b307a219-fbde-4a7e-86c3-b56d69c3873f" providerId="ADAL" clId="{D5264683-1236-F149-A1BA-0547FEEE979A}" dt="2023-07-17T18:39:28.698" v="926" actId="478"/>
          <ac:picMkLst>
            <pc:docMk/>
            <pc:sldMk cId="22138670" sldId="258"/>
            <ac:picMk id="3" creationId="{42EB2892-26E3-4AC6-8755-D98112A418FD}"/>
          </ac:picMkLst>
        </pc:picChg>
        <pc:picChg chg="del">
          <ac:chgData name="Élisa Thériault" userId="b307a219-fbde-4a7e-86c3-b56d69c3873f" providerId="ADAL" clId="{D5264683-1236-F149-A1BA-0547FEEE979A}" dt="2023-07-17T18:39:29.399" v="927" actId="478"/>
          <ac:picMkLst>
            <pc:docMk/>
            <pc:sldMk cId="22138670" sldId="258"/>
            <ac:picMk id="4" creationId="{A786BA28-1A7A-4E5B-A064-DC60777AB034}"/>
          </ac:picMkLst>
        </pc:picChg>
        <pc:picChg chg="add del mod">
          <ac:chgData name="Élisa Thériault" userId="b307a219-fbde-4a7e-86c3-b56d69c3873f" providerId="ADAL" clId="{D5264683-1236-F149-A1BA-0547FEEE979A}" dt="2023-07-17T18:39:31.679" v="930" actId="478"/>
          <ac:picMkLst>
            <pc:docMk/>
            <pc:sldMk cId="22138670" sldId="258"/>
            <ac:picMk id="5" creationId="{DBDE6259-0290-1C3A-5A61-E645F54DF70E}"/>
          </ac:picMkLst>
        </pc:picChg>
        <pc:picChg chg="add mod">
          <ac:chgData name="Élisa Thériault" userId="b307a219-fbde-4a7e-86c3-b56d69c3873f" providerId="ADAL" clId="{D5264683-1236-F149-A1BA-0547FEEE979A}" dt="2023-07-17T18:39:36.559" v="931" actId="1076"/>
          <ac:picMkLst>
            <pc:docMk/>
            <pc:sldMk cId="22138670" sldId="258"/>
            <ac:picMk id="6" creationId="{7F692617-6A83-62EC-3652-ED87EE67C35A}"/>
          </ac:picMkLst>
        </pc:picChg>
      </pc:sldChg>
      <pc:sldChg chg="addSp delSp modSp mod">
        <pc:chgData name="Élisa Thériault" userId="b307a219-fbde-4a7e-86c3-b56d69c3873f" providerId="ADAL" clId="{D5264683-1236-F149-A1BA-0547FEEE979A}" dt="2023-08-04T23:24:13.746" v="1006" actId="1036"/>
        <pc:sldMkLst>
          <pc:docMk/>
          <pc:sldMk cId="2700480953" sldId="260"/>
        </pc:sldMkLst>
        <pc:spChg chg="mod">
          <ac:chgData name="Élisa Thériault" userId="b307a219-fbde-4a7e-86c3-b56d69c3873f" providerId="ADAL" clId="{D5264683-1236-F149-A1BA-0547FEEE979A}" dt="2023-08-04T23:24:00.777" v="1003" actId="1076"/>
          <ac:spMkLst>
            <pc:docMk/>
            <pc:sldMk cId="2700480953" sldId="260"/>
            <ac:spMk id="3" creationId="{AFCB3CAD-3C22-450D-B5C4-2878CEC6D9D1}"/>
          </ac:spMkLst>
        </pc:spChg>
        <pc:spChg chg="add mod">
          <ac:chgData name="Élisa Thériault" userId="b307a219-fbde-4a7e-86c3-b56d69c3873f" providerId="ADAL" clId="{D5264683-1236-F149-A1BA-0547FEEE979A}" dt="2023-08-04T23:24:06.823" v="1004" actId="14100"/>
          <ac:spMkLst>
            <pc:docMk/>
            <pc:sldMk cId="2700480953" sldId="260"/>
            <ac:spMk id="5" creationId="{A85C3C14-4AAB-9C8B-DF0F-2E5BAEF98DB0}"/>
          </ac:spMkLst>
        </pc:spChg>
        <pc:picChg chg="add del mod">
          <ac:chgData name="Élisa Thériault" userId="b307a219-fbde-4a7e-86c3-b56d69c3873f" providerId="ADAL" clId="{D5264683-1236-F149-A1BA-0547FEEE979A}" dt="2023-08-04T23:21:19.662" v="971" actId="478"/>
          <ac:picMkLst>
            <pc:docMk/>
            <pc:sldMk cId="2700480953" sldId="260"/>
            <ac:picMk id="7" creationId="{1EC177EE-AA98-DE08-BFE7-73ACD6A50512}"/>
          </ac:picMkLst>
        </pc:picChg>
        <pc:picChg chg="add mod">
          <ac:chgData name="Élisa Thériault" userId="b307a219-fbde-4a7e-86c3-b56d69c3873f" providerId="ADAL" clId="{D5264683-1236-F149-A1BA-0547FEEE979A}" dt="2023-08-04T23:24:13.746" v="1006" actId="1036"/>
          <ac:picMkLst>
            <pc:docMk/>
            <pc:sldMk cId="2700480953" sldId="260"/>
            <ac:picMk id="9" creationId="{D3880D1F-AD42-7E4A-96C7-51E12750631A}"/>
          </ac:picMkLst>
        </pc:picChg>
        <pc:picChg chg="add mod">
          <ac:chgData name="Élisa Thériault" userId="b307a219-fbde-4a7e-86c3-b56d69c3873f" providerId="ADAL" clId="{D5264683-1236-F149-A1BA-0547FEEE979A}" dt="2023-08-04T23:23:57.126" v="1002" actId="1076"/>
          <ac:picMkLst>
            <pc:docMk/>
            <pc:sldMk cId="2700480953" sldId="260"/>
            <ac:picMk id="11" creationId="{1057A70B-214A-BFED-B2AC-31DA67948C0C}"/>
          </ac:picMkLst>
        </pc:picChg>
        <pc:picChg chg="add mod">
          <ac:chgData name="Élisa Thériault" userId="b307a219-fbde-4a7e-86c3-b56d69c3873f" providerId="ADAL" clId="{D5264683-1236-F149-A1BA-0547FEEE979A}" dt="2023-08-04T23:23:57.126" v="1002" actId="1076"/>
          <ac:picMkLst>
            <pc:docMk/>
            <pc:sldMk cId="2700480953" sldId="260"/>
            <ac:picMk id="14" creationId="{C76CDCAF-B640-868E-33AE-92C78D2461E4}"/>
          </ac:picMkLst>
        </pc:picChg>
        <pc:picChg chg="mod">
          <ac:chgData name="Élisa Thériault" userId="b307a219-fbde-4a7e-86c3-b56d69c3873f" providerId="ADAL" clId="{D5264683-1236-F149-A1BA-0547FEEE979A}" dt="2023-07-01T18:45:50.261" v="0" actId="1076"/>
          <ac:picMkLst>
            <pc:docMk/>
            <pc:sldMk cId="2700480953" sldId="260"/>
            <ac:picMk id="15" creationId="{D4891323-25F9-4E41-A4AA-24AAD7F6C621}"/>
          </ac:picMkLst>
        </pc:picChg>
        <pc:picChg chg="add mod">
          <ac:chgData name="Élisa Thériault" userId="b307a219-fbde-4a7e-86c3-b56d69c3873f" providerId="ADAL" clId="{D5264683-1236-F149-A1BA-0547FEEE979A}" dt="2023-08-04T23:23:57.126" v="1002" actId="1076"/>
          <ac:picMkLst>
            <pc:docMk/>
            <pc:sldMk cId="2700480953" sldId="260"/>
            <ac:picMk id="16" creationId="{29F2FB08-7D72-0DA9-18B1-9D76D2A17BD8}"/>
          </ac:picMkLst>
        </pc:picChg>
      </pc:sldChg>
      <pc:sldChg chg="addSp delSp modSp mod">
        <pc:chgData name="Élisa Thériault" userId="b307a219-fbde-4a7e-86c3-b56d69c3873f" providerId="ADAL" clId="{D5264683-1236-F149-A1BA-0547FEEE979A}" dt="2023-08-04T23:33:21.520" v="1056" actId="207"/>
        <pc:sldMkLst>
          <pc:docMk/>
          <pc:sldMk cId="3763707275" sldId="264"/>
        </pc:sldMkLst>
        <pc:spChg chg="del mod">
          <ac:chgData name="Élisa Thériault" userId="b307a219-fbde-4a7e-86c3-b56d69c3873f" providerId="ADAL" clId="{D5264683-1236-F149-A1BA-0547FEEE979A}" dt="2023-08-04T23:25:27.940" v="1015" actId="478"/>
          <ac:spMkLst>
            <pc:docMk/>
            <pc:sldMk cId="3763707275" sldId="264"/>
            <ac:spMk id="3" creationId="{AFCB3CAD-3C22-450D-B5C4-2878CEC6D9D1}"/>
          </ac:spMkLst>
        </pc:spChg>
        <pc:graphicFrameChg chg="add mod modGraphic">
          <ac:chgData name="Élisa Thériault" userId="b307a219-fbde-4a7e-86c3-b56d69c3873f" providerId="ADAL" clId="{D5264683-1236-F149-A1BA-0547FEEE979A}" dt="2023-08-04T23:33:21.520" v="1056" actId="207"/>
          <ac:graphicFrameMkLst>
            <pc:docMk/>
            <pc:sldMk cId="3763707275" sldId="264"/>
            <ac:graphicFrameMk id="5" creationId="{91E2B09F-686D-50D6-59CE-B57B4AD0B7FB}"/>
          </ac:graphicFrameMkLst>
        </pc:graphicFrameChg>
        <pc:picChg chg="del">
          <ac:chgData name="Élisa Thériault" userId="b307a219-fbde-4a7e-86c3-b56d69c3873f" providerId="ADAL" clId="{D5264683-1236-F149-A1BA-0547FEEE979A}" dt="2023-08-04T23:28:52.541" v="1043" actId="478"/>
          <ac:picMkLst>
            <pc:docMk/>
            <pc:sldMk cId="3763707275" sldId="264"/>
            <ac:picMk id="4" creationId="{77D172C9-2E3B-43C8-B889-B2B3CC0882D3}"/>
          </ac:picMkLst>
        </pc:picChg>
        <pc:picChg chg="mod">
          <ac:chgData name="Élisa Thériault" userId="b307a219-fbde-4a7e-86c3-b56d69c3873f" providerId="ADAL" clId="{D5264683-1236-F149-A1BA-0547FEEE979A}" dt="2023-07-01T18:45:53.515" v="1" actId="1076"/>
          <ac:picMkLst>
            <pc:docMk/>
            <pc:sldMk cId="3763707275" sldId="264"/>
            <ac:picMk id="6" creationId="{4A659E6D-28AA-46D2-8F2A-21ABF3160168}"/>
          </ac:picMkLst>
        </pc:picChg>
        <pc:picChg chg="add mod">
          <ac:chgData name="Élisa Thériault" userId="b307a219-fbde-4a7e-86c3-b56d69c3873f" providerId="ADAL" clId="{D5264683-1236-F149-A1BA-0547FEEE979A}" dt="2023-08-04T23:28:56.073" v="1045" actId="167"/>
          <ac:picMkLst>
            <pc:docMk/>
            <pc:sldMk cId="3763707275" sldId="264"/>
            <ac:picMk id="6" creationId="{F6AF5489-08FE-CC3A-DA4A-F03E308BE19C}"/>
          </ac:picMkLst>
        </pc:picChg>
        <pc:picChg chg="mod">
          <ac:chgData name="Élisa Thériault" userId="b307a219-fbde-4a7e-86c3-b56d69c3873f" providerId="ADAL" clId="{D5264683-1236-F149-A1BA-0547FEEE979A}" dt="2023-08-04T23:31:43.765" v="1052" actId="1076"/>
          <ac:picMkLst>
            <pc:docMk/>
            <pc:sldMk cId="3763707275" sldId="264"/>
            <ac:picMk id="13" creationId="{E679FA9F-FC1D-462E-9983-50D1C37CC519}"/>
          </ac:picMkLst>
        </pc:picChg>
      </pc:sldChg>
      <pc:sldChg chg="modSp mod">
        <pc:chgData name="Élisa Thériault" userId="b307a219-fbde-4a7e-86c3-b56d69c3873f" providerId="ADAL" clId="{D5264683-1236-F149-A1BA-0547FEEE979A}" dt="2023-07-17T18:42:46.305" v="936" actId="14100"/>
        <pc:sldMkLst>
          <pc:docMk/>
          <pc:sldMk cId="3022210031" sldId="265"/>
        </pc:sldMkLst>
        <pc:picChg chg="mod">
          <ac:chgData name="Élisa Thériault" userId="b307a219-fbde-4a7e-86c3-b56d69c3873f" providerId="ADAL" clId="{D5264683-1236-F149-A1BA-0547FEEE979A}" dt="2023-07-17T18:42:46.305" v="936" actId="14100"/>
          <ac:picMkLst>
            <pc:docMk/>
            <pc:sldMk cId="3022210031" sldId="265"/>
            <ac:picMk id="6" creationId="{466CE8F6-5D62-4ADF-A356-964604D46067}"/>
          </ac:picMkLst>
        </pc:picChg>
      </pc:sldChg>
      <pc:sldChg chg="addSp delSp modSp mod">
        <pc:chgData name="Élisa Thériault" userId="b307a219-fbde-4a7e-86c3-b56d69c3873f" providerId="ADAL" clId="{D5264683-1236-F149-A1BA-0547FEEE979A}" dt="2023-08-08T20:23:06.796" v="1135" actId="1076"/>
        <pc:sldMkLst>
          <pc:docMk/>
          <pc:sldMk cId="2137258718" sldId="266"/>
        </pc:sldMkLst>
        <pc:spChg chg="del">
          <ac:chgData name="Élisa Thériault" userId="b307a219-fbde-4a7e-86c3-b56d69c3873f" providerId="ADAL" clId="{D5264683-1236-F149-A1BA-0547FEEE979A}" dt="2023-07-17T18:39:12.099" v="917" actId="478"/>
          <ac:spMkLst>
            <pc:docMk/>
            <pc:sldMk cId="2137258718" sldId="266"/>
            <ac:spMk id="2" creationId="{CED90E16-3662-46B1-B091-2D84FD32CC33}"/>
          </ac:spMkLst>
        </pc:spChg>
        <pc:spChg chg="add del mod">
          <ac:chgData name="Élisa Thériault" userId="b307a219-fbde-4a7e-86c3-b56d69c3873f" providerId="ADAL" clId="{D5264683-1236-F149-A1BA-0547FEEE979A}" dt="2023-07-17T18:39:14.565" v="918" actId="478"/>
          <ac:spMkLst>
            <pc:docMk/>
            <pc:sldMk cId="2137258718" sldId="266"/>
            <ac:spMk id="5" creationId="{FCDEB582-DF12-896D-732D-85A51B145AD9}"/>
          </ac:spMkLst>
        </pc:spChg>
        <pc:picChg chg="add mod">
          <ac:chgData name="Élisa Thériault" userId="b307a219-fbde-4a7e-86c3-b56d69c3873f" providerId="ADAL" clId="{D5264683-1236-F149-A1BA-0547FEEE979A}" dt="2023-07-17T18:42:05.210" v="933" actId="167"/>
          <ac:picMkLst>
            <pc:docMk/>
            <pc:sldMk cId="2137258718" sldId="266"/>
            <ac:picMk id="2" creationId="{457106BC-053E-CB21-CE94-2086F9CA2D2D}"/>
          </ac:picMkLst>
        </pc:picChg>
        <pc:picChg chg="mod">
          <ac:chgData name="Élisa Thériault" userId="b307a219-fbde-4a7e-86c3-b56d69c3873f" providerId="ADAL" clId="{D5264683-1236-F149-A1BA-0547FEEE979A}" dt="2023-08-08T20:23:06.796" v="1135" actId="1076"/>
          <ac:picMkLst>
            <pc:docMk/>
            <pc:sldMk cId="2137258718" sldId="266"/>
            <ac:picMk id="4" creationId="{00000000-0000-0000-0000-000000000000}"/>
          </ac:picMkLst>
        </pc:picChg>
      </pc:sldChg>
      <pc:sldChg chg="addSp delSp modSp mod">
        <pc:chgData name="Élisa Thériault" userId="b307a219-fbde-4a7e-86c3-b56d69c3873f" providerId="ADAL" clId="{D5264683-1236-F149-A1BA-0547FEEE979A}" dt="2023-08-08T20:25:24.383" v="1150" actId="14100"/>
        <pc:sldMkLst>
          <pc:docMk/>
          <pc:sldMk cId="1839720242" sldId="267"/>
        </pc:sldMkLst>
        <pc:spChg chg="add del mod">
          <ac:chgData name="Élisa Thériault" userId="b307a219-fbde-4a7e-86c3-b56d69c3873f" providerId="ADAL" clId="{D5264683-1236-F149-A1BA-0547FEEE979A}" dt="2023-08-08T19:34:29.810" v="1116" actId="478"/>
          <ac:spMkLst>
            <pc:docMk/>
            <pc:sldMk cId="1839720242" sldId="267"/>
            <ac:spMk id="4" creationId="{8BB53EF3-6105-77EB-7466-6BDBAEAEF2BD}"/>
          </ac:spMkLst>
        </pc:spChg>
        <pc:spChg chg="add del mod">
          <ac:chgData name="Élisa Thériault" userId="b307a219-fbde-4a7e-86c3-b56d69c3873f" providerId="ADAL" clId="{D5264683-1236-F149-A1BA-0547FEEE979A}" dt="2023-07-07T23:36:51.734" v="723" actId="478"/>
          <ac:spMkLst>
            <pc:docMk/>
            <pc:sldMk cId="1839720242" sldId="267"/>
            <ac:spMk id="10" creationId="{C2F7865F-855B-0199-8DB0-0D7354AD683D}"/>
          </ac:spMkLst>
        </pc:spChg>
        <pc:spChg chg="add del mod">
          <ac:chgData name="Élisa Thériault" userId="b307a219-fbde-4a7e-86c3-b56d69c3873f" providerId="ADAL" clId="{D5264683-1236-F149-A1BA-0547FEEE979A}" dt="2023-07-07T23:02:52.892" v="127" actId="478"/>
          <ac:spMkLst>
            <pc:docMk/>
            <pc:sldMk cId="1839720242" sldId="267"/>
            <ac:spMk id="11" creationId="{764BEA7C-1CC6-9463-70F1-9880D7C90CCE}"/>
          </ac:spMkLst>
        </pc:spChg>
        <pc:spChg chg="add del mod">
          <ac:chgData name="Élisa Thériault" userId="b307a219-fbde-4a7e-86c3-b56d69c3873f" providerId="ADAL" clId="{D5264683-1236-F149-A1BA-0547FEEE979A}" dt="2023-07-07T23:36:37.874" v="718" actId="478"/>
          <ac:spMkLst>
            <pc:docMk/>
            <pc:sldMk cId="1839720242" sldId="267"/>
            <ac:spMk id="13" creationId="{F764C4D7-0BEF-1EC2-AD0F-2F9CD5020DE7}"/>
          </ac:spMkLst>
        </pc:spChg>
        <pc:spChg chg="add del mod">
          <ac:chgData name="Élisa Thériault" userId="b307a219-fbde-4a7e-86c3-b56d69c3873f" providerId="ADAL" clId="{D5264683-1236-F149-A1BA-0547FEEE979A}" dt="2023-07-07T23:36:34.612" v="714" actId="478"/>
          <ac:spMkLst>
            <pc:docMk/>
            <pc:sldMk cId="1839720242" sldId="267"/>
            <ac:spMk id="14" creationId="{305D1D1E-2AF4-1361-E9AB-B62F0930C346}"/>
          </ac:spMkLst>
        </pc:spChg>
        <pc:spChg chg="add del mod">
          <ac:chgData name="Élisa Thériault" userId="b307a219-fbde-4a7e-86c3-b56d69c3873f" providerId="ADAL" clId="{D5264683-1236-F149-A1BA-0547FEEE979A}" dt="2023-07-07T23:37:32.280" v="761" actId="478"/>
          <ac:spMkLst>
            <pc:docMk/>
            <pc:sldMk cId="1839720242" sldId="267"/>
            <ac:spMk id="15" creationId="{A002C491-3A5A-FAD7-BC08-B146D3DC87AD}"/>
          </ac:spMkLst>
        </pc:spChg>
        <pc:spChg chg="add del mod">
          <ac:chgData name="Élisa Thériault" userId="b307a219-fbde-4a7e-86c3-b56d69c3873f" providerId="ADAL" clId="{D5264683-1236-F149-A1BA-0547FEEE979A}" dt="2023-07-07T23:37:29.027" v="759" actId="478"/>
          <ac:spMkLst>
            <pc:docMk/>
            <pc:sldMk cId="1839720242" sldId="267"/>
            <ac:spMk id="16" creationId="{F30FF65E-54D3-81B6-776A-61A88295AD92}"/>
          </ac:spMkLst>
        </pc:spChg>
        <pc:spChg chg="add del mod">
          <ac:chgData name="Élisa Thériault" userId="b307a219-fbde-4a7e-86c3-b56d69c3873f" providerId="ADAL" clId="{D5264683-1236-F149-A1BA-0547FEEE979A}" dt="2023-07-07T23:37:30.450" v="760" actId="478"/>
          <ac:spMkLst>
            <pc:docMk/>
            <pc:sldMk cId="1839720242" sldId="267"/>
            <ac:spMk id="17" creationId="{4DFFB931-1AB7-6CDA-635E-182E581BC0EF}"/>
          </ac:spMkLst>
        </pc:spChg>
        <pc:spChg chg="add del mod">
          <ac:chgData name="Élisa Thériault" userId="b307a219-fbde-4a7e-86c3-b56d69c3873f" providerId="ADAL" clId="{D5264683-1236-F149-A1BA-0547FEEE979A}" dt="2023-07-07T23:36:59.679" v="732" actId="478"/>
          <ac:spMkLst>
            <pc:docMk/>
            <pc:sldMk cId="1839720242" sldId="267"/>
            <ac:spMk id="19" creationId="{790ABF35-310F-7C3B-4582-178DE5D8EACA}"/>
          </ac:spMkLst>
        </pc:spChg>
        <pc:spChg chg="add del mod">
          <ac:chgData name="Élisa Thériault" userId="b307a219-fbde-4a7e-86c3-b56d69c3873f" providerId="ADAL" clId="{D5264683-1236-F149-A1BA-0547FEEE979A}" dt="2023-08-08T20:25:16.421" v="1147" actId="478"/>
          <ac:spMkLst>
            <pc:docMk/>
            <pc:sldMk cId="1839720242" sldId="267"/>
            <ac:spMk id="22" creationId="{4EE26C31-C2DC-3076-DA80-E4ADFEF61FC3}"/>
          </ac:spMkLst>
        </pc:spChg>
        <pc:spChg chg="add del mod">
          <ac:chgData name="Élisa Thériault" userId="b307a219-fbde-4a7e-86c3-b56d69c3873f" providerId="ADAL" clId="{D5264683-1236-F149-A1BA-0547FEEE979A}" dt="2023-08-07T21:40:47.542" v="1060" actId="478"/>
          <ac:spMkLst>
            <pc:docMk/>
            <pc:sldMk cId="1839720242" sldId="267"/>
            <ac:spMk id="23" creationId="{309E69C8-61A8-E94C-3FE5-0B0697230403}"/>
          </ac:spMkLst>
        </pc:spChg>
        <pc:spChg chg="add del mod">
          <ac:chgData name="Élisa Thériault" userId="b307a219-fbde-4a7e-86c3-b56d69c3873f" providerId="ADAL" clId="{D5264683-1236-F149-A1BA-0547FEEE979A}" dt="2023-08-08T20:25:13.934" v="1145" actId="478"/>
          <ac:spMkLst>
            <pc:docMk/>
            <pc:sldMk cId="1839720242" sldId="267"/>
            <ac:spMk id="24" creationId="{9EA32914-E86F-D2BB-0DC2-4960E1AF1130}"/>
          </ac:spMkLst>
        </pc:spChg>
        <pc:spChg chg="add del mod">
          <ac:chgData name="Élisa Thériault" userId="b307a219-fbde-4a7e-86c3-b56d69c3873f" providerId="ADAL" clId="{D5264683-1236-F149-A1BA-0547FEEE979A}" dt="2023-08-08T20:25:19.074" v="1148" actId="478"/>
          <ac:spMkLst>
            <pc:docMk/>
            <pc:sldMk cId="1839720242" sldId="267"/>
            <ac:spMk id="25" creationId="{32ADA4FA-4666-A836-BEDE-9889B9D687E2}"/>
          </ac:spMkLst>
        </pc:spChg>
        <pc:spChg chg="add del mod">
          <ac:chgData name="Élisa Thériault" userId="b307a219-fbde-4a7e-86c3-b56d69c3873f" providerId="ADAL" clId="{D5264683-1236-F149-A1BA-0547FEEE979A}" dt="2023-08-07T21:40:44.879" v="1059" actId="478"/>
          <ac:spMkLst>
            <pc:docMk/>
            <pc:sldMk cId="1839720242" sldId="267"/>
            <ac:spMk id="26" creationId="{F0435A69-83AA-238E-93DD-686D448A23F0}"/>
          </ac:spMkLst>
        </pc:spChg>
        <pc:picChg chg="del mod">
          <ac:chgData name="Élisa Thériault" userId="b307a219-fbde-4a7e-86c3-b56d69c3873f" providerId="ADAL" clId="{D5264683-1236-F149-A1BA-0547FEEE979A}" dt="2023-08-08T19:32:32.757" v="1091" actId="478"/>
          <ac:picMkLst>
            <pc:docMk/>
            <pc:sldMk cId="1839720242" sldId="267"/>
            <ac:picMk id="3" creationId="{830CE937-5E0D-45B7-7591-F1BDF8AC9805}"/>
          </ac:picMkLst>
        </pc:picChg>
        <pc:picChg chg="add del mod">
          <ac:chgData name="Élisa Thériault" userId="b307a219-fbde-4a7e-86c3-b56d69c3873f" providerId="ADAL" clId="{D5264683-1236-F149-A1BA-0547FEEE979A}" dt="2023-07-07T23:36:35.775" v="716" actId="478"/>
          <ac:picMkLst>
            <pc:docMk/>
            <pc:sldMk cId="1839720242" sldId="267"/>
            <ac:picMk id="4" creationId="{B7748A62-7CE2-38E2-8251-264C05A14B7E}"/>
          </ac:picMkLst>
        </pc:picChg>
        <pc:picChg chg="add del mod">
          <ac:chgData name="Élisa Thériault" userId="b307a219-fbde-4a7e-86c3-b56d69c3873f" providerId="ADAL" clId="{D5264683-1236-F149-A1BA-0547FEEE979A}" dt="2023-08-08T19:34:31.826" v="1117" actId="478"/>
          <ac:picMkLst>
            <pc:docMk/>
            <pc:sldMk cId="1839720242" sldId="267"/>
            <ac:picMk id="5" creationId="{5F277A9C-98B9-7C2B-9814-105A39D7A459}"/>
          </ac:picMkLst>
        </pc:picChg>
        <pc:picChg chg="add del mod">
          <ac:chgData name="Élisa Thériault" userId="b307a219-fbde-4a7e-86c3-b56d69c3873f" providerId="ADAL" clId="{D5264683-1236-F149-A1BA-0547FEEE979A}" dt="2023-07-07T22:54:11.954" v="9" actId="478"/>
          <ac:picMkLst>
            <pc:docMk/>
            <pc:sldMk cId="1839720242" sldId="267"/>
            <ac:picMk id="6" creationId="{CEBA8715-5ECE-90D8-4E75-1547784022F1}"/>
          </ac:picMkLst>
        </pc:picChg>
        <pc:picChg chg="add del mod">
          <ac:chgData name="Élisa Thériault" userId="b307a219-fbde-4a7e-86c3-b56d69c3873f" providerId="ADAL" clId="{D5264683-1236-F149-A1BA-0547FEEE979A}" dt="2023-08-08T19:34:32.630" v="1118" actId="478"/>
          <ac:picMkLst>
            <pc:docMk/>
            <pc:sldMk cId="1839720242" sldId="267"/>
            <ac:picMk id="7" creationId="{2DA49A04-953B-D134-8CE9-79D3C0C33892}"/>
          </ac:picMkLst>
        </pc:picChg>
        <pc:picChg chg="add del mod">
          <ac:chgData name="Élisa Thériault" userId="b307a219-fbde-4a7e-86c3-b56d69c3873f" providerId="ADAL" clId="{D5264683-1236-F149-A1BA-0547FEEE979A}" dt="2023-07-07T22:54:15.027" v="10" actId="478"/>
          <ac:picMkLst>
            <pc:docMk/>
            <pc:sldMk cId="1839720242" sldId="267"/>
            <ac:picMk id="8" creationId="{55E6BF29-EA16-0E82-127B-62F5E0843159}"/>
          </ac:picMkLst>
        </pc:picChg>
        <pc:picChg chg="add del mod">
          <ac:chgData name="Élisa Thériault" userId="b307a219-fbde-4a7e-86c3-b56d69c3873f" providerId="ADAL" clId="{D5264683-1236-F149-A1BA-0547FEEE979A}" dt="2023-08-08T19:34:33.605" v="1119" actId="478"/>
          <ac:picMkLst>
            <pc:docMk/>
            <pc:sldMk cId="1839720242" sldId="267"/>
            <ac:picMk id="9" creationId="{C9C8DA48-A0B4-2C6B-1102-2F139B926E43}"/>
          </ac:picMkLst>
        </pc:picChg>
        <pc:picChg chg="add mod">
          <ac:chgData name="Élisa Thériault" userId="b307a219-fbde-4a7e-86c3-b56d69c3873f" providerId="ADAL" clId="{D5264683-1236-F149-A1BA-0547FEEE979A}" dt="2023-08-08T20:25:24.383" v="1150" actId="14100"/>
          <ac:picMkLst>
            <pc:docMk/>
            <pc:sldMk cId="1839720242" sldId="267"/>
            <ac:picMk id="11" creationId="{3861D062-0FB3-C285-B2C7-6EFFAA5B6DE3}"/>
          </ac:picMkLst>
        </pc:picChg>
        <pc:picChg chg="add del mod modCrop">
          <ac:chgData name="Élisa Thériault" userId="b307a219-fbde-4a7e-86c3-b56d69c3873f" providerId="ADAL" clId="{D5264683-1236-F149-A1BA-0547FEEE979A}" dt="2023-07-07T23:36:35.104" v="715" actId="478"/>
          <ac:picMkLst>
            <pc:docMk/>
            <pc:sldMk cId="1839720242" sldId="267"/>
            <ac:picMk id="12" creationId="{4CC412E3-C016-FF33-FE62-0F401FB8CA60}"/>
          </ac:picMkLst>
        </pc:picChg>
        <pc:picChg chg="add del mod">
          <ac:chgData name="Élisa Thériault" userId="b307a219-fbde-4a7e-86c3-b56d69c3873f" providerId="ADAL" clId="{D5264683-1236-F149-A1BA-0547FEEE979A}" dt="2023-08-08T20:25:14.508" v="1146" actId="478"/>
          <ac:picMkLst>
            <pc:docMk/>
            <pc:sldMk cId="1839720242" sldId="267"/>
            <ac:picMk id="21" creationId="{C31B3B85-090F-426C-2230-7E5C33A24362}"/>
          </ac:picMkLst>
        </pc:picChg>
      </pc:sldChg>
      <pc:sldChg chg="addSp delSp modSp mod">
        <pc:chgData name="Élisa Thériault" userId="b307a219-fbde-4a7e-86c3-b56d69c3873f" providerId="ADAL" clId="{D5264683-1236-F149-A1BA-0547FEEE979A}" dt="2023-08-08T20:25:43.503" v="1159" actId="14100"/>
        <pc:sldMkLst>
          <pc:docMk/>
          <pc:sldMk cId="1222870007" sldId="268"/>
        </pc:sldMkLst>
        <pc:spChg chg="add del mod">
          <ac:chgData name="Élisa Thériault" userId="b307a219-fbde-4a7e-86c3-b56d69c3873f" providerId="ADAL" clId="{D5264683-1236-F149-A1BA-0547FEEE979A}" dt="2023-07-07T23:18:17.247" v="322" actId="478"/>
          <ac:spMkLst>
            <pc:docMk/>
            <pc:sldMk cId="1222870007" sldId="268"/>
            <ac:spMk id="5" creationId="{118769D6-4452-953C-2B0E-DD73245EDB4A}"/>
          </ac:spMkLst>
        </pc:spChg>
        <pc:spChg chg="add del mod">
          <ac:chgData name="Élisa Thériault" userId="b307a219-fbde-4a7e-86c3-b56d69c3873f" providerId="ADAL" clId="{D5264683-1236-F149-A1BA-0547FEEE979A}" dt="2023-07-07T23:38:45.932" v="777" actId="478"/>
          <ac:spMkLst>
            <pc:docMk/>
            <pc:sldMk cId="1222870007" sldId="268"/>
            <ac:spMk id="8" creationId="{34297754-95AA-5A9F-0787-9371311DB88E}"/>
          </ac:spMkLst>
        </pc:spChg>
        <pc:spChg chg="add del mod">
          <ac:chgData name="Élisa Thériault" userId="b307a219-fbde-4a7e-86c3-b56d69c3873f" providerId="ADAL" clId="{D5264683-1236-F149-A1BA-0547FEEE979A}" dt="2023-07-07T23:38:55.947" v="784" actId="478"/>
          <ac:spMkLst>
            <pc:docMk/>
            <pc:sldMk cId="1222870007" sldId="268"/>
            <ac:spMk id="9" creationId="{ECD658C0-2ACB-F752-5B46-D1861E6BF3D0}"/>
          </ac:spMkLst>
        </pc:spChg>
        <pc:spChg chg="add del mod">
          <ac:chgData name="Élisa Thériault" userId="b307a219-fbde-4a7e-86c3-b56d69c3873f" providerId="ADAL" clId="{D5264683-1236-F149-A1BA-0547FEEE979A}" dt="2023-08-08T20:25:33.757" v="1155" actId="478"/>
          <ac:spMkLst>
            <pc:docMk/>
            <pc:sldMk cId="1222870007" sldId="268"/>
            <ac:spMk id="10" creationId="{E4F9AF77-790E-BEC0-7E59-E58052459CD4}"/>
          </ac:spMkLst>
        </pc:spChg>
        <pc:spChg chg="add del mod">
          <ac:chgData name="Élisa Thériault" userId="b307a219-fbde-4a7e-86c3-b56d69c3873f" providerId="ADAL" clId="{D5264683-1236-F149-A1BA-0547FEEE979A}" dt="2023-07-07T23:39:04.944" v="796" actId="478"/>
          <ac:spMkLst>
            <pc:docMk/>
            <pc:sldMk cId="1222870007" sldId="268"/>
            <ac:spMk id="11" creationId="{C9BCF878-A4E0-62F9-577A-6561D1ED2401}"/>
          </ac:spMkLst>
        </pc:spChg>
        <pc:spChg chg="add del mod">
          <ac:chgData name="Élisa Thériault" userId="b307a219-fbde-4a7e-86c3-b56d69c3873f" providerId="ADAL" clId="{D5264683-1236-F149-A1BA-0547FEEE979A}" dt="2023-07-07T23:39:13.036" v="799" actId="478"/>
          <ac:spMkLst>
            <pc:docMk/>
            <pc:sldMk cId="1222870007" sldId="268"/>
            <ac:spMk id="13" creationId="{D4E94960-635C-6001-8262-0FD169E04A23}"/>
          </ac:spMkLst>
        </pc:spChg>
        <pc:spChg chg="add del mod">
          <ac:chgData name="Élisa Thériault" userId="b307a219-fbde-4a7e-86c3-b56d69c3873f" providerId="ADAL" clId="{D5264683-1236-F149-A1BA-0547FEEE979A}" dt="2023-07-07T23:38:27.473" v="768" actId="478"/>
          <ac:spMkLst>
            <pc:docMk/>
            <pc:sldMk cId="1222870007" sldId="268"/>
            <ac:spMk id="14" creationId="{893812A7-7B53-47A0-84E7-3BD3BFE9E745}"/>
          </ac:spMkLst>
        </pc:spChg>
        <pc:spChg chg="add del mod">
          <ac:chgData name="Élisa Thériault" userId="b307a219-fbde-4a7e-86c3-b56d69c3873f" providerId="ADAL" clId="{D5264683-1236-F149-A1BA-0547FEEE979A}" dt="2023-07-07T23:39:22.471" v="808" actId="478"/>
          <ac:spMkLst>
            <pc:docMk/>
            <pc:sldMk cId="1222870007" sldId="268"/>
            <ac:spMk id="15" creationId="{E989DED0-4B98-3F9B-9BA5-55AE39A22120}"/>
          </ac:spMkLst>
        </pc:spChg>
        <pc:spChg chg="add del mod">
          <ac:chgData name="Élisa Thériault" userId="b307a219-fbde-4a7e-86c3-b56d69c3873f" providerId="ADAL" clId="{D5264683-1236-F149-A1BA-0547FEEE979A}" dt="2023-08-08T20:25:27.862" v="1152" actId="478"/>
          <ac:spMkLst>
            <pc:docMk/>
            <pc:sldMk cId="1222870007" sldId="268"/>
            <ac:spMk id="18" creationId="{15BBFAA1-1BB6-30AA-1CCB-FD92F833C48C}"/>
          </ac:spMkLst>
        </pc:spChg>
        <pc:spChg chg="add del mod">
          <ac:chgData name="Élisa Thériault" userId="b307a219-fbde-4a7e-86c3-b56d69c3873f" providerId="ADAL" clId="{D5264683-1236-F149-A1BA-0547FEEE979A}" dt="2023-08-08T20:25:29.363" v="1153" actId="478"/>
          <ac:spMkLst>
            <pc:docMk/>
            <pc:sldMk cId="1222870007" sldId="268"/>
            <ac:spMk id="19" creationId="{798983F4-CD32-9D54-7618-9C4DBB65A654}"/>
          </ac:spMkLst>
        </pc:spChg>
        <pc:spChg chg="add del mod">
          <ac:chgData name="Élisa Thériault" userId="b307a219-fbde-4a7e-86c3-b56d69c3873f" providerId="ADAL" clId="{D5264683-1236-F149-A1BA-0547FEEE979A}" dt="2023-08-08T20:25:31.899" v="1154" actId="478"/>
          <ac:spMkLst>
            <pc:docMk/>
            <pc:sldMk cId="1222870007" sldId="268"/>
            <ac:spMk id="20" creationId="{2AFEFB5A-6950-E7D7-7822-DB692DB0A272}"/>
          </ac:spMkLst>
        </pc:spChg>
        <pc:spChg chg="add del mod">
          <ac:chgData name="Élisa Thériault" userId="b307a219-fbde-4a7e-86c3-b56d69c3873f" providerId="ADAL" clId="{D5264683-1236-F149-A1BA-0547FEEE979A}" dt="2023-08-08T20:25:35.643" v="1156" actId="478"/>
          <ac:spMkLst>
            <pc:docMk/>
            <pc:sldMk cId="1222870007" sldId="268"/>
            <ac:spMk id="21" creationId="{03EC2882-5A90-3A16-8DFD-A776B1CC3F3A}"/>
          </ac:spMkLst>
        </pc:spChg>
        <pc:spChg chg="add del mod">
          <ac:chgData name="Élisa Thériault" userId="b307a219-fbde-4a7e-86c3-b56d69c3873f" providerId="ADAL" clId="{D5264683-1236-F149-A1BA-0547FEEE979A}" dt="2023-08-08T20:25:37.979" v="1157" actId="478"/>
          <ac:spMkLst>
            <pc:docMk/>
            <pc:sldMk cId="1222870007" sldId="268"/>
            <ac:spMk id="22" creationId="{B0F2B77C-5FFE-EE6B-6736-63C850FE0313}"/>
          </ac:spMkLst>
        </pc:spChg>
        <pc:picChg chg="add del mod">
          <ac:chgData name="Élisa Thériault" userId="b307a219-fbde-4a7e-86c3-b56d69c3873f" providerId="ADAL" clId="{D5264683-1236-F149-A1BA-0547FEEE979A}" dt="2023-07-07T23:38:28.657" v="770" actId="478"/>
          <ac:picMkLst>
            <pc:docMk/>
            <pc:sldMk cId="1222870007" sldId="268"/>
            <ac:picMk id="2" creationId="{C93EC45C-E58E-5055-7933-DD54328591E6}"/>
          </ac:picMkLst>
        </pc:picChg>
        <pc:picChg chg="del mod">
          <ac:chgData name="Élisa Thériault" userId="b307a219-fbde-4a7e-86c3-b56d69c3873f" providerId="ADAL" clId="{D5264683-1236-F149-A1BA-0547FEEE979A}" dt="2023-08-08T20:23:17.963" v="1138" actId="478"/>
          <ac:picMkLst>
            <pc:docMk/>
            <pc:sldMk cId="1222870007" sldId="268"/>
            <ac:picMk id="3" creationId="{B9098859-B6F8-7C48-D7B0-A43D34F86640}"/>
          </ac:picMkLst>
        </pc:picChg>
        <pc:picChg chg="add mod">
          <ac:chgData name="Élisa Thériault" userId="b307a219-fbde-4a7e-86c3-b56d69c3873f" providerId="ADAL" clId="{D5264683-1236-F149-A1BA-0547FEEE979A}" dt="2023-08-08T20:25:43.503" v="1159" actId="14100"/>
          <ac:picMkLst>
            <pc:docMk/>
            <pc:sldMk cId="1222870007" sldId="268"/>
            <ac:picMk id="4" creationId="{8673D052-8637-2772-764F-467518F4DAB8}"/>
          </ac:picMkLst>
        </pc:picChg>
        <pc:picChg chg="add del mod modCrop">
          <ac:chgData name="Élisa Thériault" userId="b307a219-fbde-4a7e-86c3-b56d69c3873f" providerId="ADAL" clId="{D5264683-1236-F149-A1BA-0547FEEE979A}" dt="2023-07-07T23:38:29.979" v="771" actId="478"/>
          <ac:picMkLst>
            <pc:docMk/>
            <pc:sldMk cId="1222870007" sldId="268"/>
            <ac:picMk id="6" creationId="{9461BB80-4FCF-D620-04BD-592AFED13475}"/>
          </ac:picMkLst>
        </pc:picChg>
        <pc:picChg chg="add del mod">
          <ac:chgData name="Élisa Thériault" userId="b307a219-fbde-4a7e-86c3-b56d69c3873f" providerId="ADAL" clId="{D5264683-1236-F149-A1BA-0547FEEE979A}" dt="2023-07-07T23:09:32.755" v="201" actId="478"/>
          <ac:picMkLst>
            <pc:docMk/>
            <pc:sldMk cId="1222870007" sldId="268"/>
            <ac:picMk id="7" creationId="{2FDDD6C9-F251-DE0A-A582-E2E05127553F}"/>
          </ac:picMkLst>
        </pc:picChg>
        <pc:picChg chg="add del mod modCrop">
          <ac:chgData name="Élisa Thériault" userId="b307a219-fbde-4a7e-86c3-b56d69c3873f" providerId="ADAL" clId="{D5264683-1236-F149-A1BA-0547FEEE979A}" dt="2023-07-07T23:38:28.107" v="769" actId="478"/>
          <ac:picMkLst>
            <pc:docMk/>
            <pc:sldMk cId="1222870007" sldId="268"/>
            <ac:picMk id="12" creationId="{2682DB6C-0F3D-739D-010F-24136C861159}"/>
          </ac:picMkLst>
        </pc:picChg>
        <pc:picChg chg="add del mod">
          <ac:chgData name="Élisa Thériault" userId="b307a219-fbde-4a7e-86c3-b56d69c3873f" providerId="ADAL" clId="{D5264683-1236-F149-A1BA-0547FEEE979A}" dt="2023-08-08T20:25:27.416" v="1151" actId="478"/>
          <ac:picMkLst>
            <pc:docMk/>
            <pc:sldMk cId="1222870007" sldId="268"/>
            <ac:picMk id="17" creationId="{BF0CAA22-1BF1-6729-0CAE-F55EB229D897}"/>
          </ac:picMkLst>
        </pc:picChg>
      </pc:sldChg>
      <pc:sldChg chg="addSp delSp modSp mod">
        <pc:chgData name="Élisa Thériault" userId="b307a219-fbde-4a7e-86c3-b56d69c3873f" providerId="ADAL" clId="{D5264683-1236-F149-A1BA-0547FEEE979A}" dt="2023-08-08T20:26:00.764" v="1166" actId="14100"/>
        <pc:sldMkLst>
          <pc:docMk/>
          <pc:sldMk cId="3640313073" sldId="269"/>
        </pc:sldMkLst>
        <pc:spChg chg="add del mod">
          <ac:chgData name="Élisa Thériault" userId="b307a219-fbde-4a7e-86c3-b56d69c3873f" providerId="ADAL" clId="{D5264683-1236-F149-A1BA-0547FEEE979A}" dt="2023-07-07T23:35:57.610" v="707" actId="478"/>
          <ac:spMkLst>
            <pc:docMk/>
            <pc:sldMk cId="3640313073" sldId="269"/>
            <ac:spMk id="5" creationId="{BC2CCFEE-0990-B022-1680-76E4F8B3464D}"/>
          </ac:spMkLst>
        </pc:spChg>
        <pc:spChg chg="add del mod">
          <ac:chgData name="Élisa Thériault" userId="b307a219-fbde-4a7e-86c3-b56d69c3873f" providerId="ADAL" clId="{D5264683-1236-F149-A1BA-0547FEEE979A}" dt="2023-07-07T23:41:04.851" v="875" actId="478"/>
          <ac:spMkLst>
            <pc:docMk/>
            <pc:sldMk cId="3640313073" sldId="269"/>
            <ac:spMk id="8" creationId="{4827B73E-8EDC-9200-B8A2-AB5ACBCCCC4F}"/>
          </ac:spMkLst>
        </pc:spChg>
        <pc:spChg chg="add del mod">
          <ac:chgData name="Élisa Thériault" userId="b307a219-fbde-4a7e-86c3-b56d69c3873f" providerId="ADAL" clId="{D5264683-1236-F149-A1BA-0547FEEE979A}" dt="2023-07-07T23:28:17.888" v="526" actId="478"/>
          <ac:spMkLst>
            <pc:docMk/>
            <pc:sldMk cId="3640313073" sldId="269"/>
            <ac:spMk id="10" creationId="{4F62F0DC-2AB8-A57B-F7CD-515B82EB41EB}"/>
          </ac:spMkLst>
        </pc:spChg>
        <pc:spChg chg="add del mod">
          <ac:chgData name="Élisa Thériault" userId="b307a219-fbde-4a7e-86c3-b56d69c3873f" providerId="ADAL" clId="{D5264683-1236-F149-A1BA-0547FEEE979A}" dt="2023-07-07T23:35:49.253" v="704" actId="478"/>
          <ac:spMkLst>
            <pc:docMk/>
            <pc:sldMk cId="3640313073" sldId="269"/>
            <ac:spMk id="11" creationId="{A1DD1028-23D9-7402-EEF8-BF0093663A37}"/>
          </ac:spMkLst>
        </pc:spChg>
        <pc:spChg chg="add del mod">
          <ac:chgData name="Élisa Thériault" userId="b307a219-fbde-4a7e-86c3-b56d69c3873f" providerId="ADAL" clId="{D5264683-1236-F149-A1BA-0547FEEE979A}" dt="2023-07-07T23:35:52.342" v="705" actId="478"/>
          <ac:spMkLst>
            <pc:docMk/>
            <pc:sldMk cId="3640313073" sldId="269"/>
            <ac:spMk id="12" creationId="{02564496-D100-5AFB-3129-0100026947BD}"/>
          </ac:spMkLst>
        </pc:spChg>
        <pc:spChg chg="add del mod">
          <ac:chgData name="Élisa Thériault" userId="b307a219-fbde-4a7e-86c3-b56d69c3873f" providerId="ADAL" clId="{D5264683-1236-F149-A1BA-0547FEEE979A}" dt="2023-07-07T23:41:24.515" v="881" actId="478"/>
          <ac:spMkLst>
            <pc:docMk/>
            <pc:sldMk cId="3640313073" sldId="269"/>
            <ac:spMk id="13" creationId="{D9985E08-20A2-ACFF-1C63-3DCDE7E3A401}"/>
          </ac:spMkLst>
        </pc:spChg>
        <pc:spChg chg="add del mod">
          <ac:chgData name="Élisa Thériault" userId="b307a219-fbde-4a7e-86c3-b56d69c3873f" providerId="ADAL" clId="{D5264683-1236-F149-A1BA-0547FEEE979A}" dt="2023-07-07T23:41:33.067" v="887" actId="478"/>
          <ac:spMkLst>
            <pc:docMk/>
            <pc:sldMk cId="3640313073" sldId="269"/>
            <ac:spMk id="14" creationId="{547AA507-99BF-1CF6-8478-E5D90A4F7067}"/>
          </ac:spMkLst>
        </pc:spChg>
        <pc:spChg chg="add del mod">
          <ac:chgData name="Élisa Thériault" userId="b307a219-fbde-4a7e-86c3-b56d69c3873f" providerId="ADAL" clId="{D5264683-1236-F149-A1BA-0547FEEE979A}" dt="2023-07-07T23:41:04.851" v="875" actId="478"/>
          <ac:spMkLst>
            <pc:docMk/>
            <pc:sldMk cId="3640313073" sldId="269"/>
            <ac:spMk id="15" creationId="{02ED6121-57AD-74D8-B53C-AE5A79CEB4F8}"/>
          </ac:spMkLst>
        </pc:spChg>
        <pc:spChg chg="add del mod">
          <ac:chgData name="Élisa Thériault" userId="b307a219-fbde-4a7e-86c3-b56d69c3873f" providerId="ADAL" clId="{D5264683-1236-F149-A1BA-0547FEEE979A}" dt="2023-07-07T23:28:17.106" v="525" actId="478"/>
          <ac:spMkLst>
            <pc:docMk/>
            <pc:sldMk cId="3640313073" sldId="269"/>
            <ac:spMk id="16" creationId="{90A4E835-68A8-F310-D89F-E9767C580334}"/>
          </ac:spMkLst>
        </pc:spChg>
        <pc:spChg chg="add del mod">
          <ac:chgData name="Élisa Thériault" userId="b307a219-fbde-4a7e-86c3-b56d69c3873f" providerId="ADAL" clId="{D5264683-1236-F149-A1BA-0547FEEE979A}" dt="2023-07-07T23:28:15.746" v="524" actId="478"/>
          <ac:spMkLst>
            <pc:docMk/>
            <pc:sldMk cId="3640313073" sldId="269"/>
            <ac:spMk id="18" creationId="{DC4A8523-D053-EDBD-42C6-39DBCAAE384E}"/>
          </ac:spMkLst>
        </pc:spChg>
        <pc:spChg chg="add del mod">
          <ac:chgData name="Élisa Thériault" userId="b307a219-fbde-4a7e-86c3-b56d69c3873f" providerId="ADAL" clId="{D5264683-1236-F149-A1BA-0547FEEE979A}" dt="2023-07-07T23:41:04.851" v="875" actId="478"/>
          <ac:spMkLst>
            <pc:docMk/>
            <pc:sldMk cId="3640313073" sldId="269"/>
            <ac:spMk id="21" creationId="{B5855205-486F-7F7B-E2BF-8C539A3010AE}"/>
          </ac:spMkLst>
        </pc:spChg>
        <pc:spChg chg="add del mod">
          <ac:chgData name="Élisa Thériault" userId="b307a219-fbde-4a7e-86c3-b56d69c3873f" providerId="ADAL" clId="{D5264683-1236-F149-A1BA-0547FEEE979A}" dt="2023-07-07T23:41:04.851" v="875" actId="478"/>
          <ac:spMkLst>
            <pc:docMk/>
            <pc:sldMk cId="3640313073" sldId="269"/>
            <ac:spMk id="22" creationId="{6F9FBB35-A4F1-57BF-9AAC-B9A32705FC78}"/>
          </ac:spMkLst>
        </pc:spChg>
        <pc:spChg chg="add del mod">
          <ac:chgData name="Élisa Thériault" userId="b307a219-fbde-4a7e-86c3-b56d69c3873f" providerId="ADAL" clId="{D5264683-1236-F149-A1BA-0547FEEE979A}" dt="2023-07-07T23:41:42.028" v="894" actId="478"/>
          <ac:spMkLst>
            <pc:docMk/>
            <pc:sldMk cId="3640313073" sldId="269"/>
            <ac:spMk id="23" creationId="{5180AF75-344C-E48F-84B4-A03A1B642AB8}"/>
          </ac:spMkLst>
        </pc:spChg>
        <pc:spChg chg="add del mod">
          <ac:chgData name="Élisa Thériault" userId="b307a219-fbde-4a7e-86c3-b56d69c3873f" providerId="ADAL" clId="{D5264683-1236-F149-A1BA-0547FEEE979A}" dt="2023-07-07T23:39:48.642" v="812" actId="478"/>
          <ac:spMkLst>
            <pc:docMk/>
            <pc:sldMk cId="3640313073" sldId="269"/>
            <ac:spMk id="24" creationId="{DCB2BA08-F2AB-39B2-8513-0778D27A1B0F}"/>
          </ac:spMkLst>
        </pc:spChg>
        <pc:spChg chg="add del mod">
          <ac:chgData name="Élisa Thériault" userId="b307a219-fbde-4a7e-86c3-b56d69c3873f" providerId="ADAL" clId="{D5264683-1236-F149-A1BA-0547FEEE979A}" dt="2023-07-07T23:35:54.093" v="706" actId="478"/>
          <ac:spMkLst>
            <pc:docMk/>
            <pc:sldMk cId="3640313073" sldId="269"/>
            <ac:spMk id="25" creationId="{232239C5-CCA5-D149-1849-271CF5B06C46}"/>
          </ac:spMkLst>
        </pc:spChg>
        <pc:spChg chg="add del mod">
          <ac:chgData name="Élisa Thériault" userId="b307a219-fbde-4a7e-86c3-b56d69c3873f" providerId="ADAL" clId="{D5264683-1236-F149-A1BA-0547FEEE979A}" dt="2023-07-07T23:35:52.342" v="705" actId="478"/>
          <ac:spMkLst>
            <pc:docMk/>
            <pc:sldMk cId="3640313073" sldId="269"/>
            <ac:spMk id="26" creationId="{E863DA7E-569F-64A0-7B79-3F65DBF3003F}"/>
          </ac:spMkLst>
        </pc:spChg>
        <pc:spChg chg="add del mod">
          <ac:chgData name="Élisa Thériault" userId="b307a219-fbde-4a7e-86c3-b56d69c3873f" providerId="ADAL" clId="{D5264683-1236-F149-A1BA-0547FEEE979A}" dt="2023-07-07T23:41:04.851" v="875" actId="478"/>
          <ac:spMkLst>
            <pc:docMk/>
            <pc:sldMk cId="3640313073" sldId="269"/>
            <ac:spMk id="33" creationId="{16210CA3-37B3-0077-6064-1F6C45B526BD}"/>
          </ac:spMkLst>
        </pc:spChg>
        <pc:spChg chg="add del mod">
          <ac:chgData name="Élisa Thériault" userId="b307a219-fbde-4a7e-86c3-b56d69c3873f" providerId="ADAL" clId="{D5264683-1236-F149-A1BA-0547FEEE979A}" dt="2023-07-07T23:41:04.851" v="875" actId="478"/>
          <ac:spMkLst>
            <pc:docMk/>
            <pc:sldMk cId="3640313073" sldId="269"/>
            <ac:spMk id="34" creationId="{EE75A259-DD26-E6BA-5A59-38D23B32A0FD}"/>
          </ac:spMkLst>
        </pc:spChg>
        <pc:spChg chg="add del mod">
          <ac:chgData name="Élisa Thériault" userId="b307a219-fbde-4a7e-86c3-b56d69c3873f" providerId="ADAL" clId="{D5264683-1236-F149-A1BA-0547FEEE979A}" dt="2023-07-07T23:42:01.324" v="905" actId="478"/>
          <ac:spMkLst>
            <pc:docMk/>
            <pc:sldMk cId="3640313073" sldId="269"/>
            <ac:spMk id="35" creationId="{D2516E62-9C14-CAFD-BEA0-5E3A0D86ECC4}"/>
          </ac:spMkLst>
        </pc:spChg>
        <pc:spChg chg="add del mod">
          <ac:chgData name="Élisa Thériault" userId="b307a219-fbde-4a7e-86c3-b56d69c3873f" providerId="ADAL" clId="{D5264683-1236-F149-A1BA-0547FEEE979A}" dt="2023-07-07T23:41:48.285" v="897" actId="478"/>
          <ac:spMkLst>
            <pc:docMk/>
            <pc:sldMk cId="3640313073" sldId="269"/>
            <ac:spMk id="36" creationId="{FA987FAE-931C-1C30-B883-93F5453089BA}"/>
          </ac:spMkLst>
        </pc:spChg>
        <pc:spChg chg="add del mod">
          <ac:chgData name="Élisa Thériault" userId="b307a219-fbde-4a7e-86c3-b56d69c3873f" providerId="ADAL" clId="{D5264683-1236-F149-A1BA-0547FEEE979A}" dt="2023-08-08T20:25:50.052" v="1161" actId="478"/>
          <ac:spMkLst>
            <pc:docMk/>
            <pc:sldMk cId="3640313073" sldId="269"/>
            <ac:spMk id="39" creationId="{D31DB020-8504-B0B4-647D-62FABCE84A19}"/>
          </ac:spMkLst>
        </pc:spChg>
        <pc:spChg chg="add del mod">
          <ac:chgData name="Élisa Thériault" userId="b307a219-fbde-4a7e-86c3-b56d69c3873f" providerId="ADAL" clId="{D5264683-1236-F149-A1BA-0547FEEE979A}" dt="2023-08-08T20:25:51.486" v="1162" actId="478"/>
          <ac:spMkLst>
            <pc:docMk/>
            <pc:sldMk cId="3640313073" sldId="269"/>
            <ac:spMk id="40" creationId="{379397BB-F481-B6B7-0CA8-0713A0CDD2B8}"/>
          </ac:spMkLst>
        </pc:spChg>
        <pc:spChg chg="add del mod">
          <ac:chgData name="Élisa Thériault" userId="b307a219-fbde-4a7e-86c3-b56d69c3873f" providerId="ADAL" clId="{D5264683-1236-F149-A1BA-0547FEEE979A}" dt="2023-08-08T20:25:53.742" v="1163" actId="478"/>
          <ac:spMkLst>
            <pc:docMk/>
            <pc:sldMk cId="3640313073" sldId="269"/>
            <ac:spMk id="41" creationId="{5CF8B34E-5130-0633-6D4A-2F9E5DEB8BB4}"/>
          </ac:spMkLst>
        </pc:spChg>
        <pc:spChg chg="add del mod">
          <ac:chgData name="Élisa Thériault" userId="b307a219-fbde-4a7e-86c3-b56d69c3873f" providerId="ADAL" clId="{D5264683-1236-F149-A1BA-0547FEEE979A}" dt="2023-08-08T19:35:19.963" v="1128" actId="478"/>
          <ac:spMkLst>
            <pc:docMk/>
            <pc:sldMk cId="3640313073" sldId="269"/>
            <ac:spMk id="42" creationId="{BD378E02-0CB2-58EE-66A6-FE3F023A96B3}"/>
          </ac:spMkLst>
        </pc:spChg>
        <pc:spChg chg="add del mod">
          <ac:chgData name="Élisa Thériault" userId="b307a219-fbde-4a7e-86c3-b56d69c3873f" providerId="ADAL" clId="{D5264683-1236-F149-A1BA-0547FEEE979A}" dt="2023-08-08T20:25:55.574" v="1164" actId="478"/>
          <ac:spMkLst>
            <pc:docMk/>
            <pc:sldMk cId="3640313073" sldId="269"/>
            <ac:spMk id="43" creationId="{FF7A4A8D-9DD8-FF66-0EC1-28CB46D6F57A}"/>
          </ac:spMkLst>
        </pc:spChg>
        <pc:picChg chg="add del mod">
          <ac:chgData name="Élisa Thériault" userId="b307a219-fbde-4a7e-86c3-b56d69c3873f" providerId="ADAL" clId="{D5264683-1236-F149-A1BA-0547FEEE979A}" dt="2023-07-07T23:41:04.851" v="875" actId="478"/>
          <ac:picMkLst>
            <pc:docMk/>
            <pc:sldMk cId="3640313073" sldId="269"/>
            <ac:picMk id="2" creationId="{5878B2E1-B60E-7AB8-6B00-7287676CC4DB}"/>
          </ac:picMkLst>
        </pc:picChg>
        <pc:picChg chg="del mod">
          <ac:chgData name="Élisa Thériault" userId="b307a219-fbde-4a7e-86c3-b56d69c3873f" providerId="ADAL" clId="{D5264683-1236-F149-A1BA-0547FEEE979A}" dt="2023-08-08T19:36:09.966" v="1132" actId="478"/>
          <ac:picMkLst>
            <pc:docMk/>
            <pc:sldMk cId="3640313073" sldId="269"/>
            <ac:picMk id="3" creationId="{C059EDD0-99E2-7492-6AEF-91A06D802CB5}"/>
          </ac:picMkLst>
        </pc:picChg>
        <pc:picChg chg="add mod">
          <ac:chgData name="Élisa Thériault" userId="b307a219-fbde-4a7e-86c3-b56d69c3873f" providerId="ADAL" clId="{D5264683-1236-F149-A1BA-0547FEEE979A}" dt="2023-08-08T20:26:00.764" v="1166" actId="14100"/>
          <ac:picMkLst>
            <pc:docMk/>
            <pc:sldMk cId="3640313073" sldId="269"/>
            <ac:picMk id="4" creationId="{EDA2B9A8-1DF3-9A3F-58FF-EB39B6F4A010}"/>
          </ac:picMkLst>
        </pc:picChg>
        <pc:picChg chg="add del mod modCrop">
          <ac:chgData name="Élisa Thériault" userId="b307a219-fbde-4a7e-86c3-b56d69c3873f" providerId="ADAL" clId="{D5264683-1236-F149-A1BA-0547FEEE979A}" dt="2023-07-07T23:41:04.851" v="875" actId="478"/>
          <ac:picMkLst>
            <pc:docMk/>
            <pc:sldMk cId="3640313073" sldId="269"/>
            <ac:picMk id="6" creationId="{F4F462FF-56E7-DD58-7907-F95B902E42AE}"/>
          </ac:picMkLst>
        </pc:picChg>
        <pc:picChg chg="add del mod modCrop">
          <ac:chgData name="Élisa Thériault" userId="b307a219-fbde-4a7e-86c3-b56d69c3873f" providerId="ADAL" clId="{D5264683-1236-F149-A1BA-0547FEEE979A}" dt="2023-07-07T23:41:04.851" v="875" actId="478"/>
          <ac:picMkLst>
            <pc:docMk/>
            <pc:sldMk cId="3640313073" sldId="269"/>
            <ac:picMk id="7" creationId="{6186B031-760C-0F01-B1E3-F16F29183A35}"/>
          </ac:picMkLst>
        </pc:picChg>
        <pc:picChg chg="add del mod modCrop">
          <ac:chgData name="Élisa Thériault" userId="b307a219-fbde-4a7e-86c3-b56d69c3873f" providerId="ADAL" clId="{D5264683-1236-F149-A1BA-0547FEEE979A}" dt="2023-07-07T23:41:04.851" v="875" actId="478"/>
          <ac:picMkLst>
            <pc:docMk/>
            <pc:sldMk cId="3640313073" sldId="269"/>
            <ac:picMk id="9" creationId="{B4A30D84-5BAB-B00E-2BA7-EC6EC09DD8DC}"/>
          </ac:picMkLst>
        </pc:picChg>
        <pc:picChg chg="add del mod modCrop">
          <ac:chgData name="Élisa Thériault" userId="b307a219-fbde-4a7e-86c3-b56d69c3873f" providerId="ADAL" clId="{D5264683-1236-F149-A1BA-0547FEEE979A}" dt="2023-07-07T23:28:18.961" v="527" actId="478"/>
          <ac:picMkLst>
            <pc:docMk/>
            <pc:sldMk cId="3640313073" sldId="269"/>
            <ac:picMk id="17" creationId="{27A147B9-F607-A866-125D-6FB30228C78C}"/>
          </ac:picMkLst>
        </pc:picChg>
        <pc:picChg chg="add del mod modCrop">
          <ac:chgData name="Élisa Thériault" userId="b307a219-fbde-4a7e-86c3-b56d69c3873f" providerId="ADAL" clId="{D5264683-1236-F149-A1BA-0547FEEE979A}" dt="2023-07-07T23:41:04.851" v="875" actId="478"/>
          <ac:picMkLst>
            <pc:docMk/>
            <pc:sldMk cId="3640313073" sldId="269"/>
            <ac:picMk id="19" creationId="{5A188BBA-4D28-8D5A-DAF0-440FA56D4F2E}"/>
          </ac:picMkLst>
        </pc:picChg>
        <pc:picChg chg="add del mod">
          <ac:chgData name="Élisa Thériault" userId="b307a219-fbde-4a7e-86c3-b56d69c3873f" providerId="ADAL" clId="{D5264683-1236-F149-A1BA-0547FEEE979A}" dt="2023-07-07T23:41:04.851" v="875" actId="478"/>
          <ac:picMkLst>
            <pc:docMk/>
            <pc:sldMk cId="3640313073" sldId="269"/>
            <ac:picMk id="20" creationId="{35140F12-E571-9572-4325-4E52571A056B}"/>
          </ac:picMkLst>
        </pc:picChg>
        <pc:picChg chg="add del mod modCrop">
          <ac:chgData name="Élisa Thériault" userId="b307a219-fbde-4a7e-86c3-b56d69c3873f" providerId="ADAL" clId="{D5264683-1236-F149-A1BA-0547FEEE979A}" dt="2023-07-07T23:32:56.998" v="625" actId="478"/>
          <ac:picMkLst>
            <pc:docMk/>
            <pc:sldMk cId="3640313073" sldId="269"/>
            <ac:picMk id="27" creationId="{A4353BF4-DA5D-9CD9-997A-AE7A9BB9A557}"/>
          </ac:picMkLst>
        </pc:picChg>
        <pc:picChg chg="add del mod modCrop">
          <ac:chgData name="Élisa Thériault" userId="b307a219-fbde-4a7e-86c3-b56d69c3873f" providerId="ADAL" clId="{D5264683-1236-F149-A1BA-0547FEEE979A}" dt="2023-07-07T23:41:04.851" v="875" actId="478"/>
          <ac:picMkLst>
            <pc:docMk/>
            <pc:sldMk cId="3640313073" sldId="269"/>
            <ac:picMk id="28" creationId="{61E45750-5392-992C-422C-FF388D300B3F}"/>
          </ac:picMkLst>
        </pc:picChg>
        <pc:picChg chg="add del mod">
          <ac:chgData name="Élisa Thériault" userId="b307a219-fbde-4a7e-86c3-b56d69c3873f" providerId="ADAL" clId="{D5264683-1236-F149-A1BA-0547FEEE979A}" dt="2023-07-07T23:32:27.450" v="617" actId="478"/>
          <ac:picMkLst>
            <pc:docMk/>
            <pc:sldMk cId="3640313073" sldId="269"/>
            <ac:picMk id="29" creationId="{0770A5A2-5D26-6F22-63F0-74F50DB282D8}"/>
          </ac:picMkLst>
        </pc:picChg>
        <pc:picChg chg="add del mod modCrop">
          <ac:chgData name="Élisa Thériault" userId="b307a219-fbde-4a7e-86c3-b56d69c3873f" providerId="ADAL" clId="{D5264683-1236-F149-A1BA-0547FEEE979A}" dt="2023-07-07T23:35:49.253" v="704" actId="478"/>
          <ac:picMkLst>
            <pc:docMk/>
            <pc:sldMk cId="3640313073" sldId="269"/>
            <ac:picMk id="30" creationId="{48196F60-D587-1C40-2468-AB7B698BA54E}"/>
          </ac:picMkLst>
        </pc:picChg>
        <pc:picChg chg="add del mod">
          <ac:chgData name="Élisa Thériault" userId="b307a219-fbde-4a7e-86c3-b56d69c3873f" providerId="ADAL" clId="{D5264683-1236-F149-A1BA-0547FEEE979A}" dt="2023-07-07T23:41:04.851" v="875" actId="478"/>
          <ac:picMkLst>
            <pc:docMk/>
            <pc:sldMk cId="3640313073" sldId="269"/>
            <ac:picMk id="31" creationId="{13E30887-A72C-BA59-729B-0959A5C6EA38}"/>
          </ac:picMkLst>
        </pc:picChg>
        <pc:picChg chg="add del mod">
          <ac:chgData name="Élisa Thériault" userId="b307a219-fbde-4a7e-86c3-b56d69c3873f" providerId="ADAL" clId="{D5264683-1236-F149-A1BA-0547FEEE979A}" dt="2023-07-07T23:41:04.851" v="875" actId="478"/>
          <ac:picMkLst>
            <pc:docMk/>
            <pc:sldMk cId="3640313073" sldId="269"/>
            <ac:picMk id="32" creationId="{B49E70DD-140F-7C5C-A053-E54D6150AF0A}"/>
          </ac:picMkLst>
        </pc:picChg>
        <pc:picChg chg="add del mod">
          <ac:chgData name="Élisa Thériault" userId="b307a219-fbde-4a7e-86c3-b56d69c3873f" providerId="ADAL" clId="{D5264683-1236-F149-A1BA-0547FEEE979A}" dt="2023-08-08T20:25:48.095" v="1160" actId="478"/>
          <ac:picMkLst>
            <pc:docMk/>
            <pc:sldMk cId="3640313073" sldId="269"/>
            <ac:picMk id="38" creationId="{0ACB4A98-E148-782F-4B23-B9C365B2A0B8}"/>
          </ac:picMkLst>
        </pc:picChg>
      </pc:sldChg>
    </pc:docChg>
  </pc:docChgLst>
  <pc:docChgLst>
    <pc:chgData name="Valérie Serres (CISSSMC16)" userId="S::valerie.serres.cssshrr16_ssss.gouv.qc.ca#ext#@usherbrooke.onmicrosoft.com::ec111c61-4067-457c-b9e4-592ee8c984e0" providerId="AD" clId="Web-{89245F7D-4554-3D98-2C5B-BCEC5DD14CB7}"/>
    <pc:docChg chg="modSld">
      <pc:chgData name="Valérie Serres (CISSSMC16)" userId="S::valerie.serres.cssshrr16_ssss.gouv.qc.ca#ext#@usherbrooke.onmicrosoft.com::ec111c61-4067-457c-b9e4-592ee8c984e0" providerId="AD" clId="Web-{89245F7D-4554-3D98-2C5B-BCEC5DD14CB7}" dt="2023-07-05T20:04:17.674" v="1"/>
      <pc:docMkLst>
        <pc:docMk/>
      </pc:docMkLst>
      <pc:sldChg chg="delSp">
        <pc:chgData name="Valérie Serres (CISSSMC16)" userId="S::valerie.serres.cssshrr16_ssss.gouv.qc.ca#ext#@usherbrooke.onmicrosoft.com::ec111c61-4067-457c-b9e4-592ee8c984e0" providerId="AD" clId="Web-{89245F7D-4554-3D98-2C5B-BCEC5DD14CB7}" dt="2023-07-05T20:04:17.674" v="1"/>
        <pc:sldMkLst>
          <pc:docMk/>
          <pc:sldMk cId="3052005151" sldId="263"/>
        </pc:sldMkLst>
        <pc:picChg chg="del">
          <ac:chgData name="Valérie Serres (CISSSMC16)" userId="S::valerie.serres.cssshrr16_ssss.gouv.qc.ca#ext#@usherbrooke.onmicrosoft.com::ec111c61-4067-457c-b9e4-592ee8c984e0" providerId="AD" clId="Web-{89245F7D-4554-3D98-2C5B-BCEC5DD14CB7}" dt="2023-07-05T20:04:17.674" v="1"/>
          <ac:picMkLst>
            <pc:docMk/>
            <pc:sldMk cId="3052005151" sldId="263"/>
            <ac:picMk id="8" creationId="{E344D069-8B97-448A-999D-6C9BD5200C05}"/>
          </ac:picMkLst>
        </pc:picChg>
      </pc:sldChg>
      <pc:sldChg chg="delSp">
        <pc:chgData name="Valérie Serres (CISSSMC16)" userId="S::valerie.serres.cssshrr16_ssss.gouv.qc.ca#ext#@usherbrooke.onmicrosoft.com::ec111c61-4067-457c-b9e4-592ee8c984e0" providerId="AD" clId="Web-{89245F7D-4554-3D98-2C5B-BCEC5DD14CB7}" dt="2023-07-05T20:04:07.018" v="0"/>
        <pc:sldMkLst>
          <pc:docMk/>
          <pc:sldMk cId="3022210031" sldId="265"/>
        </pc:sldMkLst>
        <pc:picChg chg="del">
          <ac:chgData name="Valérie Serres (CISSSMC16)" userId="S::valerie.serres.cssshrr16_ssss.gouv.qc.ca#ext#@usherbrooke.onmicrosoft.com::ec111c61-4067-457c-b9e4-592ee8c984e0" providerId="AD" clId="Web-{89245F7D-4554-3D98-2C5B-BCEC5DD14CB7}" dt="2023-07-05T20:04:07.018" v="0"/>
          <ac:picMkLst>
            <pc:docMk/>
            <pc:sldMk cId="3022210031" sldId="265"/>
            <ac:picMk id="1026" creationId="{4186EF51-9435-416D-B94A-9B69DA6E28CF}"/>
          </ac:picMkLst>
        </pc:picChg>
      </pc:sldChg>
    </pc:docChg>
  </pc:docChgLst>
  <pc:docChgLst>
    <pc:chgData name="Joelle Lepage" userId="0171402b-baed-4880-b438-773c90760392" providerId="ADAL" clId="{E41E0145-9265-4053-A6E4-973F1F991790}"/>
    <pc:docChg chg="custSel modSld">
      <pc:chgData name="Joelle Lepage" userId="0171402b-baed-4880-b438-773c90760392" providerId="ADAL" clId="{E41E0145-9265-4053-A6E4-973F1F991790}" dt="2021-08-10T19:44:26.191" v="2" actId="13926"/>
      <pc:docMkLst>
        <pc:docMk/>
      </pc:docMkLst>
      <pc:sldChg chg="modSp mod delCm">
        <pc:chgData name="Joelle Lepage" userId="0171402b-baed-4880-b438-773c90760392" providerId="ADAL" clId="{E41E0145-9265-4053-A6E4-973F1F991790}" dt="2021-08-10T19:44:26.191" v="2" actId="13926"/>
        <pc:sldMkLst>
          <pc:docMk/>
          <pc:sldMk cId="3763707275" sldId="264"/>
        </pc:sldMkLst>
        <pc:spChg chg="mod">
          <ac:chgData name="Joelle Lepage" userId="0171402b-baed-4880-b438-773c90760392" providerId="ADAL" clId="{E41E0145-9265-4053-A6E4-973F1F991790}" dt="2021-08-10T19:44:26.191" v="2" actId="13926"/>
          <ac:spMkLst>
            <pc:docMk/>
            <pc:sldMk cId="3763707275" sldId="264"/>
            <ac:spMk id="3" creationId="{AFCB3CAD-3C22-450D-B5C4-2878CEC6D9D1}"/>
          </ac:spMkLst>
        </pc:spChg>
      </pc:sldChg>
    </pc:docChg>
  </pc:docChgLst>
  <pc:docChgLst>
    <pc:chgData name="Joelle Lepage" userId="0171402b-baed-4880-b438-773c90760392" providerId="ADAL" clId="{678A236E-3D83-4E19-8CE4-476B0A5A1B07}"/>
    <pc:docChg chg="custSel modSld">
      <pc:chgData name="Joelle Lepage" userId="0171402b-baed-4880-b438-773c90760392" providerId="ADAL" clId="{678A236E-3D83-4E19-8CE4-476B0A5A1B07}" dt="2023-07-28T15:28:20.403" v="1" actId="478"/>
      <pc:docMkLst>
        <pc:docMk/>
      </pc:docMkLst>
      <pc:sldChg chg="delSp mod">
        <pc:chgData name="Joelle Lepage" userId="0171402b-baed-4880-b438-773c90760392" providerId="ADAL" clId="{678A236E-3D83-4E19-8CE4-476B0A5A1B07}" dt="2023-07-28T15:28:07.664" v="0" actId="478"/>
        <pc:sldMkLst>
          <pc:docMk/>
          <pc:sldMk cId="2700480953" sldId="260"/>
        </pc:sldMkLst>
        <pc:picChg chg="del">
          <ac:chgData name="Joelle Lepage" userId="0171402b-baed-4880-b438-773c90760392" providerId="ADAL" clId="{678A236E-3D83-4E19-8CE4-476B0A5A1B07}" dt="2023-07-28T15:28:07.664" v="0" actId="478"/>
          <ac:picMkLst>
            <pc:docMk/>
            <pc:sldMk cId="2700480953" sldId="260"/>
            <ac:picMk id="15" creationId="{D4891323-25F9-4E41-A4AA-24AAD7F6C621}"/>
          </ac:picMkLst>
        </pc:picChg>
      </pc:sldChg>
      <pc:sldChg chg="delSp mod">
        <pc:chgData name="Joelle Lepage" userId="0171402b-baed-4880-b438-773c90760392" providerId="ADAL" clId="{678A236E-3D83-4E19-8CE4-476B0A5A1B07}" dt="2023-07-28T15:28:20.403" v="1" actId="478"/>
        <pc:sldMkLst>
          <pc:docMk/>
          <pc:sldMk cId="3763707275" sldId="264"/>
        </pc:sldMkLst>
        <pc:picChg chg="del">
          <ac:chgData name="Joelle Lepage" userId="0171402b-baed-4880-b438-773c90760392" providerId="ADAL" clId="{678A236E-3D83-4E19-8CE4-476B0A5A1B07}" dt="2023-07-28T15:28:20.403" v="1" actId="478"/>
          <ac:picMkLst>
            <pc:docMk/>
            <pc:sldMk cId="3763707275" sldId="264"/>
            <ac:picMk id="6" creationId="{4A659E6D-28AA-46D2-8F2A-21ABF3160168}"/>
          </ac:picMkLst>
        </pc:picChg>
      </pc:sldChg>
    </pc:docChg>
  </pc:docChgLst>
  <pc:docChgLst>
    <pc:chgData name="caroline.marcoux.cisssmc16" userId="S::caroline.marcoux.cisssmc16_ssss.gouv.qc.ca#ext#@usherbrooke.onmicrosoft.com::a0a1b8ce-a2cc-45cb-9f01-b71e16087350" providerId="AD" clId="Web-{AF105144-BAD1-11FE-1D71-D71DA4A20FB8}"/>
    <pc:docChg chg="modSld">
      <pc:chgData name="caroline.marcoux.cisssmc16" userId="S::caroline.marcoux.cisssmc16_ssss.gouv.qc.ca#ext#@usherbrooke.onmicrosoft.com::a0a1b8ce-a2cc-45cb-9f01-b71e16087350" providerId="AD" clId="Web-{AF105144-BAD1-11FE-1D71-D71DA4A20FB8}" dt="2023-08-03T18:31:13.376" v="1" actId="20577"/>
      <pc:docMkLst>
        <pc:docMk/>
      </pc:docMkLst>
      <pc:sldChg chg="modSp">
        <pc:chgData name="caroline.marcoux.cisssmc16" userId="S::caroline.marcoux.cisssmc16_ssss.gouv.qc.ca#ext#@usherbrooke.onmicrosoft.com::a0a1b8ce-a2cc-45cb-9f01-b71e16087350" providerId="AD" clId="Web-{AF105144-BAD1-11FE-1D71-D71DA4A20FB8}" dt="2023-08-03T18:31:13.376" v="1" actId="20577"/>
        <pc:sldMkLst>
          <pc:docMk/>
          <pc:sldMk cId="1839720242" sldId="267"/>
        </pc:sldMkLst>
        <pc:spChg chg="mod">
          <ac:chgData name="caroline.marcoux.cisssmc16" userId="S::caroline.marcoux.cisssmc16_ssss.gouv.qc.ca#ext#@usherbrooke.onmicrosoft.com::a0a1b8ce-a2cc-45cb-9f01-b71e16087350" providerId="AD" clId="Web-{AF105144-BAD1-11FE-1D71-D71DA4A20FB8}" dt="2023-08-03T18:31:13.376" v="1" actId="20577"/>
          <ac:spMkLst>
            <pc:docMk/>
            <pc:sldMk cId="1839720242" sldId="267"/>
            <ac:spMk id="24" creationId="{9EA32914-E86F-D2BB-0DC2-4960E1AF1130}"/>
          </ac:spMkLst>
        </pc:spChg>
      </pc:sldChg>
    </pc:docChg>
  </pc:docChgLst>
  <pc:docChgLst>
    <pc:chgData name="Marie-Christine Morin" userId="S::morm5338@usherbrooke.ca::458fd62a-4e31-4738-84d5-b6faa0eda6e8" providerId="AD" clId="Web-{029039E5-CFC6-4423-B09A-5387A7E5BD0E}"/>
    <pc:docChg chg="modSld">
      <pc:chgData name="Marie-Christine Morin" userId="S::morm5338@usherbrooke.ca::458fd62a-4e31-4738-84d5-b6faa0eda6e8" providerId="AD" clId="Web-{029039E5-CFC6-4423-B09A-5387A7E5BD0E}" dt="2022-04-28T21:39:09.332" v="69" actId="14100"/>
      <pc:docMkLst>
        <pc:docMk/>
      </pc:docMkLst>
      <pc:sldChg chg="modSp">
        <pc:chgData name="Marie-Christine Morin" userId="S::morm5338@usherbrooke.ca::458fd62a-4e31-4738-84d5-b6faa0eda6e8" providerId="AD" clId="Web-{029039E5-CFC6-4423-B09A-5387A7E5BD0E}" dt="2022-04-28T21:38:36.675" v="50" actId="20577"/>
        <pc:sldMkLst>
          <pc:docMk/>
          <pc:sldMk cId="2700480953" sldId="260"/>
        </pc:sldMkLst>
        <pc:spChg chg="mod">
          <ac:chgData name="Marie-Christine Morin" userId="S::morm5338@usherbrooke.ca::458fd62a-4e31-4738-84d5-b6faa0eda6e8" providerId="AD" clId="Web-{029039E5-CFC6-4423-B09A-5387A7E5BD0E}" dt="2022-04-28T21:38:36.675" v="50" actId="20577"/>
          <ac:spMkLst>
            <pc:docMk/>
            <pc:sldMk cId="2700480953" sldId="260"/>
            <ac:spMk id="3" creationId="{AFCB3CAD-3C22-450D-B5C4-2878CEC6D9D1}"/>
          </ac:spMkLst>
        </pc:spChg>
      </pc:sldChg>
      <pc:sldChg chg="modSp">
        <pc:chgData name="Marie-Christine Morin" userId="S::morm5338@usherbrooke.ca::458fd62a-4e31-4738-84d5-b6faa0eda6e8" providerId="AD" clId="Web-{029039E5-CFC6-4423-B09A-5387A7E5BD0E}" dt="2022-04-28T21:39:09.332" v="69" actId="14100"/>
        <pc:sldMkLst>
          <pc:docMk/>
          <pc:sldMk cId="3763707275" sldId="264"/>
        </pc:sldMkLst>
        <pc:spChg chg="mod">
          <ac:chgData name="Marie-Christine Morin" userId="S::morm5338@usherbrooke.ca::458fd62a-4e31-4738-84d5-b6faa0eda6e8" providerId="AD" clId="Web-{029039E5-CFC6-4423-B09A-5387A7E5BD0E}" dt="2022-04-28T21:39:02.472" v="67" actId="20577"/>
          <ac:spMkLst>
            <pc:docMk/>
            <pc:sldMk cId="3763707275" sldId="264"/>
            <ac:spMk id="3" creationId="{AFCB3CAD-3C22-450D-B5C4-2878CEC6D9D1}"/>
          </ac:spMkLst>
        </pc:spChg>
        <pc:picChg chg="mod">
          <ac:chgData name="Marie-Christine Morin" userId="S::morm5338@usherbrooke.ca::458fd62a-4e31-4738-84d5-b6faa0eda6e8" providerId="AD" clId="Web-{029039E5-CFC6-4423-B09A-5387A7E5BD0E}" dt="2022-04-28T21:39:09.332" v="69" actId="14100"/>
          <ac:picMkLst>
            <pc:docMk/>
            <pc:sldMk cId="3763707275" sldId="264"/>
            <ac:picMk id="6" creationId="{4A659E6D-28AA-46D2-8F2A-21ABF316016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BBF19D-0CD0-F04E-B688-34A3957B464E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67350BAB-6DD5-984B-9C34-BE2337369528}">
      <dgm:prSet phldrT="[Texte]"/>
      <dgm:spPr>
        <a:solidFill>
          <a:srgbClr val="A7E5CA"/>
        </a:solidFill>
        <a:ln>
          <a:noFill/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800" spc="3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Comment as-tu identifié </a:t>
          </a:r>
          <a:r>
            <a:rPr lang="fr-FR" sz="1800" spc="30" dirty="0">
              <a:solidFill>
                <a:srgbClr val="000000"/>
              </a:solidFill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la</a:t>
          </a:r>
          <a:r>
            <a:rPr lang="fr-FR" sz="1800" spc="3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 </a:t>
          </a:r>
          <a:r>
            <a:rPr lang="fr-FR" sz="1800" spc="30" dirty="0">
              <a:solidFill>
                <a:srgbClr val="000000"/>
              </a:solidFill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force</a:t>
          </a:r>
          <a:r>
            <a:rPr lang="fr-FR" sz="1800" spc="3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 que tu allais mettre à profit?</a:t>
          </a:r>
          <a:endParaRPr lang="fr-FR" sz="1800" spc="30" dirty="0">
            <a:latin typeface="Raleway" pitchFamily="2" charset="77"/>
          </a:endParaRPr>
        </a:p>
      </dgm:t>
      <dgm:extLst/>
    </dgm:pt>
    <dgm:pt modelId="{52CCEF18-9182-2449-87B3-6E184D655D79}" type="parTrans" cxnId="{9B8E0B3F-2B1F-CF49-BCEC-26A39B69EC39}">
      <dgm:prSet/>
      <dgm:spPr/>
      <dgm:t>
        <a:bodyPr/>
        <a:lstStyle/>
        <a:p>
          <a:endParaRPr lang="fr-CA"/>
        </a:p>
      </dgm:t>
    </dgm:pt>
    <dgm:pt modelId="{E265F617-A65F-974C-86B9-99E57C705036}" type="sibTrans" cxnId="{9B8E0B3F-2B1F-CF49-BCEC-26A39B69EC39}">
      <dgm:prSet/>
      <dgm:spPr/>
      <dgm:t>
        <a:bodyPr/>
        <a:lstStyle/>
        <a:p>
          <a:endParaRPr lang="fr-CA"/>
        </a:p>
      </dgm:t>
    </dgm:pt>
    <dgm:pt modelId="{17BB8467-818D-2E44-90D3-783DD983FD1F}">
      <dgm:prSet phldrT="[Texte]"/>
      <dgm:spPr>
        <a:solidFill>
          <a:srgbClr val="A7E5CA"/>
        </a:solidFill>
        <a:ln>
          <a:noFill/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8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Qu’as-tu trouvé difficile dans la création de votre proposition d’amélioration?</a:t>
          </a:r>
        </a:p>
      </dgm:t>
    </dgm:pt>
    <dgm:pt modelId="{2CEF0C59-7808-554C-9A58-F32919958A54}" type="parTrans" cxnId="{DA9F1224-B87B-2343-B993-7BC18B3D2C25}">
      <dgm:prSet/>
      <dgm:spPr/>
      <dgm:t>
        <a:bodyPr/>
        <a:lstStyle/>
        <a:p>
          <a:endParaRPr lang="fr-CA"/>
        </a:p>
      </dgm:t>
    </dgm:pt>
    <dgm:pt modelId="{FCCFDECC-A25A-9F49-9E3B-D5DA1716EDC6}" type="sibTrans" cxnId="{DA9F1224-B87B-2343-B993-7BC18B3D2C25}">
      <dgm:prSet/>
      <dgm:spPr/>
      <dgm:t>
        <a:bodyPr/>
        <a:lstStyle/>
        <a:p>
          <a:endParaRPr lang="fr-CA"/>
        </a:p>
      </dgm:t>
    </dgm:pt>
    <dgm:pt modelId="{4CB30670-011B-A24C-8258-F2F416015039}">
      <dgm:prSet phldrT="[Texte]"/>
      <dgm:spPr>
        <a:solidFill>
          <a:srgbClr val="A7E5CA"/>
        </a:solidFill>
        <a:ln>
          <a:noFill/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8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Comment as-tu essayé de surmonter ces difficultés?</a:t>
          </a:r>
        </a:p>
      </dgm:t>
    </dgm:pt>
    <dgm:pt modelId="{8A00CFC3-FF87-F34A-A03C-8A10AD3984B5}" type="parTrans" cxnId="{6783705B-BD00-2C46-A19A-1261ABC081D2}">
      <dgm:prSet/>
      <dgm:spPr/>
      <dgm:t>
        <a:bodyPr/>
        <a:lstStyle/>
        <a:p>
          <a:endParaRPr lang="fr-CA"/>
        </a:p>
      </dgm:t>
    </dgm:pt>
    <dgm:pt modelId="{E586B254-ED48-BC4C-8E7D-9433F609EBB8}" type="sibTrans" cxnId="{6783705B-BD00-2C46-A19A-1261ABC081D2}">
      <dgm:prSet/>
      <dgm:spPr/>
      <dgm:t>
        <a:bodyPr/>
        <a:lstStyle/>
        <a:p>
          <a:endParaRPr lang="fr-CA"/>
        </a:p>
      </dgm:t>
    </dgm:pt>
    <dgm:pt modelId="{6AE9BBB1-E597-C940-87C5-DBF0876A30C8}">
      <dgm:prSet phldrT="[Texte]"/>
      <dgm:spPr>
        <a:solidFill>
          <a:srgbClr val="A7E5CA"/>
        </a:solidFill>
        <a:ln>
          <a:noFill/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8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Comment as-tu utilisé </a:t>
          </a:r>
          <a:r>
            <a:rPr lang="fr-FR" sz="1800" spc="-10" dirty="0">
              <a:solidFill>
                <a:srgbClr val="000000"/>
              </a:solidFill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ta</a:t>
          </a:r>
          <a:r>
            <a:rPr lang="fr-FR" sz="18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 </a:t>
          </a:r>
          <a:r>
            <a:rPr lang="fr-FR" sz="1800" spc="-10" dirty="0">
              <a:solidFill>
                <a:srgbClr val="000000"/>
              </a:solidFill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force</a:t>
          </a:r>
          <a:r>
            <a:rPr lang="fr-FR" sz="18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 dans l’élaboration de ta proposition?</a:t>
          </a:r>
        </a:p>
      </dgm:t>
    </dgm:pt>
    <dgm:pt modelId="{7CC1A8A0-2421-5242-94D5-A995FDA8C03B}" type="parTrans" cxnId="{82CB0767-10B3-7D4F-A1AB-3DA474079E97}">
      <dgm:prSet/>
      <dgm:spPr/>
      <dgm:t>
        <a:bodyPr/>
        <a:lstStyle/>
        <a:p>
          <a:endParaRPr lang="fr-CA"/>
        </a:p>
      </dgm:t>
    </dgm:pt>
    <dgm:pt modelId="{6734B6C4-0081-0640-B27F-286596480410}" type="sibTrans" cxnId="{82CB0767-10B3-7D4F-A1AB-3DA474079E97}">
      <dgm:prSet/>
      <dgm:spPr/>
      <dgm:t>
        <a:bodyPr/>
        <a:lstStyle/>
        <a:p>
          <a:endParaRPr lang="fr-CA"/>
        </a:p>
      </dgm:t>
    </dgm:pt>
    <dgm:pt modelId="{826CD7E5-043B-664B-B785-04685A2014F6}">
      <dgm:prSet phldrT="[Texte]"/>
      <dgm:spPr>
        <a:solidFill>
          <a:srgbClr val="A7E5CA"/>
        </a:solidFill>
        <a:ln>
          <a:noFill/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8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Comment les forces des autres t’ont-elles aidé</a:t>
          </a:r>
          <a:r>
            <a:rPr lang="fr-FR" sz="1800" spc="-10" dirty="0">
              <a:solidFill>
                <a:srgbClr val="000000"/>
              </a:solidFill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 </a:t>
          </a:r>
          <a:r>
            <a:rPr lang="fr-FR" sz="18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à construire une  meilleure proposition?</a:t>
          </a:r>
          <a:endParaRPr lang="fr-CA" sz="1800" spc="-10" dirty="0">
            <a:effectLst/>
            <a:latin typeface="Raleway" pitchFamily="2" charset="77"/>
            <a:ea typeface="Trebuchet MS" panose="020B0603020202020204" pitchFamily="34" charset="0"/>
            <a:cs typeface="Trebuchet MS" panose="020B0603020202020204" pitchFamily="34" charset="0"/>
          </a:endParaRPr>
        </a:p>
      </dgm:t>
    </dgm:pt>
    <dgm:pt modelId="{02BACF98-2390-BC49-961F-AE52872CBB02}" type="parTrans" cxnId="{489C3D17-9F3F-BA4B-B3F3-FD3A3919BE1F}">
      <dgm:prSet/>
      <dgm:spPr/>
      <dgm:t>
        <a:bodyPr/>
        <a:lstStyle/>
        <a:p>
          <a:endParaRPr lang="fr-CA"/>
        </a:p>
      </dgm:t>
    </dgm:pt>
    <dgm:pt modelId="{340AB9C0-F31E-EC4E-827D-7C87C18D9ADB}" type="sibTrans" cxnId="{489C3D17-9F3F-BA4B-B3F3-FD3A3919BE1F}">
      <dgm:prSet/>
      <dgm:spPr/>
      <dgm:t>
        <a:bodyPr/>
        <a:lstStyle/>
        <a:p>
          <a:endParaRPr lang="fr-CA"/>
        </a:p>
      </dgm:t>
    </dgm:pt>
    <dgm:pt modelId="{C5CB82FE-AE25-8C48-B775-92C552C9CF8C}" type="pres">
      <dgm:prSet presAssocID="{A9BBF19D-0CD0-F04E-B688-34A3957B464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14797B5-A46F-1B4D-9BC0-91F1E32651D5}" type="pres">
      <dgm:prSet presAssocID="{67350BAB-6DD5-984B-9C34-BE2337369528}" presName="node" presStyleLbl="node1" presStyleIdx="0" presStyleCnt="5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fr-FR"/>
        </a:p>
      </dgm:t>
    </dgm:pt>
    <dgm:pt modelId="{4FF8B927-6BAE-E743-8DBC-FB46F39F7292}" type="pres">
      <dgm:prSet presAssocID="{E265F617-A65F-974C-86B9-99E57C705036}" presName="sibTrans" presStyleCnt="0"/>
      <dgm:spPr/>
    </dgm:pt>
    <dgm:pt modelId="{9A88502E-E6E5-FF4A-AC94-BE5A02449D09}" type="pres">
      <dgm:prSet presAssocID="{17BB8467-818D-2E44-90D3-783DD983FD1F}" presName="node" presStyleLbl="node1" presStyleIdx="1" presStyleCnt="5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fr-FR"/>
        </a:p>
      </dgm:t>
    </dgm:pt>
    <dgm:pt modelId="{FEF800E0-1A48-0C44-B621-3BEEF0A98B93}" type="pres">
      <dgm:prSet presAssocID="{FCCFDECC-A25A-9F49-9E3B-D5DA1716EDC6}" presName="sibTrans" presStyleCnt="0"/>
      <dgm:spPr/>
    </dgm:pt>
    <dgm:pt modelId="{DDBDD58A-91E0-C843-9DC4-6BF958DF4A26}" type="pres">
      <dgm:prSet presAssocID="{4CB30670-011B-A24C-8258-F2F416015039}" presName="node" presStyleLbl="node1" presStyleIdx="2" presStyleCnt="5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fr-FR"/>
        </a:p>
      </dgm:t>
    </dgm:pt>
    <dgm:pt modelId="{CAC3F779-B4D6-D64B-8D9D-55416AB4867B}" type="pres">
      <dgm:prSet presAssocID="{E586B254-ED48-BC4C-8E7D-9433F609EBB8}" presName="sibTrans" presStyleCnt="0"/>
      <dgm:spPr/>
    </dgm:pt>
    <dgm:pt modelId="{C0F20175-D2CC-7044-82C8-E20C345E6CF4}" type="pres">
      <dgm:prSet presAssocID="{6AE9BBB1-E597-C940-87C5-DBF0876A30C8}" presName="node" presStyleLbl="node1" presStyleIdx="3" presStyleCnt="5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fr-FR"/>
        </a:p>
      </dgm:t>
    </dgm:pt>
    <dgm:pt modelId="{35F43835-A8D7-1C41-A122-7F8362F5D088}" type="pres">
      <dgm:prSet presAssocID="{6734B6C4-0081-0640-B27F-286596480410}" presName="sibTrans" presStyleCnt="0"/>
      <dgm:spPr/>
    </dgm:pt>
    <dgm:pt modelId="{EB2D88DD-A884-B746-9C4C-AE64C418D4CD}" type="pres">
      <dgm:prSet presAssocID="{826CD7E5-043B-664B-B785-04685A2014F6}" presName="node" presStyleLbl="node1" presStyleIdx="4" presStyleCnt="5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fr-FR"/>
        </a:p>
      </dgm:t>
    </dgm:pt>
  </dgm:ptLst>
  <dgm:cxnLst>
    <dgm:cxn modelId="{870E5521-1F9B-BB40-B444-E63B1320A10F}" type="presOf" srcId="{17BB8467-818D-2E44-90D3-783DD983FD1F}" destId="{9A88502E-E6E5-FF4A-AC94-BE5A02449D09}" srcOrd="0" destOrd="0" presId="urn:microsoft.com/office/officeart/2005/8/layout/default"/>
    <dgm:cxn modelId="{780B5E7B-F0C4-3E4E-BAA3-3EE7D138D3C4}" type="presOf" srcId="{67350BAB-6DD5-984B-9C34-BE2337369528}" destId="{714797B5-A46F-1B4D-9BC0-91F1E32651D5}" srcOrd="0" destOrd="0" presId="urn:microsoft.com/office/officeart/2005/8/layout/default"/>
    <dgm:cxn modelId="{DA9F1224-B87B-2343-B993-7BC18B3D2C25}" srcId="{A9BBF19D-0CD0-F04E-B688-34A3957B464E}" destId="{17BB8467-818D-2E44-90D3-783DD983FD1F}" srcOrd="1" destOrd="0" parTransId="{2CEF0C59-7808-554C-9A58-F32919958A54}" sibTransId="{FCCFDECC-A25A-9F49-9E3B-D5DA1716EDC6}"/>
    <dgm:cxn modelId="{9B8E0B3F-2B1F-CF49-BCEC-26A39B69EC39}" srcId="{A9BBF19D-0CD0-F04E-B688-34A3957B464E}" destId="{67350BAB-6DD5-984B-9C34-BE2337369528}" srcOrd="0" destOrd="0" parTransId="{52CCEF18-9182-2449-87B3-6E184D655D79}" sibTransId="{E265F617-A65F-974C-86B9-99E57C705036}"/>
    <dgm:cxn modelId="{C7821B4C-8A6F-7D4E-9BE0-857ADB6985DF}" type="presOf" srcId="{826CD7E5-043B-664B-B785-04685A2014F6}" destId="{EB2D88DD-A884-B746-9C4C-AE64C418D4CD}" srcOrd="0" destOrd="0" presId="urn:microsoft.com/office/officeart/2005/8/layout/default"/>
    <dgm:cxn modelId="{88530716-31DE-6544-959D-561AED76AB35}" type="presOf" srcId="{A9BBF19D-0CD0-F04E-B688-34A3957B464E}" destId="{C5CB82FE-AE25-8C48-B775-92C552C9CF8C}" srcOrd="0" destOrd="0" presId="urn:microsoft.com/office/officeart/2005/8/layout/default"/>
    <dgm:cxn modelId="{1E914528-B38D-7842-A6F8-AC9A62324FE1}" type="presOf" srcId="{4CB30670-011B-A24C-8258-F2F416015039}" destId="{DDBDD58A-91E0-C843-9DC4-6BF958DF4A26}" srcOrd="0" destOrd="0" presId="urn:microsoft.com/office/officeart/2005/8/layout/default"/>
    <dgm:cxn modelId="{82CB0767-10B3-7D4F-A1AB-3DA474079E97}" srcId="{A9BBF19D-0CD0-F04E-B688-34A3957B464E}" destId="{6AE9BBB1-E597-C940-87C5-DBF0876A30C8}" srcOrd="3" destOrd="0" parTransId="{7CC1A8A0-2421-5242-94D5-A995FDA8C03B}" sibTransId="{6734B6C4-0081-0640-B27F-286596480410}"/>
    <dgm:cxn modelId="{489C3D17-9F3F-BA4B-B3F3-FD3A3919BE1F}" srcId="{A9BBF19D-0CD0-F04E-B688-34A3957B464E}" destId="{826CD7E5-043B-664B-B785-04685A2014F6}" srcOrd="4" destOrd="0" parTransId="{02BACF98-2390-BC49-961F-AE52872CBB02}" sibTransId="{340AB9C0-F31E-EC4E-827D-7C87C18D9ADB}"/>
    <dgm:cxn modelId="{15D22455-187A-334E-B3BA-F6102FB0B581}" type="presOf" srcId="{6AE9BBB1-E597-C940-87C5-DBF0876A30C8}" destId="{C0F20175-D2CC-7044-82C8-E20C345E6CF4}" srcOrd="0" destOrd="0" presId="urn:microsoft.com/office/officeart/2005/8/layout/default"/>
    <dgm:cxn modelId="{6783705B-BD00-2C46-A19A-1261ABC081D2}" srcId="{A9BBF19D-0CD0-F04E-B688-34A3957B464E}" destId="{4CB30670-011B-A24C-8258-F2F416015039}" srcOrd="2" destOrd="0" parTransId="{8A00CFC3-FF87-F34A-A03C-8A10AD3984B5}" sibTransId="{E586B254-ED48-BC4C-8E7D-9433F609EBB8}"/>
    <dgm:cxn modelId="{E7166D9A-23E6-6F4D-B30A-851FB4E90A20}" type="presParOf" srcId="{C5CB82FE-AE25-8C48-B775-92C552C9CF8C}" destId="{714797B5-A46F-1B4D-9BC0-91F1E32651D5}" srcOrd="0" destOrd="0" presId="urn:microsoft.com/office/officeart/2005/8/layout/default"/>
    <dgm:cxn modelId="{0E1A326D-A0A1-0B43-8171-FBADBC7D96B1}" type="presParOf" srcId="{C5CB82FE-AE25-8C48-B775-92C552C9CF8C}" destId="{4FF8B927-6BAE-E743-8DBC-FB46F39F7292}" srcOrd="1" destOrd="0" presId="urn:microsoft.com/office/officeart/2005/8/layout/default"/>
    <dgm:cxn modelId="{DBF2D1EF-22C3-CF4E-920D-E8B9D34C8902}" type="presParOf" srcId="{C5CB82FE-AE25-8C48-B775-92C552C9CF8C}" destId="{9A88502E-E6E5-FF4A-AC94-BE5A02449D09}" srcOrd="2" destOrd="0" presId="urn:microsoft.com/office/officeart/2005/8/layout/default"/>
    <dgm:cxn modelId="{371E0029-E47A-2340-A2FD-9FB7B1894C4E}" type="presParOf" srcId="{C5CB82FE-AE25-8C48-B775-92C552C9CF8C}" destId="{FEF800E0-1A48-0C44-B621-3BEEF0A98B93}" srcOrd="3" destOrd="0" presId="urn:microsoft.com/office/officeart/2005/8/layout/default"/>
    <dgm:cxn modelId="{E91BFEFE-2227-8249-8013-29C225CD5D5A}" type="presParOf" srcId="{C5CB82FE-AE25-8C48-B775-92C552C9CF8C}" destId="{DDBDD58A-91E0-C843-9DC4-6BF958DF4A26}" srcOrd="4" destOrd="0" presId="urn:microsoft.com/office/officeart/2005/8/layout/default"/>
    <dgm:cxn modelId="{AC6D83E6-C6CC-3345-A8B6-825D3080CD0E}" type="presParOf" srcId="{C5CB82FE-AE25-8C48-B775-92C552C9CF8C}" destId="{CAC3F779-B4D6-D64B-8D9D-55416AB4867B}" srcOrd="5" destOrd="0" presId="urn:microsoft.com/office/officeart/2005/8/layout/default"/>
    <dgm:cxn modelId="{9DACAAEE-FDD9-8648-856E-4E4275100ABF}" type="presParOf" srcId="{C5CB82FE-AE25-8C48-B775-92C552C9CF8C}" destId="{C0F20175-D2CC-7044-82C8-E20C345E6CF4}" srcOrd="6" destOrd="0" presId="urn:microsoft.com/office/officeart/2005/8/layout/default"/>
    <dgm:cxn modelId="{CD20984F-FE2A-3F42-9396-A10DE5885CEF}" type="presParOf" srcId="{C5CB82FE-AE25-8C48-B775-92C552C9CF8C}" destId="{35F43835-A8D7-1C41-A122-7F8362F5D088}" srcOrd="7" destOrd="0" presId="urn:microsoft.com/office/officeart/2005/8/layout/default"/>
    <dgm:cxn modelId="{B8235674-A80A-CE4C-AB40-EC3C3964B970}" type="presParOf" srcId="{C5CB82FE-AE25-8C48-B775-92C552C9CF8C}" destId="{EB2D88DD-A884-B746-9C4C-AE64C418D4C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4797B5-A46F-1B4D-9BC0-91F1E32651D5}">
      <dsp:nvSpPr>
        <dsp:cNvPr id="0" name=""/>
        <dsp:cNvSpPr/>
      </dsp:nvSpPr>
      <dsp:spPr>
        <a:xfrm>
          <a:off x="0" y="263519"/>
          <a:ext cx="3022203" cy="1813322"/>
        </a:xfrm>
        <a:prstGeom prst="flowChartAlternateProcess">
          <a:avLst/>
        </a:prstGeom>
        <a:solidFill>
          <a:srgbClr val="A7E5C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000" kern="1200" spc="3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Comment as-tu identifié </a:t>
          </a:r>
          <a:r>
            <a:rPr lang="fr-FR" sz="2000" kern="1200" spc="30" dirty="0">
              <a:solidFill>
                <a:srgbClr val="000000"/>
              </a:solidFill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la</a:t>
          </a:r>
          <a:r>
            <a:rPr lang="fr-FR" sz="2000" kern="1200" spc="3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 </a:t>
          </a:r>
          <a:r>
            <a:rPr lang="fr-FR" sz="2000" kern="1200" spc="30" dirty="0">
              <a:solidFill>
                <a:srgbClr val="000000"/>
              </a:solidFill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force</a:t>
          </a:r>
          <a:r>
            <a:rPr lang="fr-FR" sz="2000" kern="1200" spc="3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 que tu allais mettre à profit?</a:t>
          </a:r>
          <a:endParaRPr lang="fr-FR" sz="2000" kern="1200" spc="30" dirty="0">
            <a:latin typeface="Raleway" pitchFamily="2" charset="77"/>
          </a:endParaRPr>
        </a:p>
      </dsp:txBody>
      <dsp:txXfrm>
        <a:off x="88517" y="352036"/>
        <a:ext cx="2845169" cy="1636288"/>
      </dsp:txXfrm>
    </dsp:sp>
    <dsp:sp modelId="{9A88502E-E6E5-FF4A-AC94-BE5A02449D09}">
      <dsp:nvSpPr>
        <dsp:cNvPr id="0" name=""/>
        <dsp:cNvSpPr/>
      </dsp:nvSpPr>
      <dsp:spPr>
        <a:xfrm>
          <a:off x="3324423" y="263519"/>
          <a:ext cx="3022203" cy="1813322"/>
        </a:xfrm>
        <a:prstGeom prst="flowChartAlternateProcess">
          <a:avLst/>
        </a:prstGeom>
        <a:solidFill>
          <a:srgbClr val="A7E5C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000" kern="12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Qu’as-tu trouvé difficile dans la création de votre proposition d’amélioration?</a:t>
          </a:r>
        </a:p>
      </dsp:txBody>
      <dsp:txXfrm>
        <a:off x="3412940" y="352036"/>
        <a:ext cx="2845169" cy="1636288"/>
      </dsp:txXfrm>
    </dsp:sp>
    <dsp:sp modelId="{DDBDD58A-91E0-C843-9DC4-6BF958DF4A26}">
      <dsp:nvSpPr>
        <dsp:cNvPr id="0" name=""/>
        <dsp:cNvSpPr/>
      </dsp:nvSpPr>
      <dsp:spPr>
        <a:xfrm>
          <a:off x="6648847" y="263519"/>
          <a:ext cx="3022203" cy="1813322"/>
        </a:xfrm>
        <a:prstGeom prst="flowChartAlternateProcess">
          <a:avLst/>
        </a:prstGeom>
        <a:solidFill>
          <a:srgbClr val="A7E5C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000" kern="12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Comment as-tu essayé de surmonter ces difficultés?</a:t>
          </a:r>
        </a:p>
      </dsp:txBody>
      <dsp:txXfrm>
        <a:off x="6737364" y="352036"/>
        <a:ext cx="2845169" cy="1636288"/>
      </dsp:txXfrm>
    </dsp:sp>
    <dsp:sp modelId="{C0F20175-D2CC-7044-82C8-E20C345E6CF4}">
      <dsp:nvSpPr>
        <dsp:cNvPr id="0" name=""/>
        <dsp:cNvSpPr/>
      </dsp:nvSpPr>
      <dsp:spPr>
        <a:xfrm>
          <a:off x="1662211" y="2379062"/>
          <a:ext cx="3022203" cy="1813322"/>
        </a:xfrm>
        <a:prstGeom prst="flowChartAlternateProcess">
          <a:avLst/>
        </a:prstGeom>
        <a:solidFill>
          <a:srgbClr val="A7E5C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000" kern="12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Comment as-tu utilisé </a:t>
          </a:r>
          <a:r>
            <a:rPr lang="fr-FR" sz="2000" kern="1200" spc="-10" dirty="0">
              <a:solidFill>
                <a:srgbClr val="000000"/>
              </a:solidFill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ta</a:t>
          </a:r>
          <a:r>
            <a:rPr lang="fr-FR" sz="2000" kern="12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 </a:t>
          </a:r>
          <a:r>
            <a:rPr lang="fr-FR" sz="2000" kern="1200" spc="-10" dirty="0">
              <a:solidFill>
                <a:srgbClr val="000000"/>
              </a:solidFill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force</a:t>
          </a:r>
          <a:r>
            <a:rPr lang="fr-FR" sz="2000" kern="12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 dans l’élaboration de ta proposition?</a:t>
          </a:r>
        </a:p>
      </dsp:txBody>
      <dsp:txXfrm>
        <a:off x="1750728" y="2467579"/>
        <a:ext cx="2845169" cy="1636288"/>
      </dsp:txXfrm>
    </dsp:sp>
    <dsp:sp modelId="{EB2D88DD-A884-B746-9C4C-AE64C418D4CD}">
      <dsp:nvSpPr>
        <dsp:cNvPr id="0" name=""/>
        <dsp:cNvSpPr/>
      </dsp:nvSpPr>
      <dsp:spPr>
        <a:xfrm>
          <a:off x="4986635" y="2379062"/>
          <a:ext cx="3022203" cy="1813322"/>
        </a:xfrm>
        <a:prstGeom prst="flowChartAlternateProcess">
          <a:avLst/>
        </a:prstGeom>
        <a:solidFill>
          <a:srgbClr val="A7E5C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000" kern="12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Comment les forces des autres t’ont-elles aidé</a:t>
          </a:r>
          <a:r>
            <a:rPr lang="fr-FR" sz="2000" kern="1200" spc="-10" dirty="0">
              <a:solidFill>
                <a:srgbClr val="000000"/>
              </a:solidFill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 </a:t>
          </a:r>
          <a:r>
            <a:rPr lang="fr-FR" sz="2000" kern="1200" spc="-10" dirty="0">
              <a:solidFill>
                <a:srgbClr val="000000"/>
              </a:solidFill>
              <a:effectLst/>
              <a:latin typeface="Raleway" pitchFamily="2" charset="77"/>
              <a:ea typeface="Trebuchet MS" panose="020B0603020202020204" pitchFamily="34" charset="0"/>
              <a:cs typeface="Trebuchet MS" panose="020B0603020202020204" pitchFamily="34" charset="0"/>
            </a:rPr>
            <a:t>à construire une  meilleure proposition?</a:t>
          </a:r>
          <a:endParaRPr lang="fr-CA" sz="2000" kern="1200" spc="-10" dirty="0">
            <a:effectLst/>
            <a:latin typeface="Raleway" pitchFamily="2" charset="77"/>
            <a:ea typeface="Trebuchet MS" panose="020B0603020202020204" pitchFamily="34" charset="0"/>
            <a:cs typeface="Trebuchet MS" panose="020B0603020202020204" pitchFamily="34" charset="0"/>
          </a:endParaRPr>
        </a:p>
      </dsp:txBody>
      <dsp:txXfrm>
        <a:off x="5075152" y="2467579"/>
        <a:ext cx="2845169" cy="1636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467EB-741C-F844-8E95-800150F0E755}" type="datetimeFigureOut">
              <a:rPr lang="fr-FR" smtClean="0"/>
              <a:t>10/08/2023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1F92B-8C29-DA4C-8DAA-4ED71B6B5E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845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F92B-8C29-DA4C-8DAA-4ED71B6B5E2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65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9A50C-D6F4-4092-8AD5-5DB707C9365A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7922-A3D2-41D1-9CCB-E77571723EED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8281-CDBD-48C6-BEBC-A925331F59AF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E11E-857F-4872-9BED-C5FA58B95731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25F4-7AD6-4A54-9011-DD771C84BB6D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1924F-7D0C-4C3A-AA00-E2C818733CF1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C542-8027-4BEB-B8AC-844EA93D728C}" type="datetime1">
              <a:rPr lang="fr-CA" smtClean="0"/>
              <a:t>2023-08-10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AEA8-1372-4072-BF78-0499F10BA795}" type="datetime1">
              <a:rPr lang="fr-CA" smtClean="0"/>
              <a:t>2023-08-10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EAD7-47CB-4F85-8508-D9B739645D87}" type="datetime1">
              <a:rPr lang="fr-CA" smtClean="0"/>
              <a:t>2023-08-10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0C159-8FBA-4112-A885-DC5EFF16EE72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0104-03E7-46D6-8E69-97B4F9E8EDE4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AB494-2171-426E-A4F9-B5FC48774D50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-14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sv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F9B3BC-BFFA-2D94-4B49-3938BB502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526"/>
            <a:ext cx="12192001" cy="68354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C4009D3-A281-217B-FE27-3FE5818F923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442772" y="122797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6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6.4</a:t>
            </a:r>
          </a:p>
        </p:txBody>
      </p:sp>
    </p:spTree>
    <p:extLst>
      <p:ext uri="{BB962C8B-B14F-4D97-AF65-F5344CB8AC3E}">
        <p14:creationId xmlns:p14="http://schemas.microsoft.com/office/powerpoint/2010/main" val="142004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 dirty="0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816" y="2397239"/>
            <a:ext cx="4089020" cy="215628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endParaRPr lang="fr-CA" sz="1000" spc="-15" dirty="0">
              <a:effectLst/>
              <a:latin typeface="Calibri" panose="020F050202020403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</a:t>
            </a:r>
            <a:r>
              <a:rPr lang="fr-CA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identifie deux forces que tu utiliseras dans tes  travaux d’équipe</a:t>
            </a: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.</a:t>
            </a: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F692617-6A83-62EC-3652-ED87EE67C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898" cy="6841266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0" y="10"/>
            <a:ext cx="1218895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 dirty="0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890" y="2232628"/>
            <a:ext cx="3718036" cy="2551808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z="24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fr-CA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 dernier atelier, nous avons parlé de la zone de confort et de l’évitement... </a:t>
            </a:r>
          </a:p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Est-ce que tu te souviens du défi que je t’avais </a:t>
            </a:r>
            <a:r>
              <a:rPr lang="fr-CA" sz="2400" dirty="0">
                <a:solidFill>
                  <a:srgbClr val="000000"/>
                </a:solidFill>
                <a:latin typeface="Calibri"/>
                <a:cs typeface="Calibri"/>
              </a:rPr>
              <a:t>proposé</a:t>
            </a:r>
            <a:r>
              <a:rPr lang="fr-CA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? Raconte-moi comment tu l’as </a:t>
            </a:r>
            <a:r>
              <a:rPr lang="fr-CA" sz="2400" dirty="0">
                <a:solidFill>
                  <a:srgbClr val="000000"/>
                </a:solidFill>
                <a:latin typeface="Calibri"/>
                <a:cs typeface="Calibri"/>
              </a:rPr>
              <a:t>réalisé</a:t>
            </a:r>
            <a:r>
              <a:rPr lang="fr-CA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.</a:t>
            </a:r>
            <a:endParaRPr lang="fr-CA" sz="3600" dirty="0">
              <a:effectLst/>
              <a:latin typeface="Calibri"/>
              <a:ea typeface="Trebuchet MS" panose="020B0603020202020204" pitchFamily="34" charset="0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221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7106BC-053E-CB21-CE94-2086F9CA2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0" y="0"/>
            <a:ext cx="12191998" cy="68579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"/>
          <a:stretch/>
        </p:blipFill>
        <p:spPr>
          <a:xfrm>
            <a:off x="1682496" y="0"/>
            <a:ext cx="8827008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7258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861D062-0FB3-C285-B2C7-6EFFAA5B6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719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9720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73D052-8637-2772-764F-467518F4D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836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287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DA2B9A8-1DF3-9A3F-58FF-EB39B6F4A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891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0313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F611ED-B3F7-2C62-5048-426B6A413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62"/>
            <a:ext cx="12188952" cy="684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Braver la montagne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248" y="1594448"/>
            <a:ext cx="9593503" cy="7972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234950" lvl="3" indent="0" algn="just">
              <a:lnSpc>
                <a:spcPts val="2500"/>
              </a:lnSpc>
              <a:spcBef>
                <a:spcPts val="0"/>
              </a:spcBef>
              <a:spcAft>
                <a:spcPts val="1400"/>
              </a:spcAft>
              <a:buSzPct val="80000"/>
              <a:buNone/>
              <a:tabLst>
                <a:tab pos="2700655" algn="l"/>
              </a:tabLst>
            </a:pPr>
            <a:r>
              <a:rPr lang="fr-FR" sz="2400" dirty="0">
                <a:solidFill>
                  <a:srgbClr val="000000"/>
                </a:solidFill>
                <a:latin typeface="Calibri"/>
                <a:ea typeface="Trebuchet MS" panose="020B0603020202020204" pitchFamily="34" charset="0"/>
                <a:cs typeface="Calibri"/>
              </a:rPr>
              <a:t>Comme Léo et Charlie, tu devras identifier une de tes forces et la mettre en commun avec celle des autres pour atteindre un objectif.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532437"/>
            <a:ext cx="12191999" cy="1325563"/>
          </a:xfrm>
          <a:prstGeom prst="rect">
            <a:avLst/>
          </a:prstGeom>
        </p:spPr>
      </p:pic>
      <p:pic>
        <p:nvPicPr>
          <p:cNvPr id="13" name="Graphique 12" descr="Montagnes contour">
            <a:extLst>
              <a:ext uri="{FF2B5EF4-FFF2-40B4-BE49-F238E27FC236}">
                <a16:creationId xmlns:a16="http://schemas.microsoft.com/office/drawing/2014/main" id="{E679FA9F-FC1D-462E-9983-50D1C37CC5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89504" y="469210"/>
            <a:ext cx="914400" cy="914400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85C3C14-4AAB-9C8B-DF0F-2E5BAEF98DB0}"/>
              </a:ext>
            </a:extLst>
          </p:cNvPr>
          <p:cNvSpPr txBox="1">
            <a:spLocks/>
          </p:cNvSpPr>
          <p:nvPr/>
        </p:nvSpPr>
        <p:spPr>
          <a:xfrm>
            <a:off x="2163671" y="2347753"/>
            <a:ext cx="8453530" cy="26449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34950" lvl="3" indent="0" algn="just">
              <a:lnSpc>
                <a:spcPct val="150000"/>
              </a:lnSpc>
              <a:spcBef>
                <a:spcPts val="0"/>
              </a:spcBef>
              <a:spcAft>
                <a:spcPts val="1400"/>
              </a:spcAft>
              <a:buSzPct val="80000"/>
              <a:buFont typeface="Arial" panose="020B0604020202020204" pitchFamily="34" charset="0"/>
              <a:buNone/>
              <a:tabLst>
                <a:tab pos="2700655" algn="l"/>
              </a:tabLst>
            </a:pP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</a:rPr>
              <a:t>Place-toi en équipe de quatre ou cinq personnes.</a:t>
            </a:r>
            <a:endParaRPr lang="fr-FR" sz="24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234950" lvl="3" indent="0" algn="just">
              <a:lnSpc>
                <a:spcPct val="150000"/>
              </a:lnSpc>
              <a:spcBef>
                <a:spcPts val="0"/>
              </a:spcBef>
              <a:spcAft>
                <a:spcPts val="1400"/>
              </a:spcAft>
              <a:buSzPct val="80000"/>
              <a:buFont typeface="Arial" panose="020B0604020202020204" pitchFamily="34" charset="0"/>
              <a:buNone/>
              <a:tabLst>
                <a:tab pos="2700655" algn="l"/>
              </a:tabLst>
            </a:pPr>
            <a:r>
              <a:rPr lang="fr-FR" sz="2400" dirty="0">
                <a:solidFill>
                  <a:srgbClr val="000000"/>
                </a:solidFill>
                <a:latin typeface="Calibri"/>
                <a:ea typeface="Trebuchet MS" panose="020B0603020202020204" pitchFamily="34" charset="0"/>
                <a:cs typeface="Calibri"/>
              </a:rPr>
              <a:t>Identifie une force pour chacun des membres de ton équipe.</a:t>
            </a:r>
          </a:p>
          <a:p>
            <a:pPr marL="0" marR="234950" lvl="3" indent="0" algn="just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SzPct val="80000"/>
              <a:buFont typeface="Arial" panose="020B0604020202020204" pitchFamily="34" charset="0"/>
              <a:buNone/>
              <a:tabLst>
                <a:tab pos="2700655" algn="l"/>
              </a:tabLst>
            </a:pPr>
            <a:r>
              <a:rPr lang="fr-FR" sz="2400" dirty="0">
                <a:solidFill>
                  <a:srgbClr val="000000"/>
                </a:solidFill>
                <a:latin typeface="Calibri"/>
                <a:ea typeface="Trebuchet MS" panose="020B0603020202020204" pitchFamily="34" charset="0"/>
                <a:cs typeface="Calibri"/>
              </a:rPr>
              <a:t>Conçois une idée pour améliorer notre école, en te basant sur les forces des membres de ton équipe.</a:t>
            </a:r>
          </a:p>
          <a:p>
            <a:pPr marL="0" marR="234950" lvl="3" indent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None/>
              <a:tabLst>
                <a:tab pos="2700655" algn="l"/>
              </a:tabLst>
            </a:pPr>
            <a:r>
              <a:rPr lang="fr-FR" sz="2400" dirty="0">
                <a:solidFill>
                  <a:srgbClr val="000000"/>
                </a:solidFill>
                <a:latin typeface="Calibri"/>
                <a:ea typeface="Trebuchet MS" panose="020B0603020202020204" pitchFamily="34" charset="0"/>
                <a:cs typeface="Trebuchet MS" panose="020B0603020202020204" pitchFamily="34" charset="0"/>
              </a:rPr>
              <a:t>Présente l'idée de ton équipe au reste de la classe.</a:t>
            </a:r>
          </a:p>
        </p:txBody>
      </p:sp>
      <p:pic>
        <p:nvPicPr>
          <p:cNvPr id="9" name="Graphique 8" descr="Badge 1 contour">
            <a:extLst>
              <a:ext uri="{FF2B5EF4-FFF2-40B4-BE49-F238E27FC236}">
                <a16:creationId xmlns:a16="http://schemas.microsoft.com/office/drawing/2014/main" id="{D3880D1F-AD42-7E4A-96C7-51E1275063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692564" y="2496281"/>
            <a:ext cx="457200" cy="457200"/>
          </a:xfrm>
          <a:prstGeom prst="rect">
            <a:avLst/>
          </a:prstGeom>
        </p:spPr>
      </p:pic>
      <p:pic>
        <p:nvPicPr>
          <p:cNvPr id="11" name="Graphique 10" descr="Badge contour">
            <a:extLst>
              <a:ext uri="{FF2B5EF4-FFF2-40B4-BE49-F238E27FC236}">
                <a16:creationId xmlns:a16="http://schemas.microsoft.com/office/drawing/2014/main" id="{1057A70B-214A-BFED-B2AC-31DA67948C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692564" y="3191935"/>
            <a:ext cx="462633" cy="462633"/>
          </a:xfrm>
          <a:prstGeom prst="rect">
            <a:avLst/>
          </a:prstGeom>
        </p:spPr>
      </p:pic>
      <p:pic>
        <p:nvPicPr>
          <p:cNvPr id="14" name="Graphique 13" descr="Badge 3 contour">
            <a:extLst>
              <a:ext uri="{FF2B5EF4-FFF2-40B4-BE49-F238E27FC236}">
                <a16:creationId xmlns:a16="http://schemas.microsoft.com/office/drawing/2014/main" id="{C76CDCAF-B640-868E-33AE-92C78D2461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692565" y="3858254"/>
            <a:ext cx="462633" cy="462633"/>
          </a:xfrm>
          <a:prstGeom prst="rect">
            <a:avLst/>
          </a:prstGeom>
        </p:spPr>
      </p:pic>
      <p:pic>
        <p:nvPicPr>
          <p:cNvPr id="16" name="Graphique 15" descr="Badge 4 contour">
            <a:extLst>
              <a:ext uri="{FF2B5EF4-FFF2-40B4-BE49-F238E27FC236}">
                <a16:creationId xmlns:a16="http://schemas.microsoft.com/office/drawing/2014/main" id="{29F2FB08-7D72-0DA9-18B1-9D76D2A17BD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697529" y="4826745"/>
            <a:ext cx="462633" cy="462633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6AF5489-08FE-CC3A-DA4A-F03E308BE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532437"/>
            <a:ext cx="12191999" cy="132556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Braver la montagne</a:t>
            </a:r>
          </a:p>
        </p:txBody>
      </p:sp>
      <p:pic>
        <p:nvPicPr>
          <p:cNvPr id="13" name="Graphique 12" descr="Montagnes contour">
            <a:extLst>
              <a:ext uri="{FF2B5EF4-FFF2-40B4-BE49-F238E27FC236}">
                <a16:creationId xmlns:a16="http://schemas.microsoft.com/office/drawing/2014/main" id="{E679FA9F-FC1D-462E-9983-50D1C37CC5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89504" y="469210"/>
            <a:ext cx="914400" cy="914400"/>
          </a:xfrm>
          <a:prstGeom prst="rect">
            <a:avLst/>
          </a:prstGeom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91E2B09F-686D-50D6-59CE-B57B4AD0B7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861476"/>
              </p:ext>
            </p:extLst>
          </p:nvPr>
        </p:nvGraphicFramePr>
        <p:xfrm>
          <a:off x="1260473" y="1518916"/>
          <a:ext cx="9671051" cy="4455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37072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B1A046-B87D-4831-9BB7-B135450C73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A46683-6DDB-4F31-AFED-9D6CED3F1BCB}">
  <ds:schemaRefs>
    <ds:schemaRef ds:uri="cd95c8f1-3cc3-4b75-8c41-c750205dc126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bc2d96f8-f76f-46b3-b2c2-a8ec45c8f182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212</Words>
  <Application>Microsoft Office PowerPoint</Application>
  <PresentationFormat>Grand écran</PresentationFormat>
  <Paragraphs>30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Raleway</vt:lpstr>
      <vt:lpstr>Trebuchet MS</vt:lpstr>
      <vt:lpstr>Thème Office</vt:lpstr>
      <vt:lpstr>Présentation PowerPoint</vt:lpstr>
      <vt:lpstr>Retour sur l’atelier précédent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Braver la montagne</vt:lpstr>
      <vt:lpstr>Braver la montagne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28</cp:revision>
  <dcterms:created xsi:type="dcterms:W3CDTF">2021-07-12T13:08:33Z</dcterms:created>
  <dcterms:modified xsi:type="dcterms:W3CDTF">2023-08-10T20:27:02Z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