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4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57" r:id="rId5"/>
    <p:sldId id="266" r:id="rId6"/>
    <p:sldId id="272" r:id="rId7"/>
    <p:sldId id="273" r:id="rId8"/>
    <p:sldId id="274" r:id="rId9"/>
    <p:sldId id="275" r:id="rId10"/>
    <p:sldId id="256" r:id="rId11"/>
    <p:sldId id="260" r:id="rId12"/>
    <p:sldId id="268" r:id="rId13"/>
    <p:sldId id="269" r:id="rId14"/>
    <p:sldId id="270" r:id="rId15"/>
    <p:sldId id="264" r:id="rId16"/>
    <p:sldId id="263" r:id="rId17"/>
    <p:sldId id="25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1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EA"/>
    <a:srgbClr val="A8CBF3"/>
    <a:srgbClr val="9BBBD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1BB41-D509-CF48-922B-8FC417846F1B}" v="811" dt="2023-08-09T13:30:53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 snapToGrid="0">
      <p:cViewPr>
        <p:scale>
          <a:sx n="96" d="100"/>
          <a:sy n="96" d="100"/>
        </p:scale>
        <p:origin x="112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0C06ED05-9427-444B-A925-9104EB1709D6}"/>
    <pc:docChg chg="custSel modSld">
      <pc:chgData name="Joelle Lepage" userId="0171402b-baed-4880-b438-773c90760392" providerId="ADAL" clId="{0C06ED05-9427-444B-A925-9104EB1709D6}" dt="2023-07-28T15:14:10.029" v="5" actId="478"/>
      <pc:docMkLst>
        <pc:docMk/>
      </pc:docMkLst>
      <pc:sldChg chg="delSp mod">
        <pc:chgData name="Joelle Lepage" userId="0171402b-baed-4880-b438-773c90760392" providerId="ADAL" clId="{0C06ED05-9427-444B-A925-9104EB1709D6}" dt="2023-07-28T15:14:10.029" v="5" actId="478"/>
        <pc:sldMkLst>
          <pc:docMk/>
          <pc:sldMk cId="3052005151" sldId="263"/>
        </pc:sldMkLst>
        <pc:picChg chg="del">
          <ac:chgData name="Joelle Lepage" userId="0171402b-baed-4880-b438-773c90760392" providerId="ADAL" clId="{0C06ED05-9427-444B-A925-9104EB1709D6}" dt="2023-07-28T15:14:10.029" v="5" actId="478"/>
          <ac:picMkLst>
            <pc:docMk/>
            <pc:sldMk cId="3052005151" sldId="263"/>
            <ac:picMk id="8" creationId="{4B70A1EC-CC94-48B4-A02D-1834D79610B3}"/>
          </ac:picMkLst>
        </pc:picChg>
      </pc:sldChg>
      <pc:sldChg chg="modSp mod">
        <pc:chgData name="Joelle Lepage" userId="0171402b-baed-4880-b438-773c90760392" providerId="ADAL" clId="{0C06ED05-9427-444B-A925-9104EB1709D6}" dt="2023-07-28T15:13:13.668" v="2" actId="404"/>
        <pc:sldMkLst>
          <pc:docMk/>
          <pc:sldMk cId="2993693916" sldId="268"/>
        </pc:sldMkLst>
        <pc:spChg chg="mod">
          <ac:chgData name="Joelle Lepage" userId="0171402b-baed-4880-b438-773c90760392" providerId="ADAL" clId="{0C06ED05-9427-444B-A925-9104EB1709D6}" dt="2023-07-28T15:13:13.668" v="2" actId="404"/>
          <ac:spMkLst>
            <pc:docMk/>
            <pc:sldMk cId="2993693916" sldId="268"/>
            <ac:spMk id="3" creationId="{AFCB3CAD-3C22-450D-B5C4-2878CEC6D9D1}"/>
          </ac:spMkLst>
        </pc:spChg>
      </pc:sldChg>
      <pc:sldChg chg="delSp mod">
        <pc:chgData name="Joelle Lepage" userId="0171402b-baed-4880-b438-773c90760392" providerId="ADAL" clId="{0C06ED05-9427-444B-A925-9104EB1709D6}" dt="2023-07-28T15:14:00.677" v="4" actId="478"/>
        <pc:sldMkLst>
          <pc:docMk/>
          <pc:sldMk cId="345386006" sldId="269"/>
        </pc:sldMkLst>
        <pc:picChg chg="del">
          <ac:chgData name="Joelle Lepage" userId="0171402b-baed-4880-b438-773c90760392" providerId="ADAL" clId="{0C06ED05-9427-444B-A925-9104EB1709D6}" dt="2023-07-28T15:14:00.677" v="4" actId="478"/>
          <ac:picMkLst>
            <pc:docMk/>
            <pc:sldMk cId="345386006" sldId="269"/>
            <ac:picMk id="5" creationId="{00000000-0000-0000-0000-000000000000}"/>
          </ac:picMkLst>
        </pc:picChg>
      </pc:sldChg>
      <pc:sldChg chg="delSp mod">
        <pc:chgData name="Joelle Lepage" userId="0171402b-baed-4880-b438-773c90760392" providerId="ADAL" clId="{0C06ED05-9427-444B-A925-9104EB1709D6}" dt="2023-07-28T15:13:57.075" v="3" actId="478"/>
        <pc:sldMkLst>
          <pc:docMk/>
          <pc:sldMk cId="2693108043" sldId="270"/>
        </pc:sldMkLst>
        <pc:picChg chg="del">
          <ac:chgData name="Joelle Lepage" userId="0171402b-baed-4880-b438-773c90760392" providerId="ADAL" clId="{0C06ED05-9427-444B-A925-9104EB1709D6}" dt="2023-07-28T15:13:57.075" v="3" actId="478"/>
          <ac:picMkLst>
            <pc:docMk/>
            <pc:sldMk cId="2693108043" sldId="270"/>
            <ac:picMk id="5" creationId="{00000000-0000-0000-0000-000000000000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7F8CCEFF-C97F-6040-5D7A-B868A06CD9E9}"/>
    <pc:docChg chg="modSld">
      <pc:chgData name="Valérie Serres (CISSSMC16)" userId="S::valerie.serres.cssshrr16_ssss.gouv.qc.ca#ext#@usherbrooke.onmicrosoft.com::ec111c61-4067-457c-b9e4-592ee8c984e0" providerId="AD" clId="Web-{7F8CCEFF-C97F-6040-5D7A-B868A06CD9E9}" dt="2023-07-04T13:40:08.187" v="3" actId="1076"/>
      <pc:docMkLst>
        <pc:docMk/>
      </pc:docMkLst>
      <pc:sldChg chg="delSp">
        <pc:chgData name="Valérie Serres (CISSSMC16)" userId="S::valerie.serres.cssshrr16_ssss.gouv.qc.ca#ext#@usherbrooke.onmicrosoft.com::ec111c61-4067-457c-b9e4-592ee8c984e0" providerId="AD" clId="Web-{7F8CCEFF-C97F-6040-5D7A-B868A06CD9E9}" dt="2023-07-04T13:39:46.594" v="1"/>
        <pc:sldMkLst>
          <pc:docMk/>
          <pc:sldMk cId="2700480953" sldId="260"/>
        </pc:sldMkLst>
        <pc:picChg chg="del">
          <ac:chgData name="Valérie Serres (CISSSMC16)" userId="S::valerie.serres.cssshrr16_ssss.gouv.qc.ca#ext#@usherbrooke.onmicrosoft.com::ec111c61-4067-457c-b9e4-592ee8c984e0" providerId="AD" clId="Web-{7F8CCEFF-C97F-6040-5D7A-B868A06CD9E9}" dt="2023-07-04T13:39:46.594" v="1"/>
          <ac:picMkLst>
            <pc:docMk/>
            <pc:sldMk cId="2700480953" sldId="260"/>
            <ac:picMk id="6" creationId="{9704E755-B8E7-4695-8EDC-691E2EC9BA4B}"/>
          </ac:picMkLst>
        </pc:picChg>
      </pc:sldChg>
      <pc:sldChg chg="modSp">
        <pc:chgData name="Valérie Serres (CISSSMC16)" userId="S::valerie.serres.cssshrr16_ssss.gouv.qc.ca#ext#@usherbrooke.onmicrosoft.com::ec111c61-4067-457c-b9e4-592ee8c984e0" providerId="AD" clId="Web-{7F8CCEFF-C97F-6040-5D7A-B868A06CD9E9}" dt="2023-07-04T13:40:08.187" v="3" actId="1076"/>
        <pc:sldMkLst>
          <pc:docMk/>
          <pc:sldMk cId="3052005151" sldId="263"/>
        </pc:sldMkLst>
        <pc:picChg chg="mod">
          <ac:chgData name="Valérie Serres (CISSSMC16)" userId="S::valerie.serres.cssshrr16_ssss.gouv.qc.ca#ext#@usherbrooke.onmicrosoft.com::ec111c61-4067-457c-b9e4-592ee8c984e0" providerId="AD" clId="Web-{7F8CCEFF-C97F-6040-5D7A-B868A06CD9E9}" dt="2023-07-04T13:40:08.187" v="3" actId="1076"/>
          <ac:picMkLst>
            <pc:docMk/>
            <pc:sldMk cId="3052005151" sldId="263"/>
            <ac:picMk id="8" creationId="{4B70A1EC-CC94-48B4-A02D-1834D79610B3}"/>
          </ac:picMkLst>
        </pc:picChg>
      </pc:sldChg>
      <pc:sldChg chg="delSp">
        <pc:chgData name="Valérie Serres (CISSSMC16)" userId="S::valerie.serres.cssshrr16_ssss.gouv.qc.ca#ext#@usherbrooke.onmicrosoft.com::ec111c61-4067-457c-b9e4-592ee8c984e0" providerId="AD" clId="Web-{7F8CCEFF-C97F-6040-5D7A-B868A06CD9E9}" dt="2023-07-04T13:39:27.578" v="0"/>
        <pc:sldMkLst>
          <pc:docMk/>
          <pc:sldMk cId="1667752568" sldId="266"/>
        </pc:sldMkLst>
        <pc:picChg chg="del">
          <ac:chgData name="Valérie Serres (CISSSMC16)" userId="S::valerie.serres.cssshrr16_ssss.gouv.qc.ca#ext#@usherbrooke.onmicrosoft.com::ec111c61-4067-457c-b9e4-592ee8c984e0" providerId="AD" clId="Web-{7F8CCEFF-C97F-6040-5D7A-B868A06CD9E9}" dt="2023-07-04T13:39:27.578" v="0"/>
          <ac:picMkLst>
            <pc:docMk/>
            <pc:sldMk cId="1667752568" sldId="266"/>
            <ac:picMk id="5" creationId="{D6F78D15-EAF6-436D-81A9-133AE7FDE907}"/>
          </ac:picMkLst>
        </pc:picChg>
      </pc:sldChg>
      <pc:sldChg chg="delSp">
        <pc:chgData name="Valérie Serres (CISSSMC16)" userId="S::valerie.serres.cssshrr16_ssss.gouv.qc.ca#ext#@usherbrooke.onmicrosoft.com::ec111c61-4067-457c-b9e4-592ee8c984e0" providerId="AD" clId="Web-{7F8CCEFF-C97F-6040-5D7A-B868A06CD9E9}" dt="2023-07-04T13:39:51.484" v="2"/>
        <pc:sldMkLst>
          <pc:docMk/>
          <pc:sldMk cId="2993693916" sldId="268"/>
        </pc:sldMkLst>
        <pc:picChg chg="del">
          <ac:chgData name="Valérie Serres (CISSSMC16)" userId="S::valerie.serres.cssshrr16_ssss.gouv.qc.ca#ext#@usherbrooke.onmicrosoft.com::ec111c61-4067-457c-b9e4-592ee8c984e0" providerId="AD" clId="Web-{7F8CCEFF-C97F-6040-5D7A-B868A06CD9E9}" dt="2023-07-04T13:39:51.484" v="2"/>
          <ac:picMkLst>
            <pc:docMk/>
            <pc:sldMk cId="2993693916" sldId="268"/>
            <ac:picMk id="8" creationId="{00000000-0000-0000-0000-000000000000}"/>
          </ac:picMkLst>
        </pc:picChg>
      </pc:sldChg>
    </pc:docChg>
  </pc:docChgLst>
  <pc:docChgLst>
    <pc:chgData name="Élisa Thériault" userId="b307a219-fbde-4a7e-86c3-b56d69c3873f" providerId="ADAL" clId="{1221BB41-D509-CF48-922B-8FC417846F1B}"/>
    <pc:docChg chg="undo custSel modSld">
      <pc:chgData name="Élisa Thériault" userId="b307a219-fbde-4a7e-86c3-b56d69c3873f" providerId="ADAL" clId="{1221BB41-D509-CF48-922B-8FC417846F1B}" dt="2023-08-09T13:31:43.798" v="3112" actId="1038"/>
      <pc:docMkLst>
        <pc:docMk/>
      </pc:docMkLst>
      <pc:sldChg chg="addSp delSp modSp mod">
        <pc:chgData name="Élisa Thériault" userId="b307a219-fbde-4a7e-86c3-b56d69c3873f" providerId="ADAL" clId="{1221BB41-D509-CF48-922B-8FC417846F1B}" dt="2023-07-17T18:36:02.505" v="1477" actId="1036"/>
        <pc:sldMkLst>
          <pc:docMk/>
          <pc:sldMk cId="4189448685" sldId="256"/>
        </pc:sldMkLst>
        <pc:picChg chg="add del mod">
          <ac:chgData name="Élisa Thériault" userId="b307a219-fbde-4a7e-86c3-b56d69c3873f" providerId="ADAL" clId="{1221BB41-D509-CF48-922B-8FC417846F1B}" dt="2023-07-17T18:35:57.411" v="1472" actId="478"/>
          <ac:picMkLst>
            <pc:docMk/>
            <pc:sldMk cId="4189448685" sldId="256"/>
            <ac:picMk id="2" creationId="{08C57C41-C939-FADE-C351-6DDC827827E0}"/>
          </ac:picMkLst>
        </pc:picChg>
        <pc:picChg chg="add mod">
          <ac:chgData name="Élisa Thériault" userId="b307a219-fbde-4a7e-86c3-b56d69c3873f" providerId="ADAL" clId="{1221BB41-D509-CF48-922B-8FC417846F1B}" dt="2023-07-17T18:36:02.505" v="1477" actId="1036"/>
          <ac:picMkLst>
            <pc:docMk/>
            <pc:sldMk cId="4189448685" sldId="256"/>
            <ac:picMk id="3" creationId="{433E2B5E-B58D-0DA0-8693-C3590E363E05}"/>
          </ac:picMkLst>
        </pc:picChg>
        <pc:picChg chg="add del mod">
          <ac:chgData name="Élisa Thériault" userId="b307a219-fbde-4a7e-86c3-b56d69c3873f" providerId="ADAL" clId="{1221BB41-D509-CF48-922B-8FC417846F1B}" dt="2023-07-17T18:36:00.831" v="1475" actId="478"/>
          <ac:picMkLst>
            <pc:docMk/>
            <pc:sldMk cId="4189448685" sldId="256"/>
            <ac:picMk id="4" creationId="{F1C7C805-9A28-5700-53AF-88CC33F6A347}"/>
          </ac:picMkLst>
        </pc:picChg>
        <pc:picChg chg="del">
          <ac:chgData name="Élisa Thériault" userId="b307a219-fbde-4a7e-86c3-b56d69c3873f" providerId="ADAL" clId="{1221BB41-D509-CF48-922B-8FC417846F1B}" dt="2023-07-17T18:35:57.795" v="1473" actId="478"/>
          <ac:picMkLst>
            <pc:docMk/>
            <pc:sldMk cId="4189448685" sldId="256"/>
            <ac:picMk id="1027" creationId="{55CFCD36-6423-4423-B943-73952DD69136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3T17:35:01.407" v="1498" actId="20577"/>
        <pc:sldMkLst>
          <pc:docMk/>
          <pc:sldMk cId="1420043757" sldId="257"/>
        </pc:sldMkLst>
        <pc:spChg chg="add mod">
          <ac:chgData name="Élisa Thériault" userId="b307a219-fbde-4a7e-86c3-b56d69c3873f" providerId="ADAL" clId="{1221BB41-D509-CF48-922B-8FC417846F1B}" dt="2023-08-03T17:35:01.407" v="1498" actId="20577"/>
          <ac:spMkLst>
            <pc:docMk/>
            <pc:sldMk cId="1420043757" sldId="257"/>
            <ac:spMk id="2" creationId="{7771D8B7-4F1A-1934-A39A-AA366310DE26}"/>
          </ac:spMkLst>
        </pc:spChg>
        <pc:spChg chg="del mod">
          <ac:chgData name="Élisa Thériault" userId="b307a219-fbde-4a7e-86c3-b56d69c3873f" providerId="ADAL" clId="{1221BB41-D509-CF48-922B-8FC417846F1B}" dt="2023-08-03T17:34:58.962" v="1495" actId="478"/>
          <ac:spMkLst>
            <pc:docMk/>
            <pc:sldMk cId="1420043757" sldId="257"/>
            <ac:spMk id="5" creationId="{293A16DD-8FB8-448B-BE47-9C9BA2474C50}"/>
          </ac:spMkLst>
        </pc:spChg>
        <pc:picChg chg="add del mod">
          <ac:chgData name="Élisa Thériault" userId="b307a219-fbde-4a7e-86c3-b56d69c3873f" providerId="ADAL" clId="{1221BB41-D509-CF48-922B-8FC417846F1B}" dt="2023-08-03T17:32:38.075" v="1492" actId="478"/>
          <ac:picMkLst>
            <pc:docMk/>
            <pc:sldMk cId="1420043757" sldId="257"/>
            <ac:picMk id="2" creationId="{26975891-B45D-1B5F-6D19-B96E54011A89}"/>
          </ac:picMkLst>
        </pc:picChg>
        <pc:picChg chg="add mod">
          <ac:chgData name="Élisa Thériault" userId="b307a219-fbde-4a7e-86c3-b56d69c3873f" providerId="ADAL" clId="{1221BB41-D509-CF48-922B-8FC417846F1B}" dt="2023-08-03T17:32:45.312" v="1494" actId="167"/>
          <ac:picMkLst>
            <pc:docMk/>
            <pc:sldMk cId="1420043757" sldId="257"/>
            <ac:picMk id="3" creationId="{4652F4BB-B0FE-4272-D7B3-951E43A33143}"/>
          </ac:picMkLst>
        </pc:picChg>
        <pc:picChg chg="del">
          <ac:chgData name="Élisa Thériault" userId="b307a219-fbde-4a7e-86c3-b56d69c3873f" providerId="ADAL" clId="{1221BB41-D509-CF48-922B-8FC417846F1B}" dt="2023-07-17T18:35:26.625" v="1463" actId="478"/>
          <ac:picMkLst>
            <pc:docMk/>
            <pc:sldMk cId="1420043757" sldId="257"/>
            <ac:picMk id="3" creationId="{6AE3D705-0A12-4961-BE71-60B76A362E32}"/>
          </ac:picMkLst>
        </pc:picChg>
        <pc:picChg chg="del">
          <ac:chgData name="Élisa Thériault" userId="b307a219-fbde-4a7e-86c3-b56d69c3873f" providerId="ADAL" clId="{1221BB41-D509-CF48-922B-8FC417846F1B}" dt="2023-07-17T18:35:27.312" v="1464" actId="478"/>
          <ac:picMkLst>
            <pc:docMk/>
            <pc:sldMk cId="1420043757" sldId="257"/>
            <ac:picMk id="4" creationId="{55D82372-74A8-43C2-B5CE-A9DE1934FD82}"/>
          </ac:picMkLst>
        </pc:picChg>
        <pc:picChg chg="add del mod">
          <ac:chgData name="Élisa Thériault" userId="b307a219-fbde-4a7e-86c3-b56d69c3873f" providerId="ADAL" clId="{1221BB41-D509-CF48-922B-8FC417846F1B}" dt="2023-07-17T18:36:20.560" v="1484" actId="478"/>
          <ac:picMkLst>
            <pc:docMk/>
            <pc:sldMk cId="1420043757" sldId="257"/>
            <ac:picMk id="6" creationId="{5CFE28A0-207D-6A80-FCCE-6ED20949C35E}"/>
          </ac:picMkLst>
        </pc:picChg>
        <pc:picChg chg="add del mod">
          <ac:chgData name="Élisa Thériault" userId="b307a219-fbde-4a7e-86c3-b56d69c3873f" providerId="ADAL" clId="{1221BB41-D509-CF48-922B-8FC417846F1B}" dt="2023-07-17T18:36:21.674" v="1485" actId="478"/>
          <ac:picMkLst>
            <pc:docMk/>
            <pc:sldMk cId="1420043757" sldId="257"/>
            <ac:picMk id="7" creationId="{F5C9BB2D-CFDE-E541-86AC-1D6FC64F655A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7-17T18:36:12.179" v="1483" actId="1076"/>
        <pc:sldMkLst>
          <pc:docMk/>
          <pc:sldMk cId="22138670" sldId="258"/>
        </pc:sldMkLst>
        <pc:picChg chg="add del mod">
          <ac:chgData name="Élisa Thériault" userId="b307a219-fbde-4a7e-86c3-b56d69c3873f" providerId="ADAL" clId="{1221BB41-D509-CF48-922B-8FC417846F1B}" dt="2023-07-17T18:36:08.731" v="1481" actId="478"/>
          <ac:picMkLst>
            <pc:docMk/>
            <pc:sldMk cId="22138670" sldId="258"/>
            <ac:picMk id="2" creationId="{D2154F40-5253-2789-61D8-7B1C9932A90B}"/>
          </ac:picMkLst>
        </pc:picChg>
        <pc:picChg chg="del">
          <ac:chgData name="Élisa Thériault" userId="b307a219-fbde-4a7e-86c3-b56d69c3873f" providerId="ADAL" clId="{1221BB41-D509-CF48-922B-8FC417846F1B}" dt="2023-07-17T18:36:05.574" v="1478" actId="478"/>
          <ac:picMkLst>
            <pc:docMk/>
            <pc:sldMk cId="22138670" sldId="258"/>
            <ac:picMk id="3" creationId="{42EB2892-26E3-4AC6-8755-D98112A418FD}"/>
          </ac:picMkLst>
        </pc:picChg>
        <pc:picChg chg="del">
          <ac:chgData name="Élisa Thériault" userId="b307a219-fbde-4a7e-86c3-b56d69c3873f" providerId="ADAL" clId="{1221BB41-D509-CF48-922B-8FC417846F1B}" dt="2023-07-17T18:36:06.579" v="1479" actId="478"/>
          <ac:picMkLst>
            <pc:docMk/>
            <pc:sldMk cId="22138670" sldId="258"/>
            <ac:picMk id="4" creationId="{A786BA28-1A7A-4E5B-A064-DC60777AB034}"/>
          </ac:picMkLst>
        </pc:picChg>
        <pc:picChg chg="add del mod">
          <ac:chgData name="Élisa Thériault" userId="b307a219-fbde-4a7e-86c3-b56d69c3873f" providerId="ADAL" clId="{1221BB41-D509-CF48-922B-8FC417846F1B}" dt="2023-07-17T18:36:09.649" v="1482" actId="478"/>
          <ac:picMkLst>
            <pc:docMk/>
            <pc:sldMk cId="22138670" sldId="258"/>
            <ac:picMk id="5" creationId="{0B5FCA6E-A404-7486-03E8-2CC38DD5DB9E}"/>
          </ac:picMkLst>
        </pc:picChg>
        <pc:picChg chg="add mod">
          <ac:chgData name="Élisa Thériault" userId="b307a219-fbde-4a7e-86c3-b56d69c3873f" providerId="ADAL" clId="{1221BB41-D509-CF48-922B-8FC417846F1B}" dt="2023-07-17T18:36:12.179" v="1483" actId="1076"/>
          <ac:picMkLst>
            <pc:docMk/>
            <pc:sldMk cId="22138670" sldId="258"/>
            <ac:picMk id="6" creationId="{7AC3CBC6-5435-A628-4EC7-7CF5B2BB8D6D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4T15:56:03.664" v="2625" actId="1076"/>
        <pc:sldMkLst>
          <pc:docMk/>
          <pc:sldMk cId="2700480953" sldId="260"/>
        </pc:sldMkLst>
        <pc:spChg chg="mod">
          <ac:chgData name="Élisa Thériault" userId="b307a219-fbde-4a7e-86c3-b56d69c3873f" providerId="ADAL" clId="{1221BB41-D509-CF48-922B-8FC417846F1B}" dt="2023-08-04T15:42:56.887" v="2433" actId="20577"/>
          <ac:spMkLst>
            <pc:docMk/>
            <pc:sldMk cId="2700480953" sldId="260"/>
            <ac:spMk id="3" creationId="{AFCB3CAD-3C22-450D-B5C4-2878CEC6D9D1}"/>
          </ac:spMkLst>
        </pc:spChg>
        <pc:picChg chg="del">
          <ac:chgData name="Élisa Thériault" userId="b307a219-fbde-4a7e-86c3-b56d69c3873f" providerId="ADAL" clId="{1221BB41-D509-CF48-922B-8FC417846F1B}" dt="2023-08-03T18:26:50.187" v="1499" actId="478"/>
          <ac:picMkLst>
            <pc:docMk/>
            <pc:sldMk cId="2700480953" sldId="260"/>
            <ac:picMk id="4" creationId="{77D172C9-2E3B-43C8-B889-B2B3CC0882D3}"/>
          </ac:picMkLst>
        </pc:picChg>
        <pc:picChg chg="add mod">
          <ac:chgData name="Élisa Thériault" userId="b307a219-fbde-4a7e-86c3-b56d69c3873f" providerId="ADAL" clId="{1221BB41-D509-CF48-922B-8FC417846F1B}" dt="2023-08-03T18:26:50.745" v="1500"/>
          <ac:picMkLst>
            <pc:docMk/>
            <pc:sldMk cId="2700480953" sldId="260"/>
            <ac:picMk id="5" creationId="{AD149279-E45F-6C3D-E591-CBD40276EA46}"/>
          </ac:picMkLst>
        </pc:picChg>
        <pc:picChg chg="mod">
          <ac:chgData name="Élisa Thériault" userId="b307a219-fbde-4a7e-86c3-b56d69c3873f" providerId="ADAL" clId="{1221BB41-D509-CF48-922B-8FC417846F1B}" dt="2023-07-01T18:44:20.924" v="0" actId="1076"/>
          <ac:picMkLst>
            <pc:docMk/>
            <pc:sldMk cId="2700480953" sldId="260"/>
            <ac:picMk id="6" creationId="{9704E755-B8E7-4695-8EDC-691E2EC9BA4B}"/>
          </ac:picMkLst>
        </pc:picChg>
        <pc:picChg chg="add mod modCrop">
          <ac:chgData name="Élisa Thériault" userId="b307a219-fbde-4a7e-86c3-b56d69c3873f" providerId="ADAL" clId="{1221BB41-D509-CF48-922B-8FC417846F1B}" dt="2023-08-04T15:55:54.519" v="2622" actId="1076"/>
          <ac:picMkLst>
            <pc:docMk/>
            <pc:sldMk cId="2700480953" sldId="260"/>
            <ac:picMk id="6" creationId="{F274E162-630A-30B7-20FF-FB19D9C65525}"/>
          </ac:picMkLst>
        </pc:picChg>
        <pc:picChg chg="add mod modCrop">
          <ac:chgData name="Élisa Thériault" userId="b307a219-fbde-4a7e-86c3-b56d69c3873f" providerId="ADAL" clId="{1221BB41-D509-CF48-922B-8FC417846F1B}" dt="2023-08-04T15:56:01.360" v="2624" actId="1076"/>
          <ac:picMkLst>
            <pc:docMk/>
            <pc:sldMk cId="2700480953" sldId="260"/>
            <ac:picMk id="8" creationId="{211C4E55-2ECB-A258-D7ED-565E68D5EDB9}"/>
          </ac:picMkLst>
        </pc:picChg>
        <pc:picChg chg="add mod modCrop">
          <ac:chgData name="Élisa Thériault" userId="b307a219-fbde-4a7e-86c3-b56d69c3873f" providerId="ADAL" clId="{1221BB41-D509-CF48-922B-8FC417846F1B}" dt="2023-08-04T15:55:56.711" v="2623" actId="1076"/>
          <ac:picMkLst>
            <pc:docMk/>
            <pc:sldMk cId="2700480953" sldId="260"/>
            <ac:picMk id="9" creationId="{855ECEA1-FAF2-DF12-83F4-31B49C8016F4}"/>
          </ac:picMkLst>
        </pc:picChg>
        <pc:picChg chg="add mod modCrop">
          <ac:chgData name="Élisa Thériault" userId="b307a219-fbde-4a7e-86c3-b56d69c3873f" providerId="ADAL" clId="{1221BB41-D509-CF48-922B-8FC417846F1B}" dt="2023-08-04T15:56:03.664" v="2625" actId="1076"/>
          <ac:picMkLst>
            <pc:docMk/>
            <pc:sldMk cId="2700480953" sldId="260"/>
            <ac:picMk id="10" creationId="{54D4CC6A-5F35-BE9D-4503-5994FBD7E106}"/>
          </ac:picMkLst>
        </pc:picChg>
      </pc:sldChg>
      <pc:sldChg chg="modSp mod">
        <pc:chgData name="Élisa Thériault" userId="b307a219-fbde-4a7e-86c3-b56d69c3873f" providerId="ADAL" clId="{1221BB41-D509-CF48-922B-8FC417846F1B}" dt="2023-07-17T18:44:08.662" v="1489" actId="14100"/>
        <pc:sldMkLst>
          <pc:docMk/>
          <pc:sldMk cId="1667752568" sldId="266"/>
        </pc:sldMkLst>
        <pc:picChg chg="mod">
          <ac:chgData name="Élisa Thériault" userId="b307a219-fbde-4a7e-86c3-b56d69c3873f" providerId="ADAL" clId="{1221BB41-D509-CF48-922B-8FC417846F1B}" dt="2023-07-17T18:44:08.662" v="1489" actId="14100"/>
          <ac:picMkLst>
            <pc:docMk/>
            <pc:sldMk cId="1667752568" sldId="266"/>
            <ac:picMk id="6" creationId="{466CE8F6-5D62-4ADF-A356-964604D46067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4T16:00:37.415" v="2680" actId="1038"/>
        <pc:sldMkLst>
          <pc:docMk/>
          <pc:sldMk cId="2993693916" sldId="268"/>
        </pc:sldMkLst>
        <pc:spChg chg="mod">
          <ac:chgData name="Élisa Thériault" userId="b307a219-fbde-4a7e-86c3-b56d69c3873f" providerId="ADAL" clId="{1221BB41-D509-CF48-922B-8FC417846F1B}" dt="2023-08-04T15:52:22.002" v="2550" actId="14100"/>
          <ac:spMkLst>
            <pc:docMk/>
            <pc:sldMk cId="2993693916" sldId="268"/>
            <ac:spMk id="3" creationId="{AFCB3CAD-3C22-450D-B5C4-2878CEC6D9D1}"/>
          </ac:spMkLst>
        </pc:spChg>
        <pc:spChg chg="add del mod">
          <ac:chgData name="Élisa Thériault" userId="b307a219-fbde-4a7e-86c3-b56d69c3873f" providerId="ADAL" clId="{1221BB41-D509-CF48-922B-8FC417846F1B}" dt="2023-08-04T15:49:20.347" v="2475" actId="478"/>
          <ac:spMkLst>
            <pc:docMk/>
            <pc:sldMk cId="2993693916" sldId="268"/>
            <ac:spMk id="9" creationId="{20E0BE58-9947-5A18-3750-AB3D2C7E8A52}"/>
          </ac:spMkLst>
        </pc:spChg>
        <pc:spChg chg="add del mod">
          <ac:chgData name="Élisa Thériault" userId="b307a219-fbde-4a7e-86c3-b56d69c3873f" providerId="ADAL" clId="{1221BB41-D509-CF48-922B-8FC417846F1B}" dt="2023-08-04T15:50:21.764" v="2491" actId="478"/>
          <ac:spMkLst>
            <pc:docMk/>
            <pc:sldMk cId="2993693916" sldId="268"/>
            <ac:spMk id="11" creationId="{8E0AACAB-0D3A-336E-5606-B519C91EA8E3}"/>
          </ac:spMkLst>
        </pc:spChg>
        <pc:spChg chg="add mod">
          <ac:chgData name="Élisa Thériault" userId="b307a219-fbde-4a7e-86c3-b56d69c3873f" providerId="ADAL" clId="{1221BB41-D509-CF48-922B-8FC417846F1B}" dt="2023-08-04T15:53:42.412" v="2594" actId="1076"/>
          <ac:spMkLst>
            <pc:docMk/>
            <pc:sldMk cId="2993693916" sldId="268"/>
            <ac:spMk id="15" creationId="{547C87A2-B166-1FFF-2E71-9335F2B5416D}"/>
          </ac:spMkLst>
        </pc:spChg>
        <pc:picChg chg="add del mod">
          <ac:chgData name="Élisa Thériault" userId="b307a219-fbde-4a7e-86c3-b56d69c3873f" providerId="ADAL" clId="{1221BB41-D509-CF48-922B-8FC417846F1B}" dt="2023-08-04T15:50:22.573" v="2492" actId="478"/>
          <ac:picMkLst>
            <pc:docMk/>
            <pc:sldMk cId="2993693916" sldId="268"/>
            <ac:picMk id="6" creationId="{791F4647-75A6-EEDC-8865-E8C282BE972F}"/>
          </ac:picMkLst>
        </pc:picChg>
        <pc:picChg chg="mod">
          <ac:chgData name="Élisa Thériault" userId="b307a219-fbde-4a7e-86c3-b56d69c3873f" providerId="ADAL" clId="{1221BB41-D509-CF48-922B-8FC417846F1B}" dt="2023-07-01T18:44:25.658" v="1" actId="1076"/>
          <ac:picMkLst>
            <pc:docMk/>
            <pc:sldMk cId="2993693916" sldId="268"/>
            <ac:picMk id="8" creationId="{00000000-0000-0000-0000-000000000000}"/>
          </ac:picMkLst>
        </pc:picChg>
        <pc:picChg chg="add del mod modCrop">
          <ac:chgData name="Élisa Thériault" userId="b307a219-fbde-4a7e-86c3-b56d69c3873f" providerId="ADAL" clId="{1221BB41-D509-CF48-922B-8FC417846F1B}" dt="2023-08-04T15:50:47.246" v="2502" actId="478"/>
          <ac:picMkLst>
            <pc:docMk/>
            <pc:sldMk cId="2993693916" sldId="268"/>
            <ac:picMk id="8" creationId="{26194001-FF79-931E-B04C-446DA0ACF29E}"/>
          </ac:picMkLst>
        </pc:picChg>
        <pc:picChg chg="add mod">
          <ac:chgData name="Élisa Thériault" userId="b307a219-fbde-4a7e-86c3-b56d69c3873f" providerId="ADAL" clId="{1221BB41-D509-CF48-922B-8FC417846F1B}" dt="2023-08-04T16:00:37.415" v="2680" actId="1038"/>
          <ac:picMkLst>
            <pc:docMk/>
            <pc:sldMk cId="2993693916" sldId="268"/>
            <ac:picMk id="13" creationId="{80B5D2EA-2075-C9BC-E3C2-B101D64FA3BE}"/>
          </ac:picMkLst>
        </pc:picChg>
        <pc:picChg chg="add mod">
          <ac:chgData name="Élisa Thériault" userId="b307a219-fbde-4a7e-86c3-b56d69c3873f" providerId="ADAL" clId="{1221BB41-D509-CF48-922B-8FC417846F1B}" dt="2023-08-04T15:53:17.558" v="2571" actId="1076"/>
          <ac:picMkLst>
            <pc:docMk/>
            <pc:sldMk cId="2993693916" sldId="268"/>
            <ac:picMk id="14" creationId="{32AA9F0F-0193-1188-E48D-C0E17F097C22}"/>
          </ac:picMkLst>
        </pc:picChg>
        <pc:inkChg chg="add del mod">
          <ac:chgData name="Élisa Thériault" userId="b307a219-fbde-4a7e-86c3-b56d69c3873f" providerId="ADAL" clId="{1221BB41-D509-CF48-922B-8FC417846F1B}" dt="2023-08-04T16:00:32.726" v="2674" actId="1076"/>
          <ac:inkMkLst>
            <pc:docMk/>
            <pc:sldMk cId="2993693916" sldId="268"/>
            <ac:inkMk id="10" creationId="{DDA293A5-7B2B-7A9B-E43B-0093D0F5F6CA}"/>
          </ac:inkMkLst>
        </pc:inkChg>
      </pc:sldChg>
      <pc:sldChg chg="addSp modSp mod">
        <pc:chgData name="Élisa Thériault" userId="b307a219-fbde-4a7e-86c3-b56d69c3873f" providerId="ADAL" clId="{1221BB41-D509-CF48-922B-8FC417846F1B}" dt="2023-08-04T15:55:34.161" v="2618" actId="1076"/>
        <pc:sldMkLst>
          <pc:docMk/>
          <pc:sldMk cId="345386006" sldId="269"/>
        </pc:sldMkLst>
        <pc:spChg chg="mod">
          <ac:chgData name="Élisa Thériault" userId="b307a219-fbde-4a7e-86c3-b56d69c3873f" providerId="ADAL" clId="{1221BB41-D509-CF48-922B-8FC417846F1B}" dt="2023-08-04T15:55:31.805" v="2617" actId="20577"/>
          <ac:spMkLst>
            <pc:docMk/>
            <pc:sldMk cId="345386006" sldId="269"/>
            <ac:spMk id="3" creationId="{AFCB3CAD-3C22-450D-B5C4-2878CEC6D9D1}"/>
          </ac:spMkLst>
        </pc:spChg>
        <pc:picChg chg="mod">
          <ac:chgData name="Élisa Thériault" userId="b307a219-fbde-4a7e-86c3-b56d69c3873f" providerId="ADAL" clId="{1221BB41-D509-CF48-922B-8FC417846F1B}" dt="2023-07-01T18:44:29.251" v="2" actId="1076"/>
          <ac:picMkLst>
            <pc:docMk/>
            <pc:sldMk cId="345386006" sldId="269"/>
            <ac:picMk id="5" creationId="{00000000-0000-0000-0000-000000000000}"/>
          </ac:picMkLst>
        </pc:picChg>
        <pc:picChg chg="add mod">
          <ac:chgData name="Élisa Thériault" userId="b307a219-fbde-4a7e-86c3-b56d69c3873f" providerId="ADAL" clId="{1221BB41-D509-CF48-922B-8FC417846F1B}" dt="2023-08-04T15:55:34.161" v="2618" actId="1076"/>
          <ac:picMkLst>
            <pc:docMk/>
            <pc:sldMk cId="345386006" sldId="269"/>
            <ac:picMk id="6" creationId="{1ABD2494-56CD-B668-3AB2-23EEC9EC8366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4T16:01:34.910" v="2686" actId="1076"/>
        <pc:sldMkLst>
          <pc:docMk/>
          <pc:sldMk cId="2693108043" sldId="270"/>
        </pc:sldMkLst>
        <pc:spChg chg="mod">
          <ac:chgData name="Élisa Thériault" userId="b307a219-fbde-4a7e-86c3-b56d69c3873f" providerId="ADAL" clId="{1221BB41-D509-CF48-922B-8FC417846F1B}" dt="2023-08-04T15:59:50.989" v="2656" actId="20577"/>
          <ac:spMkLst>
            <pc:docMk/>
            <pc:sldMk cId="2693108043" sldId="270"/>
            <ac:spMk id="3" creationId="{AFCB3CAD-3C22-450D-B5C4-2878CEC6D9D1}"/>
          </ac:spMkLst>
        </pc:spChg>
        <pc:picChg chg="del">
          <ac:chgData name="Élisa Thériault" userId="b307a219-fbde-4a7e-86c3-b56d69c3873f" providerId="ADAL" clId="{1221BB41-D509-CF48-922B-8FC417846F1B}" dt="2023-08-03T18:26:54.665" v="1501" actId="478"/>
          <ac:picMkLst>
            <pc:docMk/>
            <pc:sldMk cId="2693108043" sldId="270"/>
            <ac:picMk id="4" creationId="{77D172C9-2E3B-43C8-B889-B2B3CC0882D3}"/>
          </ac:picMkLst>
        </pc:picChg>
        <pc:picChg chg="mod">
          <ac:chgData name="Élisa Thériault" userId="b307a219-fbde-4a7e-86c3-b56d69c3873f" providerId="ADAL" clId="{1221BB41-D509-CF48-922B-8FC417846F1B}" dt="2023-07-01T18:44:32.498" v="3" actId="1076"/>
          <ac:picMkLst>
            <pc:docMk/>
            <pc:sldMk cId="2693108043" sldId="270"/>
            <ac:picMk id="5" creationId="{00000000-0000-0000-0000-000000000000}"/>
          </ac:picMkLst>
        </pc:picChg>
        <pc:picChg chg="add mod">
          <ac:chgData name="Élisa Thériault" userId="b307a219-fbde-4a7e-86c3-b56d69c3873f" providerId="ADAL" clId="{1221BB41-D509-CF48-922B-8FC417846F1B}" dt="2023-08-03T18:26:55.183" v="1502"/>
          <ac:picMkLst>
            <pc:docMk/>
            <pc:sldMk cId="2693108043" sldId="270"/>
            <ac:picMk id="5" creationId="{73F33234-74CB-4A9B-465A-270D1D48235E}"/>
          </ac:picMkLst>
        </pc:picChg>
        <pc:picChg chg="add del mod">
          <ac:chgData name="Élisa Thériault" userId="b307a219-fbde-4a7e-86c3-b56d69c3873f" providerId="ADAL" clId="{1221BB41-D509-CF48-922B-8FC417846F1B}" dt="2023-08-04T15:57:08.220" v="2636" actId="478"/>
          <ac:picMkLst>
            <pc:docMk/>
            <pc:sldMk cId="2693108043" sldId="270"/>
            <ac:picMk id="6" creationId="{0EAB2E1D-A418-8116-7071-38CBF0B3CD1E}"/>
          </ac:picMkLst>
        </pc:picChg>
        <pc:picChg chg="add del mod">
          <ac:chgData name="Élisa Thériault" userId="b307a219-fbde-4a7e-86c3-b56d69c3873f" providerId="ADAL" clId="{1221BB41-D509-CF48-922B-8FC417846F1B}" dt="2023-08-04T15:59:34.854" v="2652" actId="478"/>
          <ac:picMkLst>
            <pc:docMk/>
            <pc:sldMk cId="2693108043" sldId="270"/>
            <ac:picMk id="9" creationId="{81DDFA1D-30F2-8C57-4D9A-4873914B8F61}"/>
          </ac:picMkLst>
        </pc:picChg>
        <pc:picChg chg="add mod">
          <ac:chgData name="Élisa Thériault" userId="b307a219-fbde-4a7e-86c3-b56d69c3873f" providerId="ADAL" clId="{1221BB41-D509-CF48-922B-8FC417846F1B}" dt="2023-08-04T16:01:34.910" v="2686" actId="1076"/>
          <ac:picMkLst>
            <pc:docMk/>
            <pc:sldMk cId="2693108043" sldId="270"/>
            <ac:picMk id="11" creationId="{25966A32-633C-CA0D-2AD7-E50ED6A66A45}"/>
          </ac:picMkLst>
        </pc:picChg>
        <pc:picChg chg="add mod">
          <ac:chgData name="Élisa Thériault" userId="b307a219-fbde-4a7e-86c3-b56d69c3873f" providerId="ADAL" clId="{1221BB41-D509-CF48-922B-8FC417846F1B}" dt="2023-08-04T16:00:11.776" v="2660" actId="167"/>
          <ac:picMkLst>
            <pc:docMk/>
            <pc:sldMk cId="2693108043" sldId="270"/>
            <ac:picMk id="12" creationId="{1D88EEBF-51C0-2DA2-AEE1-E271FEC89FA7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7T23:08:10.575" v="2711" actId="478"/>
        <pc:sldMkLst>
          <pc:docMk/>
          <pc:sldMk cId="3409573886" sldId="272"/>
        </pc:sldMkLst>
        <pc:spChg chg="del">
          <ac:chgData name="Élisa Thériault" userId="b307a219-fbde-4a7e-86c3-b56d69c3873f" providerId="ADAL" clId="{1221BB41-D509-CF48-922B-8FC417846F1B}" dt="2023-07-17T18:36:27.333" v="1486" actId="478"/>
          <ac:spMkLst>
            <pc:docMk/>
            <pc:sldMk cId="3409573886" sldId="272"/>
            <ac:spMk id="2" creationId="{CED90E16-3662-46B1-B091-2D84FD32CC33}"/>
          </ac:spMkLst>
        </pc:spChg>
        <pc:spChg chg="add del mod">
          <ac:chgData name="Élisa Thériault" userId="b307a219-fbde-4a7e-86c3-b56d69c3873f" providerId="ADAL" clId="{1221BB41-D509-CF48-922B-8FC417846F1B}" dt="2023-08-07T21:39:23.383" v="2704"/>
          <ac:spMkLst>
            <pc:docMk/>
            <pc:sldMk cId="3409573886" sldId="272"/>
            <ac:spMk id="3" creationId="{9EB3E826-6CA8-413F-14CC-21B0A3C446A2}"/>
          </ac:spMkLst>
        </pc:spChg>
        <pc:spChg chg="add del mod">
          <ac:chgData name="Élisa Thériault" userId="b307a219-fbde-4a7e-86c3-b56d69c3873f" providerId="ADAL" clId="{1221BB41-D509-CF48-922B-8FC417846F1B}" dt="2023-07-17T18:36:28.878" v="1487" actId="478"/>
          <ac:spMkLst>
            <pc:docMk/>
            <pc:sldMk cId="3409573886" sldId="272"/>
            <ac:spMk id="5" creationId="{83B9F236-DCD6-73B1-100A-E38D1A17B3C5}"/>
          </ac:spMkLst>
        </pc:spChg>
        <pc:spChg chg="add del mod">
          <ac:chgData name="Élisa Thériault" userId="b307a219-fbde-4a7e-86c3-b56d69c3873f" providerId="ADAL" clId="{1221BB41-D509-CF48-922B-8FC417846F1B}" dt="2023-08-07T21:39:23.383" v="2704"/>
          <ac:spMkLst>
            <pc:docMk/>
            <pc:sldMk cId="3409573886" sldId="272"/>
            <ac:spMk id="5" creationId="{AF2B7D87-3B83-C29C-B735-FE82258E1C26}"/>
          </ac:spMkLst>
        </pc:spChg>
        <pc:spChg chg="add del mod">
          <ac:chgData name="Élisa Thériault" userId="b307a219-fbde-4a7e-86c3-b56d69c3873f" providerId="ADAL" clId="{1221BB41-D509-CF48-922B-8FC417846F1B}" dt="2023-08-07T21:39:23.383" v="2704"/>
          <ac:spMkLst>
            <pc:docMk/>
            <pc:sldMk cId="3409573886" sldId="272"/>
            <ac:spMk id="6" creationId="{23F7E1BE-7ED8-DACF-B0A0-E87BDFF222CA}"/>
          </ac:spMkLst>
        </pc:spChg>
        <pc:spChg chg="add del mod">
          <ac:chgData name="Élisa Thériault" userId="b307a219-fbde-4a7e-86c3-b56d69c3873f" providerId="ADAL" clId="{1221BB41-D509-CF48-922B-8FC417846F1B}" dt="2023-08-07T23:08:10.575" v="2711" actId="478"/>
          <ac:spMkLst>
            <pc:docMk/>
            <pc:sldMk cId="3409573886" sldId="272"/>
            <ac:spMk id="8" creationId="{097D75DD-A7A1-BCC6-2981-87E551ABBA0B}"/>
          </ac:spMkLst>
        </pc:spChg>
        <pc:picChg chg="add mod">
          <ac:chgData name="Élisa Thériault" userId="b307a219-fbde-4a7e-86c3-b56d69c3873f" providerId="ADAL" clId="{1221BB41-D509-CF48-922B-8FC417846F1B}" dt="2023-07-17T18:44:12.311" v="1491" actId="167"/>
          <ac:picMkLst>
            <pc:docMk/>
            <pc:sldMk cId="3409573886" sldId="272"/>
            <ac:picMk id="2" creationId="{9AD2B73F-DDED-26FC-488B-6522328E940A}"/>
          </ac:picMkLst>
        </pc:picChg>
        <pc:picChg chg="mod">
          <ac:chgData name="Élisa Thériault" userId="b307a219-fbde-4a7e-86c3-b56d69c3873f" providerId="ADAL" clId="{1221BB41-D509-CF48-922B-8FC417846F1B}" dt="2023-07-17T18:36:31.083" v="1488" actId="1076"/>
          <ac:picMkLst>
            <pc:docMk/>
            <pc:sldMk cId="3409573886" sldId="272"/>
            <ac:picMk id="4" creationId="{00000000-0000-0000-0000-000000000000}"/>
          </ac:picMkLst>
        </pc:picChg>
        <pc:picChg chg="add del mod">
          <ac:chgData name="Élisa Thériault" userId="b307a219-fbde-4a7e-86c3-b56d69c3873f" providerId="ADAL" clId="{1221BB41-D509-CF48-922B-8FC417846F1B}" dt="2023-08-07T21:39:23.383" v="2704"/>
          <ac:picMkLst>
            <pc:docMk/>
            <pc:sldMk cId="3409573886" sldId="272"/>
            <ac:picMk id="1025" creationId="{32C6FC99-5609-3785-5A08-1C6837024F04}"/>
          </ac:picMkLst>
        </pc:picChg>
        <pc:picChg chg="add del mod">
          <ac:chgData name="Élisa Thériault" userId="b307a219-fbde-4a7e-86c3-b56d69c3873f" providerId="ADAL" clId="{1221BB41-D509-CF48-922B-8FC417846F1B}" dt="2023-08-07T21:39:23.383" v="2704"/>
          <ac:picMkLst>
            <pc:docMk/>
            <pc:sldMk cId="3409573886" sldId="272"/>
            <ac:picMk id="1026" creationId="{4BAA1AB8-1CD9-5839-CC44-9F320B19677B}"/>
          </ac:picMkLst>
        </pc:picChg>
        <pc:picChg chg="add del mod">
          <ac:chgData name="Élisa Thériault" userId="b307a219-fbde-4a7e-86c3-b56d69c3873f" providerId="ADAL" clId="{1221BB41-D509-CF48-922B-8FC417846F1B}" dt="2023-08-07T21:39:23.383" v="2704"/>
          <ac:picMkLst>
            <pc:docMk/>
            <pc:sldMk cId="3409573886" sldId="272"/>
            <ac:picMk id="1027" creationId="{DB506005-8488-D4E1-A718-1A9A45F72537}"/>
          </ac:picMkLst>
        </pc:picChg>
        <pc:picChg chg="add del mod">
          <ac:chgData name="Élisa Thériault" userId="b307a219-fbde-4a7e-86c3-b56d69c3873f" providerId="ADAL" clId="{1221BB41-D509-CF48-922B-8FC417846F1B}" dt="2023-08-07T21:39:23.383" v="2704"/>
          <ac:picMkLst>
            <pc:docMk/>
            <pc:sldMk cId="3409573886" sldId="272"/>
            <ac:picMk id="1028" creationId="{A6FF44F8-E120-E833-CB51-9FFD0C4379B1}"/>
          </ac:picMkLst>
        </pc:picChg>
      </pc:sldChg>
      <pc:sldChg chg="addSp delSp modSp mod">
        <pc:chgData name="Élisa Thériault" userId="b307a219-fbde-4a7e-86c3-b56d69c3873f" providerId="ADAL" clId="{1221BB41-D509-CF48-922B-8FC417846F1B}" dt="2023-08-09T13:31:21.137" v="3108" actId="14100"/>
        <pc:sldMkLst>
          <pc:docMk/>
          <pc:sldMk cId="2363798097" sldId="273"/>
        </pc:sldMkLst>
        <pc:spChg chg="add del mod">
          <ac:chgData name="Élisa Thériault" userId="b307a219-fbde-4a7e-86c3-b56d69c3873f" providerId="ADAL" clId="{1221BB41-D509-CF48-922B-8FC417846F1B}" dt="2023-08-08T19:19:21.877" v="2718" actId="478"/>
          <ac:spMkLst>
            <pc:docMk/>
            <pc:sldMk cId="2363798097" sldId="273"/>
            <ac:spMk id="2" creationId="{1FD7393F-7A1D-8499-651C-1CC0BBBEF1C0}"/>
          </ac:spMkLst>
        </pc:spChg>
        <pc:spChg chg="add del mod">
          <ac:chgData name="Élisa Thériault" userId="b307a219-fbde-4a7e-86c3-b56d69c3873f" providerId="ADAL" clId="{1221BB41-D509-CF48-922B-8FC417846F1B}" dt="2023-08-03T18:33:13.464" v="2052" actId="478"/>
          <ac:spMkLst>
            <pc:docMk/>
            <pc:sldMk cId="2363798097" sldId="273"/>
            <ac:spMk id="2" creationId="{77BD02B1-61FB-C114-A757-1B7CA9405B55}"/>
          </ac:spMkLst>
        </pc:spChg>
        <pc:spChg chg="add del mod">
          <ac:chgData name="Élisa Thériault" userId="b307a219-fbde-4a7e-86c3-b56d69c3873f" providerId="ADAL" clId="{1221BB41-D509-CF48-922B-8FC417846F1B}" dt="2023-08-08T20:21:13.542" v="3068" actId="478"/>
          <ac:spMkLst>
            <pc:docMk/>
            <pc:sldMk cId="2363798097" sldId="273"/>
            <ac:spMk id="3" creationId="{09060211-84FF-5624-9221-46D0475DAC15}"/>
          </ac:spMkLst>
        </pc:spChg>
        <pc:spChg chg="add del mod">
          <ac:chgData name="Élisa Thériault" userId="b307a219-fbde-4a7e-86c3-b56d69c3873f" providerId="ADAL" clId="{1221BB41-D509-CF48-922B-8FC417846F1B}" dt="2023-08-03T18:34:19.417" v="2137" actId="478"/>
          <ac:spMkLst>
            <pc:docMk/>
            <pc:sldMk cId="2363798097" sldId="273"/>
            <ac:spMk id="4" creationId="{FCF6E5B7-68B3-AE97-828A-76BBDA9B5A48}"/>
          </ac:spMkLst>
        </pc:spChg>
        <pc:spChg chg="add del">
          <ac:chgData name="Élisa Thériault" userId="b307a219-fbde-4a7e-86c3-b56d69c3873f" providerId="ADAL" clId="{1221BB41-D509-CF48-922B-8FC417846F1B}" dt="2023-08-03T18:34:38.563" v="2139" actId="478"/>
          <ac:spMkLst>
            <pc:docMk/>
            <pc:sldMk cId="2363798097" sldId="273"/>
            <ac:spMk id="5" creationId="{604431EC-9C08-60CB-6FEB-117BE25B7DFC}"/>
          </ac:spMkLst>
        </pc:spChg>
        <pc:spChg chg="add del mod">
          <ac:chgData name="Élisa Thériault" userId="b307a219-fbde-4a7e-86c3-b56d69c3873f" providerId="ADAL" clId="{1221BB41-D509-CF48-922B-8FC417846F1B}" dt="2023-08-03T18:36:36.700" v="2209" actId="478"/>
          <ac:spMkLst>
            <pc:docMk/>
            <pc:sldMk cId="2363798097" sldId="273"/>
            <ac:spMk id="6" creationId="{6D182D53-503C-A7D3-41DC-7F11D54C4E38}"/>
          </ac:spMkLst>
        </pc:spChg>
        <pc:spChg chg="add del mod">
          <ac:chgData name="Élisa Thériault" userId="b307a219-fbde-4a7e-86c3-b56d69c3873f" providerId="ADAL" clId="{1221BB41-D509-CF48-922B-8FC417846F1B}" dt="2023-08-03T18:35:39.750" v="2193" actId="478"/>
          <ac:spMkLst>
            <pc:docMk/>
            <pc:sldMk cId="2363798097" sldId="273"/>
            <ac:spMk id="7" creationId="{6FCC69DF-AFD1-6903-3B62-E92FF9DAA2F9}"/>
          </ac:spMkLst>
        </pc:spChg>
        <pc:spChg chg="add del mod">
          <ac:chgData name="Élisa Thériault" userId="b307a219-fbde-4a7e-86c3-b56d69c3873f" providerId="ADAL" clId="{1221BB41-D509-CF48-922B-8FC417846F1B}" dt="2023-08-03T18:38:24.493" v="2381" actId="478"/>
          <ac:spMkLst>
            <pc:docMk/>
            <pc:sldMk cId="2363798097" sldId="273"/>
            <ac:spMk id="8" creationId="{CBD7DF0B-0A23-94EB-7E8C-06CB922AE443}"/>
          </ac:spMkLst>
        </pc:spChg>
        <pc:spChg chg="add mod">
          <ac:chgData name="Élisa Thériault" userId="b307a219-fbde-4a7e-86c3-b56d69c3873f" providerId="ADAL" clId="{1221BB41-D509-CF48-922B-8FC417846F1B}" dt="2023-07-07T13:31:08.644" v="496" actId="1076"/>
          <ac:spMkLst>
            <pc:docMk/>
            <pc:sldMk cId="2363798097" sldId="273"/>
            <ac:spMk id="14" creationId="{2F55B658-D79C-C09C-5F3C-582C53AB1474}"/>
          </ac:spMkLst>
        </pc:spChg>
        <pc:spChg chg="add mod">
          <ac:chgData name="Élisa Thériault" userId="b307a219-fbde-4a7e-86c3-b56d69c3873f" providerId="ADAL" clId="{1221BB41-D509-CF48-922B-8FC417846F1B}" dt="2023-07-07T13:31:15.599" v="499" actId="1076"/>
          <ac:spMkLst>
            <pc:docMk/>
            <pc:sldMk cId="2363798097" sldId="273"/>
            <ac:spMk id="15" creationId="{625DA390-0879-FEAD-7082-1907611ADCD0}"/>
          </ac:spMkLst>
        </pc:spChg>
        <pc:spChg chg="add del mod">
          <ac:chgData name="Élisa Thériault" userId="b307a219-fbde-4a7e-86c3-b56d69c3873f" providerId="ADAL" clId="{1221BB41-D509-CF48-922B-8FC417846F1B}" dt="2023-07-07T14:20:17.087" v="1389" actId="478"/>
          <ac:spMkLst>
            <pc:docMk/>
            <pc:sldMk cId="2363798097" sldId="273"/>
            <ac:spMk id="16" creationId="{BDB361C9-EB7A-E823-785E-E3E2EF14F2EC}"/>
          </ac:spMkLst>
        </pc:spChg>
        <pc:spChg chg="add del mod">
          <ac:chgData name="Élisa Thériault" userId="b307a219-fbde-4a7e-86c3-b56d69c3873f" providerId="ADAL" clId="{1221BB41-D509-CF48-922B-8FC417846F1B}" dt="2023-07-07T14:20:12.671" v="1386" actId="478"/>
          <ac:spMkLst>
            <pc:docMk/>
            <pc:sldMk cId="2363798097" sldId="273"/>
            <ac:spMk id="17" creationId="{BA07E0E9-9918-5747-D4E4-078DEB556A94}"/>
          </ac:spMkLst>
        </pc:spChg>
        <pc:spChg chg="add mod">
          <ac:chgData name="Élisa Thériault" userId="b307a219-fbde-4a7e-86c3-b56d69c3873f" providerId="ADAL" clId="{1221BB41-D509-CF48-922B-8FC417846F1B}" dt="2023-07-07T13:31:33.307" v="507" actId="1076"/>
          <ac:spMkLst>
            <pc:docMk/>
            <pc:sldMk cId="2363798097" sldId="273"/>
            <ac:spMk id="18" creationId="{8546DDDA-653B-58A7-B590-E3D075A5D75D}"/>
          </ac:spMkLst>
        </pc:spChg>
        <pc:spChg chg="add mod">
          <ac:chgData name="Élisa Thériault" userId="b307a219-fbde-4a7e-86c3-b56d69c3873f" providerId="ADAL" clId="{1221BB41-D509-CF48-922B-8FC417846F1B}" dt="2023-07-07T13:41:45.093" v="695" actId="1036"/>
          <ac:spMkLst>
            <pc:docMk/>
            <pc:sldMk cId="2363798097" sldId="273"/>
            <ac:spMk id="21" creationId="{6CC51E64-3C6A-8039-29FA-28BACF5A900D}"/>
          </ac:spMkLst>
        </pc:spChg>
        <pc:spChg chg="add del mod">
          <ac:chgData name="Élisa Thériault" userId="b307a219-fbde-4a7e-86c3-b56d69c3873f" providerId="ADAL" clId="{1221BB41-D509-CF48-922B-8FC417846F1B}" dt="2023-07-07T14:20:08.643" v="1383" actId="478"/>
          <ac:spMkLst>
            <pc:docMk/>
            <pc:sldMk cId="2363798097" sldId="273"/>
            <ac:spMk id="22" creationId="{FC6C71E4-0CE4-1898-98DE-6FF281DF9926}"/>
          </ac:spMkLst>
        </pc:spChg>
        <pc:spChg chg="add mod">
          <ac:chgData name="Élisa Thériault" userId="b307a219-fbde-4a7e-86c3-b56d69c3873f" providerId="ADAL" clId="{1221BB41-D509-CF48-922B-8FC417846F1B}" dt="2023-07-07T13:42:45.949" v="715" actId="1036"/>
          <ac:spMkLst>
            <pc:docMk/>
            <pc:sldMk cId="2363798097" sldId="273"/>
            <ac:spMk id="23" creationId="{D4E6BF9B-D835-9096-C056-F336928EC977}"/>
          </ac:spMkLst>
        </pc:spChg>
        <pc:spChg chg="add mod">
          <ac:chgData name="Élisa Thériault" userId="b307a219-fbde-4a7e-86c3-b56d69c3873f" providerId="ADAL" clId="{1221BB41-D509-CF48-922B-8FC417846F1B}" dt="2023-07-07T13:42:40.875" v="711" actId="1036"/>
          <ac:spMkLst>
            <pc:docMk/>
            <pc:sldMk cId="2363798097" sldId="273"/>
            <ac:spMk id="24" creationId="{BD721A3F-9B95-98DC-3971-84A8F1EC822D}"/>
          </ac:spMkLst>
        </pc:spChg>
        <pc:spChg chg="add mod">
          <ac:chgData name="Élisa Thériault" userId="b307a219-fbde-4a7e-86c3-b56d69c3873f" providerId="ADAL" clId="{1221BB41-D509-CF48-922B-8FC417846F1B}" dt="2023-07-07T13:42:44.174" v="713" actId="1036"/>
          <ac:spMkLst>
            <pc:docMk/>
            <pc:sldMk cId="2363798097" sldId="273"/>
            <ac:spMk id="25" creationId="{B3652E55-4739-AEC9-6E1A-44B93B157746}"/>
          </ac:spMkLst>
        </pc:spChg>
        <pc:spChg chg="add mod">
          <ac:chgData name="Élisa Thériault" userId="b307a219-fbde-4a7e-86c3-b56d69c3873f" providerId="ADAL" clId="{1221BB41-D509-CF48-922B-8FC417846F1B}" dt="2023-07-07T13:41:45.093" v="695" actId="1036"/>
          <ac:spMkLst>
            <pc:docMk/>
            <pc:sldMk cId="2363798097" sldId="273"/>
            <ac:spMk id="26" creationId="{BBD674E2-86F2-050A-C928-1E36F1E7814E}"/>
          </ac:spMkLst>
        </pc:spChg>
        <pc:spChg chg="add mod">
          <ac:chgData name="Élisa Thériault" userId="b307a219-fbde-4a7e-86c3-b56d69c3873f" providerId="ADAL" clId="{1221BB41-D509-CF48-922B-8FC417846F1B}" dt="2023-07-07T13:41:45.093" v="695" actId="1036"/>
          <ac:spMkLst>
            <pc:docMk/>
            <pc:sldMk cId="2363798097" sldId="273"/>
            <ac:spMk id="27" creationId="{8FD304FF-DD49-70D6-4F34-DF6B4154FD22}"/>
          </ac:spMkLst>
        </pc:spChg>
        <pc:spChg chg="add mod">
          <ac:chgData name="Élisa Thériault" userId="b307a219-fbde-4a7e-86c3-b56d69c3873f" providerId="ADAL" clId="{1221BB41-D509-CF48-922B-8FC417846F1B}" dt="2023-07-07T13:41:45.093" v="695" actId="1036"/>
          <ac:spMkLst>
            <pc:docMk/>
            <pc:sldMk cId="2363798097" sldId="273"/>
            <ac:spMk id="28" creationId="{66CD848D-492A-6171-F633-387E43448869}"/>
          </ac:spMkLst>
        </pc:spChg>
        <pc:spChg chg="add mod">
          <ac:chgData name="Élisa Thériault" userId="b307a219-fbde-4a7e-86c3-b56d69c3873f" providerId="ADAL" clId="{1221BB41-D509-CF48-922B-8FC417846F1B}" dt="2023-07-07T13:41:45.093" v="695" actId="1036"/>
          <ac:spMkLst>
            <pc:docMk/>
            <pc:sldMk cId="2363798097" sldId="273"/>
            <ac:spMk id="29" creationId="{85CF7766-2407-1D2E-A879-956FAFFCCAD8}"/>
          </ac:spMkLst>
        </pc:spChg>
        <pc:spChg chg="add mod">
          <ac:chgData name="Élisa Thériault" userId="b307a219-fbde-4a7e-86c3-b56d69c3873f" providerId="ADAL" clId="{1221BB41-D509-CF48-922B-8FC417846F1B}" dt="2023-07-07T13:43:08.205" v="721" actId="1076"/>
          <ac:spMkLst>
            <pc:docMk/>
            <pc:sldMk cId="2363798097" sldId="273"/>
            <ac:spMk id="30" creationId="{C675A1FA-197A-E19C-2F5E-1E6020F896F2}"/>
          </ac:spMkLst>
        </pc:spChg>
        <pc:spChg chg="add del mod">
          <ac:chgData name="Élisa Thériault" userId="b307a219-fbde-4a7e-86c3-b56d69c3873f" providerId="ADAL" clId="{1221BB41-D509-CF48-922B-8FC417846F1B}" dt="2023-07-07T14:20:48.174" v="1403" actId="478"/>
          <ac:spMkLst>
            <pc:docMk/>
            <pc:sldMk cId="2363798097" sldId="273"/>
            <ac:spMk id="32" creationId="{B50A3FF5-F907-B4BF-E114-D0BDF65AF734}"/>
          </ac:spMkLst>
        </pc:spChg>
        <pc:spChg chg="add del mod">
          <ac:chgData name="Élisa Thériault" userId="b307a219-fbde-4a7e-86c3-b56d69c3873f" providerId="ADAL" clId="{1221BB41-D509-CF48-922B-8FC417846F1B}" dt="2023-07-07T14:20:43.523" v="1401" actId="478"/>
          <ac:spMkLst>
            <pc:docMk/>
            <pc:sldMk cId="2363798097" sldId="273"/>
            <ac:spMk id="33" creationId="{AC21D110-CC14-F1FD-2E3C-81D175BFCF8B}"/>
          </ac:spMkLst>
        </pc:spChg>
        <pc:spChg chg="add del mod">
          <ac:chgData name="Élisa Thériault" userId="b307a219-fbde-4a7e-86c3-b56d69c3873f" providerId="ADAL" clId="{1221BB41-D509-CF48-922B-8FC417846F1B}" dt="2023-07-07T13:46:17.815" v="787" actId="478"/>
          <ac:spMkLst>
            <pc:docMk/>
            <pc:sldMk cId="2363798097" sldId="273"/>
            <ac:spMk id="34" creationId="{0C13A17E-3383-5BBC-F99A-303E320C1499}"/>
          </ac:spMkLst>
        </pc:spChg>
        <pc:spChg chg="add del mod">
          <ac:chgData name="Élisa Thériault" userId="b307a219-fbde-4a7e-86c3-b56d69c3873f" providerId="ADAL" clId="{1221BB41-D509-CF48-922B-8FC417846F1B}" dt="2023-07-07T14:20:46.285" v="1402" actId="478"/>
          <ac:spMkLst>
            <pc:docMk/>
            <pc:sldMk cId="2363798097" sldId="273"/>
            <ac:spMk id="35" creationId="{8111DE0A-4271-E63F-E239-18B5C94FF40C}"/>
          </ac:spMkLst>
        </pc:spChg>
        <pc:spChg chg="add del mod">
          <ac:chgData name="Élisa Thériault" userId="b307a219-fbde-4a7e-86c3-b56d69c3873f" providerId="ADAL" clId="{1221BB41-D509-CF48-922B-8FC417846F1B}" dt="2023-07-07T14:21:12.140" v="1411" actId="478"/>
          <ac:spMkLst>
            <pc:docMk/>
            <pc:sldMk cId="2363798097" sldId="273"/>
            <ac:spMk id="36" creationId="{9995BBC4-79A0-D2EA-DB68-815183D73EC8}"/>
          </ac:spMkLst>
        </pc:spChg>
        <pc:spChg chg="add del mod">
          <ac:chgData name="Élisa Thériault" userId="b307a219-fbde-4a7e-86c3-b56d69c3873f" providerId="ADAL" clId="{1221BB41-D509-CF48-922B-8FC417846F1B}" dt="2023-07-07T13:55:25.431" v="957" actId="478"/>
          <ac:spMkLst>
            <pc:docMk/>
            <pc:sldMk cId="2363798097" sldId="273"/>
            <ac:spMk id="37" creationId="{29B9BC63-5350-DEE7-C0D8-DC3EF3F7B7B4}"/>
          </ac:spMkLst>
        </pc:spChg>
        <pc:spChg chg="add mod">
          <ac:chgData name="Élisa Thériault" userId="b307a219-fbde-4a7e-86c3-b56d69c3873f" providerId="ADAL" clId="{1221BB41-D509-CF48-922B-8FC417846F1B}" dt="2023-07-07T13:43:19.935" v="724" actId="1076"/>
          <ac:spMkLst>
            <pc:docMk/>
            <pc:sldMk cId="2363798097" sldId="273"/>
            <ac:spMk id="38" creationId="{E4F1615C-07D6-8D49-0B3B-56796EEAD72A}"/>
          </ac:spMkLst>
        </pc:spChg>
        <pc:spChg chg="add del mod">
          <ac:chgData name="Élisa Thériault" userId="b307a219-fbde-4a7e-86c3-b56d69c3873f" providerId="ADAL" clId="{1221BB41-D509-CF48-922B-8FC417846F1B}" dt="2023-07-07T14:11:57.198" v="1277" actId="478"/>
          <ac:spMkLst>
            <pc:docMk/>
            <pc:sldMk cId="2363798097" sldId="273"/>
            <ac:spMk id="39" creationId="{3EB1A62A-9E18-B3B3-AE3B-4552B689C92E}"/>
          </ac:spMkLst>
        </pc:spChg>
        <pc:spChg chg="add del mod">
          <ac:chgData name="Élisa Thériault" userId="b307a219-fbde-4a7e-86c3-b56d69c3873f" providerId="ADAL" clId="{1221BB41-D509-CF48-922B-8FC417846F1B}" dt="2023-07-07T13:49:03.602" v="860" actId="478"/>
          <ac:spMkLst>
            <pc:docMk/>
            <pc:sldMk cId="2363798097" sldId="273"/>
            <ac:spMk id="40" creationId="{39CB952A-9EC7-55B3-455F-3B5E1B65FACD}"/>
          </ac:spMkLst>
        </pc:spChg>
        <pc:spChg chg="add del mod">
          <ac:chgData name="Élisa Thériault" userId="b307a219-fbde-4a7e-86c3-b56d69c3873f" providerId="ADAL" clId="{1221BB41-D509-CF48-922B-8FC417846F1B}" dt="2023-07-07T13:48:02.253" v="841" actId="478"/>
          <ac:spMkLst>
            <pc:docMk/>
            <pc:sldMk cId="2363798097" sldId="273"/>
            <ac:spMk id="41" creationId="{B52E83BD-E5F6-C85C-9CDB-129C8E8EC49B}"/>
          </ac:spMkLst>
        </pc:spChg>
        <pc:spChg chg="add del mod">
          <ac:chgData name="Élisa Thériault" userId="b307a219-fbde-4a7e-86c3-b56d69c3873f" providerId="ADAL" clId="{1221BB41-D509-CF48-922B-8FC417846F1B}" dt="2023-07-07T13:48:01.408" v="840" actId="478"/>
          <ac:spMkLst>
            <pc:docMk/>
            <pc:sldMk cId="2363798097" sldId="273"/>
            <ac:spMk id="42" creationId="{A0E20ABD-B1CD-3D8A-1FB4-E0DEFAB0B550}"/>
          </ac:spMkLst>
        </pc:spChg>
        <pc:spChg chg="add del mod">
          <ac:chgData name="Élisa Thériault" userId="b307a219-fbde-4a7e-86c3-b56d69c3873f" providerId="ADAL" clId="{1221BB41-D509-CF48-922B-8FC417846F1B}" dt="2023-07-07T13:47:16.773" v="815" actId="478"/>
          <ac:spMkLst>
            <pc:docMk/>
            <pc:sldMk cId="2363798097" sldId="273"/>
            <ac:spMk id="43" creationId="{39D12B72-1A32-1F6C-503E-F90B7DDE37CC}"/>
          </ac:spMkLst>
        </pc:spChg>
        <pc:spChg chg="add del mod">
          <ac:chgData name="Élisa Thériault" userId="b307a219-fbde-4a7e-86c3-b56d69c3873f" providerId="ADAL" clId="{1221BB41-D509-CF48-922B-8FC417846F1B}" dt="2023-07-07T13:48:00.602" v="839" actId="478"/>
          <ac:spMkLst>
            <pc:docMk/>
            <pc:sldMk cId="2363798097" sldId="273"/>
            <ac:spMk id="44" creationId="{946C543B-6F18-CB34-406C-9C1592E10EA9}"/>
          </ac:spMkLst>
        </pc:spChg>
        <pc:spChg chg="add del mod">
          <ac:chgData name="Élisa Thériault" userId="b307a219-fbde-4a7e-86c3-b56d69c3873f" providerId="ADAL" clId="{1221BB41-D509-CF48-922B-8FC417846F1B}" dt="2023-07-07T13:47:58.849" v="838" actId="478"/>
          <ac:spMkLst>
            <pc:docMk/>
            <pc:sldMk cId="2363798097" sldId="273"/>
            <ac:spMk id="45" creationId="{0B910D65-38F3-B391-7B47-C9842095E049}"/>
          </ac:spMkLst>
        </pc:spChg>
        <pc:spChg chg="add del mod">
          <ac:chgData name="Élisa Thériault" userId="b307a219-fbde-4a7e-86c3-b56d69c3873f" providerId="ADAL" clId="{1221BB41-D509-CF48-922B-8FC417846F1B}" dt="2023-07-07T14:11:56.333" v="1276" actId="478"/>
          <ac:spMkLst>
            <pc:docMk/>
            <pc:sldMk cId="2363798097" sldId="273"/>
            <ac:spMk id="46" creationId="{AE4A83A2-8848-DF60-5F5A-E1C3F71A5FFD}"/>
          </ac:spMkLst>
        </pc:spChg>
        <pc:spChg chg="add del mod">
          <ac:chgData name="Élisa Thériault" userId="b307a219-fbde-4a7e-86c3-b56d69c3873f" providerId="ADAL" clId="{1221BB41-D509-CF48-922B-8FC417846F1B}" dt="2023-07-07T14:11:55.444" v="1274" actId="478"/>
          <ac:spMkLst>
            <pc:docMk/>
            <pc:sldMk cId="2363798097" sldId="273"/>
            <ac:spMk id="47" creationId="{C047722A-41BF-3DA0-CEA6-B8E167BAD0E6}"/>
          </ac:spMkLst>
        </pc:spChg>
        <pc:spChg chg="add del mod">
          <ac:chgData name="Élisa Thériault" userId="b307a219-fbde-4a7e-86c3-b56d69c3873f" providerId="ADAL" clId="{1221BB41-D509-CF48-922B-8FC417846F1B}" dt="2023-07-07T13:59:27.230" v="1015" actId="478"/>
          <ac:spMkLst>
            <pc:docMk/>
            <pc:sldMk cId="2363798097" sldId="273"/>
            <ac:spMk id="48" creationId="{74A751D1-8E01-21DF-9B31-0C1125AEBA06}"/>
          </ac:spMkLst>
        </pc:spChg>
        <pc:spChg chg="add del mod">
          <ac:chgData name="Élisa Thériault" userId="b307a219-fbde-4a7e-86c3-b56d69c3873f" providerId="ADAL" clId="{1221BB41-D509-CF48-922B-8FC417846F1B}" dt="2023-07-07T13:59:25.575" v="1014" actId="478"/>
          <ac:spMkLst>
            <pc:docMk/>
            <pc:sldMk cId="2363798097" sldId="273"/>
            <ac:spMk id="49" creationId="{55210CD3-86CB-05CF-B74D-C1B0FF346710}"/>
          </ac:spMkLst>
        </pc:spChg>
        <pc:spChg chg="add del mod">
          <ac:chgData name="Élisa Thériault" userId="b307a219-fbde-4a7e-86c3-b56d69c3873f" providerId="ADAL" clId="{1221BB41-D509-CF48-922B-8FC417846F1B}" dt="2023-07-07T14:11:54.829" v="1273" actId="478"/>
          <ac:spMkLst>
            <pc:docMk/>
            <pc:sldMk cId="2363798097" sldId="273"/>
            <ac:spMk id="50" creationId="{196C21D8-79B8-6CDC-7C0C-7B3142EF68D7}"/>
          </ac:spMkLst>
        </pc:spChg>
        <pc:spChg chg="add del mod">
          <ac:chgData name="Élisa Thériault" userId="b307a219-fbde-4a7e-86c3-b56d69c3873f" providerId="ADAL" clId="{1221BB41-D509-CF48-922B-8FC417846F1B}" dt="2023-07-07T14:12:45.463" v="1290" actId="478"/>
          <ac:spMkLst>
            <pc:docMk/>
            <pc:sldMk cId="2363798097" sldId="273"/>
            <ac:spMk id="51" creationId="{E5F65426-8B31-823A-177B-D1C531133A47}"/>
          </ac:spMkLst>
        </pc:spChg>
        <pc:spChg chg="add del mod">
          <ac:chgData name="Élisa Thériault" userId="b307a219-fbde-4a7e-86c3-b56d69c3873f" providerId="ADAL" clId="{1221BB41-D509-CF48-922B-8FC417846F1B}" dt="2023-07-07T14:12:08.461" v="1283" actId="478"/>
          <ac:spMkLst>
            <pc:docMk/>
            <pc:sldMk cId="2363798097" sldId="273"/>
            <ac:spMk id="52" creationId="{AA3BA150-909C-649D-6445-0E9DD1888FD1}"/>
          </ac:spMkLst>
        </pc:spChg>
        <pc:spChg chg="add mod">
          <ac:chgData name="Élisa Thériault" userId="b307a219-fbde-4a7e-86c3-b56d69c3873f" providerId="ADAL" clId="{1221BB41-D509-CF48-922B-8FC417846F1B}" dt="2023-07-07T13:49:56.119" v="873" actId="208"/>
          <ac:spMkLst>
            <pc:docMk/>
            <pc:sldMk cId="2363798097" sldId="273"/>
            <ac:spMk id="53" creationId="{8041BED3-7404-349C-855D-080ED686E2E1}"/>
          </ac:spMkLst>
        </pc:spChg>
        <pc:spChg chg="add del mod">
          <ac:chgData name="Élisa Thériault" userId="b307a219-fbde-4a7e-86c3-b56d69c3873f" providerId="ADAL" clId="{1221BB41-D509-CF48-922B-8FC417846F1B}" dt="2023-07-07T13:53:52.621" v="946" actId="478"/>
          <ac:spMkLst>
            <pc:docMk/>
            <pc:sldMk cId="2363798097" sldId="273"/>
            <ac:spMk id="54" creationId="{6859C513-A372-4019-F50C-FCE063B2423D}"/>
          </ac:spMkLst>
        </pc:spChg>
        <pc:spChg chg="add del mod">
          <ac:chgData name="Élisa Thériault" userId="b307a219-fbde-4a7e-86c3-b56d69c3873f" providerId="ADAL" clId="{1221BB41-D509-CF48-922B-8FC417846F1B}" dt="2023-07-07T14:12:04.336" v="1281" actId="478"/>
          <ac:spMkLst>
            <pc:docMk/>
            <pc:sldMk cId="2363798097" sldId="273"/>
            <ac:spMk id="55" creationId="{22AF9C24-449E-F0D0-BBFD-F296CE934FC3}"/>
          </ac:spMkLst>
        </pc:spChg>
        <pc:spChg chg="add del mod">
          <ac:chgData name="Élisa Thériault" userId="b307a219-fbde-4a7e-86c3-b56d69c3873f" providerId="ADAL" clId="{1221BB41-D509-CF48-922B-8FC417846F1B}" dt="2023-07-07T14:12:03.869" v="1280" actId="478"/>
          <ac:spMkLst>
            <pc:docMk/>
            <pc:sldMk cId="2363798097" sldId="273"/>
            <ac:spMk id="56" creationId="{0E613A74-E2C9-7D9B-CDB8-4D6A0034E750}"/>
          </ac:spMkLst>
        </pc:spChg>
        <pc:spChg chg="add del mod">
          <ac:chgData name="Élisa Thériault" userId="b307a219-fbde-4a7e-86c3-b56d69c3873f" providerId="ADAL" clId="{1221BB41-D509-CF48-922B-8FC417846F1B}" dt="2023-07-07T14:12:03.235" v="1279" actId="478"/>
          <ac:spMkLst>
            <pc:docMk/>
            <pc:sldMk cId="2363798097" sldId="273"/>
            <ac:spMk id="57" creationId="{78FA0790-6BD4-44B9-0D5D-C48FE573A679}"/>
          </ac:spMkLst>
        </pc:spChg>
        <pc:spChg chg="add del mod">
          <ac:chgData name="Élisa Thériault" userId="b307a219-fbde-4a7e-86c3-b56d69c3873f" providerId="ADAL" clId="{1221BB41-D509-CF48-922B-8FC417846F1B}" dt="2023-08-08T20:21:14.557" v="3069" actId="478"/>
          <ac:spMkLst>
            <pc:docMk/>
            <pc:sldMk cId="2363798097" sldId="273"/>
            <ac:spMk id="60" creationId="{248CED6F-C1D0-0B58-56D2-BE5E28228388}"/>
          </ac:spMkLst>
        </pc:spChg>
        <pc:spChg chg="add del mod">
          <ac:chgData name="Élisa Thériault" userId="b307a219-fbde-4a7e-86c3-b56d69c3873f" providerId="ADAL" clId="{1221BB41-D509-CF48-922B-8FC417846F1B}" dt="2023-08-08T20:21:16.822" v="3070" actId="478"/>
          <ac:spMkLst>
            <pc:docMk/>
            <pc:sldMk cId="2363798097" sldId="273"/>
            <ac:spMk id="61" creationId="{C2DFADB3-A8AA-7B9E-81FB-E57B39BA1BA4}"/>
          </ac:spMkLst>
        </pc:spChg>
        <pc:spChg chg="add del mod">
          <ac:chgData name="Élisa Thériault" userId="b307a219-fbde-4a7e-86c3-b56d69c3873f" providerId="ADAL" clId="{1221BB41-D509-CF48-922B-8FC417846F1B}" dt="2023-08-03T18:31:46.523" v="1856" actId="478"/>
          <ac:spMkLst>
            <pc:docMk/>
            <pc:sldMk cId="2363798097" sldId="273"/>
            <ac:spMk id="62" creationId="{44226163-7321-00D1-9842-078F7F2BD8CB}"/>
          </ac:spMkLst>
        </pc:spChg>
        <pc:spChg chg="add del mod">
          <ac:chgData name="Élisa Thériault" userId="b307a219-fbde-4a7e-86c3-b56d69c3873f" providerId="ADAL" clId="{1221BB41-D509-CF48-922B-8FC417846F1B}" dt="2023-08-08T20:21:20.162" v="3073" actId="478"/>
          <ac:spMkLst>
            <pc:docMk/>
            <pc:sldMk cId="2363798097" sldId="273"/>
            <ac:spMk id="63" creationId="{49C8F47C-401A-DDC6-CFEE-E328E0693D6B}"/>
          </ac:spMkLst>
        </pc:spChg>
        <pc:picChg chg="add mod">
          <ac:chgData name="Élisa Thériault" userId="b307a219-fbde-4a7e-86c3-b56d69c3873f" providerId="ADAL" clId="{1221BB41-D509-CF48-922B-8FC417846F1B}" dt="2023-08-09T13:31:21.137" v="3108" actId="14100"/>
          <ac:picMkLst>
            <pc:docMk/>
            <pc:sldMk cId="2363798097" sldId="273"/>
            <ac:picMk id="2" creationId="{12BFCDFF-3C5B-7FEF-9515-48B4D9F90BB9}"/>
          </ac:picMkLst>
        </pc:picChg>
        <pc:picChg chg="add del mod">
          <ac:chgData name="Élisa Thériault" userId="b307a219-fbde-4a7e-86c3-b56d69c3873f" providerId="ADAL" clId="{1221BB41-D509-CF48-922B-8FC417846F1B}" dt="2023-07-07T14:20:07.414" v="1382" actId="478"/>
          <ac:picMkLst>
            <pc:docMk/>
            <pc:sldMk cId="2363798097" sldId="273"/>
            <ac:picMk id="3" creationId="{4C46DA87-34A3-70DB-BEB3-282947879733}"/>
          </ac:picMkLst>
        </pc:picChg>
        <pc:picChg chg="del mod">
          <ac:chgData name="Élisa Thériault" userId="b307a219-fbde-4a7e-86c3-b56d69c3873f" providerId="ADAL" clId="{1221BB41-D509-CF48-922B-8FC417846F1B}" dt="2023-07-07T13:24:44.558" v="342" actId="478"/>
          <ac:picMkLst>
            <pc:docMk/>
            <pc:sldMk cId="2363798097" sldId="273"/>
            <ac:picMk id="4" creationId="{CAFA78C7-4FBF-4D1E-F91E-0E0B5D036C71}"/>
          </ac:picMkLst>
        </pc:picChg>
        <pc:picChg chg="add del mod">
          <ac:chgData name="Élisa Thériault" userId="b307a219-fbde-4a7e-86c3-b56d69c3873f" providerId="ADAL" clId="{1221BB41-D509-CF48-922B-8FC417846F1B}" dt="2023-08-08T20:14:51.084" v="3057" actId="478"/>
          <ac:picMkLst>
            <pc:docMk/>
            <pc:sldMk cId="2363798097" sldId="273"/>
            <ac:picMk id="5" creationId="{B5FD2E24-1B38-7D0E-FA16-C307D2D5E1E9}"/>
          </ac:picMkLst>
        </pc:picChg>
        <pc:picChg chg="add del mod">
          <ac:chgData name="Élisa Thériault" userId="b307a219-fbde-4a7e-86c3-b56d69c3873f" providerId="ADAL" clId="{1221BB41-D509-CF48-922B-8FC417846F1B}" dt="2023-08-08T20:12:16.883" v="2951" actId="478"/>
          <ac:picMkLst>
            <pc:docMk/>
            <pc:sldMk cId="2363798097" sldId="273"/>
            <ac:picMk id="6" creationId="{0717D7EC-CACC-98B4-30AE-B219B53E38ED}"/>
          </ac:picMkLst>
        </pc:picChg>
        <pc:picChg chg="add del mod">
          <ac:chgData name="Élisa Thériault" userId="b307a219-fbde-4a7e-86c3-b56d69c3873f" providerId="ADAL" clId="{1221BB41-D509-CF48-922B-8FC417846F1B}" dt="2023-07-07T13:19:03.080" v="12" actId="478"/>
          <ac:picMkLst>
            <pc:docMk/>
            <pc:sldMk cId="2363798097" sldId="273"/>
            <ac:picMk id="6" creationId="{2FD9915A-4C64-A7CF-0042-6AF5DE8C9EE0}"/>
          </ac:picMkLst>
        </pc:picChg>
        <pc:picChg chg="add del mod">
          <ac:chgData name="Élisa Thériault" userId="b307a219-fbde-4a7e-86c3-b56d69c3873f" providerId="ADAL" clId="{1221BB41-D509-CF48-922B-8FC417846F1B}" dt="2023-08-08T20:12:18.265" v="2952" actId="478"/>
          <ac:picMkLst>
            <pc:docMk/>
            <pc:sldMk cId="2363798097" sldId="273"/>
            <ac:picMk id="7" creationId="{7D1624F7-F5D2-4AFE-3FAC-A6911C61E0A3}"/>
          </ac:picMkLst>
        </pc:picChg>
        <pc:picChg chg="add del mod">
          <ac:chgData name="Élisa Thériault" userId="b307a219-fbde-4a7e-86c3-b56d69c3873f" providerId="ADAL" clId="{1221BB41-D509-CF48-922B-8FC417846F1B}" dt="2023-07-07T13:19:14.030" v="15" actId="478"/>
          <ac:picMkLst>
            <pc:docMk/>
            <pc:sldMk cId="2363798097" sldId="273"/>
            <ac:picMk id="8" creationId="{9466D4D6-8A5F-1BFB-EA13-CC90EFFAD7AB}"/>
          </ac:picMkLst>
        </pc:picChg>
        <pc:picChg chg="add del mod">
          <ac:chgData name="Élisa Thériault" userId="b307a219-fbde-4a7e-86c3-b56d69c3873f" providerId="ADAL" clId="{1221BB41-D509-CF48-922B-8FC417846F1B}" dt="2023-08-08T20:21:17.622" v="3071" actId="478"/>
          <ac:picMkLst>
            <pc:docMk/>
            <pc:sldMk cId="2363798097" sldId="273"/>
            <ac:picMk id="8" creationId="{F3DFC6C2-7184-D3FD-C6AD-38A4EF46B2AA}"/>
          </ac:picMkLst>
        </pc:picChg>
        <pc:picChg chg="add del mod">
          <ac:chgData name="Élisa Thériault" userId="b307a219-fbde-4a7e-86c3-b56d69c3873f" providerId="ADAL" clId="{1221BB41-D509-CF48-922B-8FC417846F1B}" dt="2023-08-08T19:26:29.184" v="2877" actId="478"/>
          <ac:picMkLst>
            <pc:docMk/>
            <pc:sldMk cId="2363798097" sldId="273"/>
            <ac:picMk id="9" creationId="{ED230FF5-90DB-85A5-2BBC-352C22373EEC}"/>
          </ac:picMkLst>
        </pc:picChg>
        <pc:picChg chg="add del mod">
          <ac:chgData name="Élisa Thériault" userId="b307a219-fbde-4a7e-86c3-b56d69c3873f" providerId="ADAL" clId="{1221BB41-D509-CF48-922B-8FC417846F1B}" dt="2023-08-08T19:26:30.434" v="2878" actId="478"/>
          <ac:picMkLst>
            <pc:docMk/>
            <pc:sldMk cId="2363798097" sldId="273"/>
            <ac:picMk id="10" creationId="{D2D75EF3-AB6E-D7B9-12F5-9AE45DEA3D53}"/>
          </ac:picMkLst>
        </pc:picChg>
        <pc:picChg chg="add del mod modCrop">
          <ac:chgData name="Élisa Thériault" userId="b307a219-fbde-4a7e-86c3-b56d69c3873f" providerId="ADAL" clId="{1221BB41-D509-CF48-922B-8FC417846F1B}" dt="2023-07-07T14:20:13.356" v="1387" actId="478"/>
          <ac:picMkLst>
            <pc:docMk/>
            <pc:sldMk cId="2363798097" sldId="273"/>
            <ac:picMk id="11" creationId="{61FB5BE9-7C59-EA58-8FF9-C4AD9E76EF0A}"/>
          </ac:picMkLst>
        </pc:picChg>
        <pc:picChg chg="add del mod modCrop">
          <ac:chgData name="Élisa Thériault" userId="b307a219-fbde-4a7e-86c3-b56d69c3873f" providerId="ADAL" clId="{1221BB41-D509-CF48-922B-8FC417846F1B}" dt="2023-07-07T13:31:46.717" v="509" actId="478"/>
          <ac:picMkLst>
            <pc:docMk/>
            <pc:sldMk cId="2363798097" sldId="273"/>
            <ac:picMk id="12" creationId="{1B4970CD-03CE-7B8C-74C7-3D2BDE655AFB}"/>
          </ac:picMkLst>
        </pc:picChg>
        <pc:picChg chg="add del mod">
          <ac:chgData name="Élisa Thériault" userId="b307a219-fbde-4a7e-86c3-b56d69c3873f" providerId="ADAL" clId="{1221BB41-D509-CF48-922B-8FC417846F1B}" dt="2023-08-08T20:21:11.836" v="3066" actId="478"/>
          <ac:picMkLst>
            <pc:docMk/>
            <pc:sldMk cId="2363798097" sldId="273"/>
            <ac:picMk id="12" creationId="{B8A7E9A2-9583-57E7-3F07-E47D3041AD81}"/>
          </ac:picMkLst>
        </pc:picChg>
        <pc:picChg chg="add del mod modCrop">
          <ac:chgData name="Élisa Thériault" userId="b307a219-fbde-4a7e-86c3-b56d69c3873f" providerId="ADAL" clId="{1221BB41-D509-CF48-922B-8FC417846F1B}" dt="2023-07-07T14:20:17.720" v="1390" actId="478"/>
          <ac:picMkLst>
            <pc:docMk/>
            <pc:sldMk cId="2363798097" sldId="273"/>
            <ac:picMk id="13" creationId="{4BEB2D09-75BE-23F8-9937-B4A1CCD41D91}"/>
          </ac:picMkLst>
        </pc:picChg>
        <pc:picChg chg="add del mod">
          <ac:chgData name="Élisa Thériault" userId="b307a219-fbde-4a7e-86c3-b56d69c3873f" providerId="ADAL" clId="{1221BB41-D509-CF48-922B-8FC417846F1B}" dt="2023-08-09T13:29:47.216" v="3093" actId="478"/>
          <ac:picMkLst>
            <pc:docMk/>
            <pc:sldMk cId="2363798097" sldId="273"/>
            <ac:picMk id="16" creationId="{445F75CD-2D18-779D-C51F-4859636F9A60}"/>
          </ac:picMkLst>
        </pc:picChg>
        <pc:picChg chg="add del mod modCrop">
          <ac:chgData name="Élisa Thériault" userId="b307a219-fbde-4a7e-86c3-b56d69c3873f" providerId="ADAL" clId="{1221BB41-D509-CF48-922B-8FC417846F1B}" dt="2023-07-07T14:20:09.888" v="1384" actId="478"/>
          <ac:picMkLst>
            <pc:docMk/>
            <pc:sldMk cId="2363798097" sldId="273"/>
            <ac:picMk id="19" creationId="{215C376C-0037-B883-7725-C7A66ADCF35E}"/>
          </ac:picMkLst>
        </pc:picChg>
        <pc:picChg chg="add del mod modCrop">
          <ac:chgData name="Élisa Thériault" userId="b307a219-fbde-4a7e-86c3-b56d69c3873f" providerId="ADAL" clId="{1221BB41-D509-CF48-922B-8FC417846F1B}" dt="2023-07-07T14:20:11.331" v="1385" actId="478"/>
          <ac:picMkLst>
            <pc:docMk/>
            <pc:sldMk cId="2363798097" sldId="273"/>
            <ac:picMk id="20" creationId="{3C1E8510-746A-0022-F015-69A17BFCDFC7}"/>
          </ac:picMkLst>
        </pc:picChg>
        <pc:picChg chg="add del mod">
          <ac:chgData name="Élisa Thériault" userId="b307a219-fbde-4a7e-86c3-b56d69c3873f" providerId="ADAL" clId="{1221BB41-D509-CF48-922B-8FC417846F1B}" dt="2023-08-08T20:21:12.697" v="3067" actId="478"/>
          <ac:picMkLst>
            <pc:docMk/>
            <pc:sldMk cId="2363798097" sldId="273"/>
            <ac:picMk id="59" creationId="{9A456FCF-1F1D-6BC3-28FD-321E9576E4CC}"/>
          </ac:picMkLst>
        </pc:picChg>
        <pc:inkChg chg="add del">
          <ac:chgData name="Élisa Thériault" userId="b307a219-fbde-4a7e-86c3-b56d69c3873f" providerId="ADAL" clId="{1221BB41-D509-CF48-922B-8FC417846F1B}" dt="2023-08-03T18:39:27.658" v="2388" actId="478"/>
          <ac:inkMkLst>
            <pc:docMk/>
            <pc:sldMk cId="2363798097" sldId="273"/>
            <ac:inkMk id="11" creationId="{B7989482-D6CD-1A09-754F-ECAA8DD0F0A9}"/>
          </ac:inkMkLst>
        </pc:inkChg>
        <pc:inkChg chg="add del">
          <ac:chgData name="Élisa Thériault" userId="b307a219-fbde-4a7e-86c3-b56d69c3873f" providerId="ADAL" clId="{1221BB41-D509-CF48-922B-8FC417846F1B}" dt="2023-08-03T18:39:29.045" v="2389" actId="478"/>
          <ac:inkMkLst>
            <pc:docMk/>
            <pc:sldMk cId="2363798097" sldId="273"/>
            <ac:inkMk id="12" creationId="{DFBE23A8-39A6-CE9B-A92E-4BDE193355A9}"/>
          </ac:inkMkLst>
        </pc:inkChg>
        <pc:inkChg chg="add del">
          <ac:chgData name="Élisa Thériault" userId="b307a219-fbde-4a7e-86c3-b56d69c3873f" providerId="ADAL" clId="{1221BB41-D509-CF48-922B-8FC417846F1B}" dt="2023-08-03T18:39:31.495" v="2391" actId="478"/>
          <ac:inkMkLst>
            <pc:docMk/>
            <pc:sldMk cId="2363798097" sldId="273"/>
            <ac:inkMk id="13" creationId="{5D8A6EF1-D0A4-9D44-4F09-EDC65B4027ED}"/>
          </ac:inkMkLst>
        </pc:inkChg>
      </pc:sldChg>
      <pc:sldChg chg="addSp delSp modSp mod">
        <pc:chgData name="Élisa Thériault" userId="b307a219-fbde-4a7e-86c3-b56d69c3873f" providerId="ADAL" clId="{1221BB41-D509-CF48-922B-8FC417846F1B}" dt="2023-08-09T13:31:24.782" v="3109" actId="1037"/>
        <pc:sldMkLst>
          <pc:docMk/>
          <pc:sldMk cId="1883094282" sldId="274"/>
        </pc:sldMkLst>
        <pc:spChg chg="add del mod">
          <ac:chgData name="Élisa Thériault" userId="b307a219-fbde-4a7e-86c3-b56d69c3873f" providerId="ADAL" clId="{1221BB41-D509-CF48-922B-8FC417846F1B}" dt="2023-08-08T20:21:42.340" v="3081" actId="478"/>
          <ac:spMkLst>
            <pc:docMk/>
            <pc:sldMk cId="1883094282" sldId="274"/>
            <ac:spMk id="5" creationId="{7355E675-539A-54E4-43D7-BD1F1565A4F1}"/>
          </ac:spMkLst>
        </pc:spChg>
        <pc:spChg chg="add del mod">
          <ac:chgData name="Élisa Thériault" userId="b307a219-fbde-4a7e-86c3-b56d69c3873f" providerId="ADAL" clId="{1221BB41-D509-CF48-922B-8FC417846F1B}" dt="2023-07-07T14:11:50.293" v="1272" actId="478"/>
          <ac:spMkLst>
            <pc:docMk/>
            <pc:sldMk cId="1883094282" sldId="274"/>
            <ac:spMk id="6" creationId="{74349E58-DAFF-5680-A2C5-07B48CB6FAC3}"/>
          </ac:spMkLst>
        </pc:spChg>
        <pc:spChg chg="add del mod">
          <ac:chgData name="Élisa Thériault" userId="b307a219-fbde-4a7e-86c3-b56d69c3873f" providerId="ADAL" clId="{1221BB41-D509-CF48-922B-8FC417846F1B}" dt="2023-07-07T14:11:47.546" v="1270" actId="478"/>
          <ac:spMkLst>
            <pc:docMk/>
            <pc:sldMk cId="1883094282" sldId="274"/>
            <ac:spMk id="7" creationId="{35E14D72-0601-9E2C-6DA9-5EEE2BBE901B}"/>
          </ac:spMkLst>
        </pc:spChg>
        <pc:spChg chg="add del mod">
          <ac:chgData name="Élisa Thériault" userId="b307a219-fbde-4a7e-86c3-b56d69c3873f" providerId="ADAL" clId="{1221BB41-D509-CF48-922B-8FC417846F1B}" dt="2023-08-08T19:19:58.959" v="2736" actId="478"/>
          <ac:spMkLst>
            <pc:docMk/>
            <pc:sldMk cId="1883094282" sldId="274"/>
            <ac:spMk id="7" creationId="{72443431-4180-70B2-CCCB-8FDDBAEC85C5}"/>
          </ac:spMkLst>
        </pc:spChg>
        <pc:spChg chg="add del mod">
          <ac:chgData name="Élisa Thériault" userId="b307a219-fbde-4a7e-86c3-b56d69c3873f" providerId="ADAL" clId="{1221BB41-D509-CF48-922B-8FC417846F1B}" dt="2023-07-07T14:11:46.598" v="1269" actId="478"/>
          <ac:spMkLst>
            <pc:docMk/>
            <pc:sldMk cId="1883094282" sldId="274"/>
            <ac:spMk id="8" creationId="{EC730741-1CF6-9735-1D56-984EDED89E68}"/>
          </ac:spMkLst>
        </pc:spChg>
        <pc:spChg chg="add del mod">
          <ac:chgData name="Élisa Thériault" userId="b307a219-fbde-4a7e-86c3-b56d69c3873f" providerId="ADAL" clId="{1221BB41-D509-CF48-922B-8FC417846F1B}" dt="2023-07-07T14:11:43.309" v="1267" actId="478"/>
          <ac:spMkLst>
            <pc:docMk/>
            <pc:sldMk cId="1883094282" sldId="274"/>
            <ac:spMk id="9" creationId="{4CFA4356-8ACD-7B58-029E-33205BB7D677}"/>
          </ac:spMkLst>
        </pc:spChg>
        <pc:spChg chg="add del mod">
          <ac:chgData name="Élisa Thériault" userId="b307a219-fbde-4a7e-86c3-b56d69c3873f" providerId="ADAL" clId="{1221BB41-D509-CF48-922B-8FC417846F1B}" dt="2023-07-07T14:00:41.431" v="1051" actId="478"/>
          <ac:spMkLst>
            <pc:docMk/>
            <pc:sldMk cId="1883094282" sldId="274"/>
            <ac:spMk id="10" creationId="{BD82E8A3-A2D1-FAE9-AAC3-B4C9F1079A91}"/>
          </ac:spMkLst>
        </pc:spChg>
        <pc:spChg chg="add del mod">
          <ac:chgData name="Élisa Thériault" userId="b307a219-fbde-4a7e-86c3-b56d69c3873f" providerId="ADAL" clId="{1221BB41-D509-CF48-922B-8FC417846F1B}" dt="2023-07-07T14:11:42.843" v="1266" actId="478"/>
          <ac:spMkLst>
            <pc:docMk/>
            <pc:sldMk cId="1883094282" sldId="274"/>
            <ac:spMk id="11" creationId="{C0226AE1-3EBC-A703-C092-C09C2FCC7E03}"/>
          </ac:spMkLst>
        </pc:spChg>
        <pc:spChg chg="add del mod">
          <ac:chgData name="Élisa Thériault" userId="b307a219-fbde-4a7e-86c3-b56d69c3873f" providerId="ADAL" clId="{1221BB41-D509-CF48-922B-8FC417846F1B}" dt="2023-07-07T14:11:45.830" v="1268" actId="478"/>
          <ac:spMkLst>
            <pc:docMk/>
            <pc:sldMk cId="1883094282" sldId="274"/>
            <ac:spMk id="12" creationId="{11E12816-2820-5AEC-D072-88058A8CF453}"/>
          </ac:spMkLst>
        </pc:spChg>
        <pc:spChg chg="add del mod">
          <ac:chgData name="Élisa Thériault" userId="b307a219-fbde-4a7e-86c3-b56d69c3873f" providerId="ADAL" clId="{1221BB41-D509-CF48-922B-8FC417846F1B}" dt="2023-07-07T14:11:42.241" v="1265" actId="478"/>
          <ac:spMkLst>
            <pc:docMk/>
            <pc:sldMk cId="1883094282" sldId="274"/>
            <ac:spMk id="13" creationId="{E871C7CB-2FED-83A0-8DC3-95C936FF3C06}"/>
          </ac:spMkLst>
        </pc:spChg>
        <pc:picChg chg="add mod">
          <ac:chgData name="Élisa Thériault" userId="b307a219-fbde-4a7e-86c3-b56d69c3873f" providerId="ADAL" clId="{1221BB41-D509-CF48-922B-8FC417846F1B}" dt="2023-08-09T13:31:24.782" v="3109" actId="1037"/>
          <ac:picMkLst>
            <pc:docMk/>
            <pc:sldMk cId="1883094282" sldId="274"/>
            <ac:picMk id="2" creationId="{2A48671A-E97F-263F-FAD1-D9864248F05F}"/>
          </ac:picMkLst>
        </pc:picChg>
        <pc:picChg chg="add del mod">
          <ac:chgData name="Élisa Thériault" userId="b307a219-fbde-4a7e-86c3-b56d69c3873f" providerId="ADAL" clId="{1221BB41-D509-CF48-922B-8FC417846F1B}" dt="2023-08-08T20:21:44.444" v="3083" actId="478"/>
          <ac:picMkLst>
            <pc:docMk/>
            <pc:sldMk cId="1883094282" sldId="274"/>
            <ac:picMk id="2" creationId="{DB3D34C4-8B70-BBBF-0286-0B9F56383143}"/>
          </ac:picMkLst>
        </pc:picChg>
        <pc:picChg chg="del mod">
          <ac:chgData name="Élisa Thériault" userId="b307a219-fbde-4a7e-86c3-b56d69c3873f" providerId="ADAL" clId="{1221BB41-D509-CF48-922B-8FC417846F1B}" dt="2023-08-08T19:26:26.780" v="2876" actId="478"/>
          <ac:picMkLst>
            <pc:docMk/>
            <pc:sldMk cId="1883094282" sldId="274"/>
            <ac:picMk id="3" creationId="{52162261-937F-A493-1446-05B6FC0F6E4E}"/>
          </ac:picMkLst>
        </pc:picChg>
        <pc:picChg chg="add del mod">
          <ac:chgData name="Élisa Thériault" userId="b307a219-fbde-4a7e-86c3-b56d69c3873f" providerId="ADAL" clId="{1221BB41-D509-CF48-922B-8FC417846F1B}" dt="2023-08-08T19:26:23.782" v="2875" actId="478"/>
          <ac:picMkLst>
            <pc:docMk/>
            <pc:sldMk cId="1883094282" sldId="274"/>
            <ac:picMk id="6" creationId="{292F90A9-2DB6-DC7D-65C7-7D8561D3C38B}"/>
          </ac:picMkLst>
        </pc:picChg>
        <pc:picChg chg="add del mod">
          <ac:chgData name="Élisa Thériault" userId="b307a219-fbde-4a7e-86c3-b56d69c3873f" providerId="ADAL" clId="{1221BB41-D509-CF48-922B-8FC417846F1B}" dt="2023-08-08T20:11:00.762" v="2928" actId="478"/>
          <ac:picMkLst>
            <pc:docMk/>
            <pc:sldMk cId="1883094282" sldId="274"/>
            <ac:picMk id="12" creationId="{0FB52F90-D19F-B6F9-53A0-B57D09BAC7B1}"/>
          </ac:picMkLst>
        </pc:picChg>
        <pc:picChg chg="add del mod">
          <ac:chgData name="Élisa Thériault" userId="b307a219-fbde-4a7e-86c3-b56d69c3873f" providerId="ADAL" clId="{1221BB41-D509-CF48-922B-8FC417846F1B}" dt="2023-08-08T20:14:09.128" v="3041" actId="478"/>
          <ac:picMkLst>
            <pc:docMk/>
            <pc:sldMk cId="1883094282" sldId="274"/>
            <ac:picMk id="13" creationId="{464E1571-1652-2D26-2D19-D2BB88D4413F}"/>
          </ac:picMkLst>
        </pc:picChg>
        <pc:picChg chg="add del mod">
          <ac:chgData name="Élisa Thériault" userId="b307a219-fbde-4a7e-86c3-b56d69c3873f" providerId="ADAL" clId="{1221BB41-D509-CF48-922B-8FC417846F1B}" dt="2023-08-08T20:14:07.935" v="3040" actId="478"/>
          <ac:picMkLst>
            <pc:docMk/>
            <pc:sldMk cId="1883094282" sldId="274"/>
            <ac:picMk id="14" creationId="{151F162B-7E79-1960-665D-2AAFDD48E4DA}"/>
          </ac:picMkLst>
        </pc:picChg>
        <pc:picChg chg="add del mod">
          <ac:chgData name="Élisa Thériault" userId="b307a219-fbde-4a7e-86c3-b56d69c3873f" providerId="ADAL" clId="{1221BB41-D509-CF48-922B-8FC417846F1B}" dt="2023-08-08T20:21:43.622" v="3082" actId="478"/>
          <ac:picMkLst>
            <pc:docMk/>
            <pc:sldMk cId="1883094282" sldId="274"/>
            <ac:picMk id="16" creationId="{B1CCCC1D-10B9-B5A1-82C5-5486E34102F4}"/>
          </ac:picMkLst>
        </pc:picChg>
        <pc:picChg chg="add del mod">
          <ac:chgData name="Élisa Thériault" userId="b307a219-fbde-4a7e-86c3-b56d69c3873f" providerId="ADAL" clId="{1221BB41-D509-CF48-922B-8FC417846F1B}" dt="2023-08-09T13:30:24.032" v="3097" actId="478"/>
          <ac:picMkLst>
            <pc:docMk/>
            <pc:sldMk cId="1883094282" sldId="274"/>
            <ac:picMk id="18" creationId="{AC02B5DA-174A-D09A-CB53-0C03E416B378}"/>
          </ac:picMkLst>
        </pc:picChg>
        <pc:inkChg chg="add del">
          <ac:chgData name="Élisa Thériault" userId="b307a219-fbde-4a7e-86c3-b56d69c3873f" providerId="ADAL" clId="{1221BB41-D509-CF48-922B-8FC417846F1B}" dt="2023-08-08T19:23:45.792" v="2853" actId="478"/>
          <ac:inkMkLst>
            <pc:docMk/>
            <pc:sldMk cId="1883094282" sldId="274"/>
            <ac:inkMk id="8" creationId="{7A787FEB-BA64-2422-6418-1429C4E40300}"/>
          </ac:inkMkLst>
        </pc:inkChg>
        <pc:inkChg chg="add del">
          <ac:chgData name="Élisa Thériault" userId="b307a219-fbde-4a7e-86c3-b56d69c3873f" providerId="ADAL" clId="{1221BB41-D509-CF48-922B-8FC417846F1B}" dt="2023-08-08T19:23:44.102" v="2852" actId="478"/>
          <ac:inkMkLst>
            <pc:docMk/>
            <pc:sldMk cId="1883094282" sldId="274"/>
            <ac:inkMk id="9" creationId="{0B992F61-E1F7-4305-AFBD-7D93ABC9F44A}"/>
          </ac:inkMkLst>
        </pc:inkChg>
        <pc:inkChg chg="add del">
          <ac:chgData name="Élisa Thériault" userId="b307a219-fbde-4a7e-86c3-b56d69c3873f" providerId="ADAL" clId="{1221BB41-D509-CF48-922B-8FC417846F1B}" dt="2023-08-08T19:23:42.656" v="2851" actId="478"/>
          <ac:inkMkLst>
            <pc:docMk/>
            <pc:sldMk cId="1883094282" sldId="274"/>
            <ac:inkMk id="10" creationId="{F1C20CD0-4857-1594-5A10-0289492E5168}"/>
          </ac:inkMkLst>
        </pc:inkChg>
      </pc:sldChg>
      <pc:sldChg chg="addSp delSp modSp mod">
        <pc:chgData name="Élisa Thériault" userId="b307a219-fbde-4a7e-86c3-b56d69c3873f" providerId="ADAL" clId="{1221BB41-D509-CF48-922B-8FC417846F1B}" dt="2023-08-09T13:31:43.798" v="3112" actId="1038"/>
        <pc:sldMkLst>
          <pc:docMk/>
          <pc:sldMk cId="3436540744" sldId="275"/>
        </pc:sldMkLst>
        <pc:spChg chg="add del mod">
          <ac:chgData name="Élisa Thériault" userId="b307a219-fbde-4a7e-86c3-b56d69c3873f" providerId="ADAL" clId="{1221BB41-D509-CF48-922B-8FC417846F1B}" dt="2023-08-08T19:24:59.235" v="2860" actId="478"/>
          <ac:spMkLst>
            <pc:docMk/>
            <pc:sldMk cId="3436540744" sldId="275"/>
            <ac:spMk id="2" creationId="{E40D2964-CA42-0492-EAFA-E4BD1905503C}"/>
          </ac:spMkLst>
        </pc:spChg>
        <pc:spChg chg="add del mod">
          <ac:chgData name="Élisa Thériault" userId="b307a219-fbde-4a7e-86c3-b56d69c3873f" providerId="ADAL" clId="{1221BB41-D509-CF48-922B-8FC417846F1B}" dt="2023-07-07T14:22:55.099" v="1439" actId="478"/>
          <ac:spMkLst>
            <pc:docMk/>
            <pc:sldMk cId="3436540744" sldId="275"/>
            <ac:spMk id="6" creationId="{00453255-4238-1198-0B18-CE09EF027FA9}"/>
          </ac:spMkLst>
        </pc:spChg>
        <pc:spChg chg="add mod">
          <ac:chgData name="Élisa Thériault" userId="b307a219-fbde-4a7e-86c3-b56d69c3873f" providerId="ADAL" clId="{1221BB41-D509-CF48-922B-8FC417846F1B}" dt="2023-07-07T14:05:19.065" v="1156" actId="14100"/>
          <ac:spMkLst>
            <pc:docMk/>
            <pc:sldMk cId="3436540744" sldId="275"/>
            <ac:spMk id="7" creationId="{5DEC9B3A-A5BD-3CA0-D2A3-B1C9F380AE6A}"/>
          </ac:spMkLst>
        </pc:spChg>
        <pc:spChg chg="add del mod">
          <ac:chgData name="Élisa Thériault" userId="b307a219-fbde-4a7e-86c3-b56d69c3873f" providerId="ADAL" clId="{1221BB41-D509-CF48-922B-8FC417846F1B}" dt="2023-07-07T14:22:56.776" v="1441" actId="478"/>
          <ac:spMkLst>
            <pc:docMk/>
            <pc:sldMk cId="3436540744" sldId="275"/>
            <ac:spMk id="8" creationId="{914D13BE-A938-5930-D836-400099EE86DE}"/>
          </ac:spMkLst>
        </pc:spChg>
        <pc:spChg chg="add del mod">
          <ac:chgData name="Élisa Thériault" userId="b307a219-fbde-4a7e-86c3-b56d69c3873f" providerId="ADAL" clId="{1221BB41-D509-CF48-922B-8FC417846F1B}" dt="2023-07-07T14:17:26.490" v="1340" actId="478"/>
          <ac:spMkLst>
            <pc:docMk/>
            <pc:sldMk cId="3436540744" sldId="275"/>
            <ac:spMk id="9" creationId="{BA9CFDAB-EEFA-A1A9-C291-F9CFFB0CF03E}"/>
          </ac:spMkLst>
        </pc:spChg>
        <pc:spChg chg="add del mod">
          <ac:chgData name="Élisa Thériault" userId="b307a219-fbde-4a7e-86c3-b56d69c3873f" providerId="ADAL" clId="{1221BB41-D509-CF48-922B-8FC417846F1B}" dt="2023-07-07T14:17:32.001" v="1345" actId="478"/>
          <ac:spMkLst>
            <pc:docMk/>
            <pc:sldMk cId="3436540744" sldId="275"/>
            <ac:spMk id="10" creationId="{DACC9A63-8602-D5A0-E262-47368E3DB2EA}"/>
          </ac:spMkLst>
        </pc:spChg>
        <pc:spChg chg="add del mod">
          <ac:chgData name="Élisa Thériault" userId="b307a219-fbde-4a7e-86c3-b56d69c3873f" providerId="ADAL" clId="{1221BB41-D509-CF48-922B-8FC417846F1B}" dt="2023-07-07T14:17:31.285" v="1344" actId="478"/>
          <ac:spMkLst>
            <pc:docMk/>
            <pc:sldMk cId="3436540744" sldId="275"/>
            <ac:spMk id="11" creationId="{545BEF27-B229-B5C1-058D-BEA1095FAF38}"/>
          </ac:spMkLst>
        </pc:spChg>
        <pc:spChg chg="add del mod">
          <ac:chgData name="Élisa Thériault" userId="b307a219-fbde-4a7e-86c3-b56d69c3873f" providerId="ADAL" clId="{1221BB41-D509-CF48-922B-8FC417846F1B}" dt="2023-07-07T14:18:49.914" v="1372" actId="478"/>
          <ac:spMkLst>
            <pc:docMk/>
            <pc:sldMk cId="3436540744" sldId="275"/>
            <ac:spMk id="13" creationId="{239FF9DD-B552-A2A7-FB04-7FBAF1B20456}"/>
          </ac:spMkLst>
        </pc:spChg>
        <pc:spChg chg="add del">
          <ac:chgData name="Élisa Thériault" userId="b307a219-fbde-4a7e-86c3-b56d69c3873f" providerId="ADAL" clId="{1221BB41-D509-CF48-922B-8FC417846F1B}" dt="2023-07-07T14:07:23.077" v="1187" actId="478"/>
          <ac:spMkLst>
            <pc:docMk/>
            <pc:sldMk cId="3436540744" sldId="275"/>
            <ac:spMk id="15" creationId="{44539EE4-3254-8BA7-ED64-1F6DB8A204EC}"/>
          </ac:spMkLst>
        </pc:spChg>
        <pc:spChg chg="add del mod">
          <ac:chgData name="Élisa Thériault" userId="b307a219-fbde-4a7e-86c3-b56d69c3873f" providerId="ADAL" clId="{1221BB41-D509-CF48-922B-8FC417846F1B}" dt="2023-07-07T14:09:04.383" v="1228" actId="478"/>
          <ac:spMkLst>
            <pc:docMk/>
            <pc:sldMk cId="3436540744" sldId="275"/>
            <ac:spMk id="16" creationId="{AD1E9B76-3A5C-98DE-41E4-C0A2CB7ACE13}"/>
          </ac:spMkLst>
        </pc:spChg>
        <pc:spChg chg="add del mod">
          <ac:chgData name="Élisa Thériault" userId="b307a219-fbde-4a7e-86c3-b56d69c3873f" providerId="ADAL" clId="{1221BB41-D509-CF48-922B-8FC417846F1B}" dt="2023-07-07T14:18:52.449" v="1373" actId="478"/>
          <ac:spMkLst>
            <pc:docMk/>
            <pc:sldMk cId="3436540744" sldId="275"/>
            <ac:spMk id="17" creationId="{DF5D443F-941A-A288-8E8F-7E598537F1AA}"/>
          </ac:spMkLst>
        </pc:spChg>
        <pc:spChg chg="add del mod">
          <ac:chgData name="Élisa Thériault" userId="b307a219-fbde-4a7e-86c3-b56d69c3873f" providerId="ADAL" clId="{1221BB41-D509-CF48-922B-8FC417846F1B}" dt="2023-07-07T14:12:36.126" v="1289" actId="478"/>
          <ac:spMkLst>
            <pc:docMk/>
            <pc:sldMk cId="3436540744" sldId="275"/>
            <ac:spMk id="21" creationId="{535E24CD-CF86-A39D-C8F3-548044C6C45F}"/>
          </ac:spMkLst>
        </pc:spChg>
        <pc:spChg chg="add del mod">
          <ac:chgData name="Élisa Thériault" userId="b307a219-fbde-4a7e-86c3-b56d69c3873f" providerId="ADAL" clId="{1221BB41-D509-CF48-922B-8FC417846F1B}" dt="2023-07-07T14:09:02.106" v="1227" actId="478"/>
          <ac:spMkLst>
            <pc:docMk/>
            <pc:sldMk cId="3436540744" sldId="275"/>
            <ac:spMk id="22" creationId="{5600CFD8-4E04-B662-C7C8-3955011EF6F6}"/>
          </ac:spMkLst>
        </pc:spChg>
        <pc:spChg chg="add del mod">
          <ac:chgData name="Élisa Thériault" userId="b307a219-fbde-4a7e-86c3-b56d69c3873f" providerId="ADAL" clId="{1221BB41-D509-CF48-922B-8FC417846F1B}" dt="2023-07-07T14:23:42.457" v="1460" actId="478"/>
          <ac:spMkLst>
            <pc:docMk/>
            <pc:sldMk cId="3436540744" sldId="275"/>
            <ac:spMk id="25" creationId="{EE1F3046-FD9F-1D56-E067-BD89239FBF32}"/>
          </ac:spMkLst>
        </pc:spChg>
        <pc:spChg chg="add del mod">
          <ac:chgData name="Élisa Thériault" userId="b307a219-fbde-4a7e-86c3-b56d69c3873f" providerId="ADAL" clId="{1221BB41-D509-CF48-922B-8FC417846F1B}" dt="2023-07-07T14:11:11.337" v="1246" actId="478"/>
          <ac:spMkLst>
            <pc:docMk/>
            <pc:sldMk cId="3436540744" sldId="275"/>
            <ac:spMk id="26" creationId="{6D0DE9F6-D124-75AB-2935-F87ED55EE339}"/>
          </ac:spMkLst>
        </pc:spChg>
        <pc:spChg chg="add del mod">
          <ac:chgData name="Élisa Thériault" userId="b307a219-fbde-4a7e-86c3-b56d69c3873f" providerId="ADAL" clId="{1221BB41-D509-CF48-922B-8FC417846F1B}" dt="2023-07-07T14:23:38.883" v="1458" actId="478"/>
          <ac:spMkLst>
            <pc:docMk/>
            <pc:sldMk cId="3436540744" sldId="275"/>
            <ac:spMk id="28" creationId="{ADAD7DDE-C4AE-28A6-00B1-FD1F32696F2B}"/>
          </ac:spMkLst>
        </pc:spChg>
        <pc:spChg chg="add del mod">
          <ac:chgData name="Élisa Thériault" userId="b307a219-fbde-4a7e-86c3-b56d69c3873f" providerId="ADAL" clId="{1221BB41-D509-CF48-922B-8FC417846F1B}" dt="2023-07-07T14:22:54.011" v="1438" actId="478"/>
          <ac:spMkLst>
            <pc:docMk/>
            <pc:sldMk cId="3436540744" sldId="275"/>
            <ac:spMk id="33" creationId="{95E44B63-9F57-75DA-6345-C3ED488E93B7}"/>
          </ac:spMkLst>
        </pc:spChg>
        <pc:spChg chg="add del mod">
          <ac:chgData name="Élisa Thériault" userId="b307a219-fbde-4a7e-86c3-b56d69c3873f" providerId="ADAL" clId="{1221BB41-D509-CF48-922B-8FC417846F1B}" dt="2023-07-07T14:22:53.297" v="1437" actId="478"/>
          <ac:spMkLst>
            <pc:docMk/>
            <pc:sldMk cId="3436540744" sldId="275"/>
            <ac:spMk id="34" creationId="{E2516F58-6CA1-9486-9D81-D7FE0FE66ACE}"/>
          </ac:spMkLst>
        </pc:spChg>
        <pc:spChg chg="add del mod">
          <ac:chgData name="Élisa Thériault" userId="b307a219-fbde-4a7e-86c3-b56d69c3873f" providerId="ADAL" clId="{1221BB41-D509-CF48-922B-8FC417846F1B}" dt="2023-07-07T14:23:01.814" v="1445" actId="478"/>
          <ac:spMkLst>
            <pc:docMk/>
            <pc:sldMk cId="3436540744" sldId="275"/>
            <ac:spMk id="35" creationId="{05B945F2-7D29-27CC-E3E6-8D4AD1B7133E}"/>
          </ac:spMkLst>
        </pc:spChg>
        <pc:spChg chg="add mod">
          <ac:chgData name="Élisa Thériault" userId="b307a219-fbde-4a7e-86c3-b56d69c3873f" providerId="ADAL" clId="{1221BB41-D509-CF48-922B-8FC417846F1B}" dt="2023-07-07T14:18:02.954" v="1359" actId="1076"/>
          <ac:spMkLst>
            <pc:docMk/>
            <pc:sldMk cId="3436540744" sldId="275"/>
            <ac:spMk id="36" creationId="{715DD102-632D-067D-A0EA-50F4E5A65EB1}"/>
          </ac:spMkLst>
        </pc:spChg>
        <pc:spChg chg="add del mod">
          <ac:chgData name="Élisa Thériault" userId="b307a219-fbde-4a7e-86c3-b56d69c3873f" providerId="ADAL" clId="{1221BB41-D509-CF48-922B-8FC417846F1B}" dt="2023-07-07T14:23:00.744" v="1444" actId="478"/>
          <ac:spMkLst>
            <pc:docMk/>
            <pc:sldMk cId="3436540744" sldId="275"/>
            <ac:spMk id="37" creationId="{4FF3B93C-DC6E-BA85-7CA1-E664682F7D1D}"/>
          </ac:spMkLst>
        </pc:spChg>
        <pc:spChg chg="add del mod">
          <ac:chgData name="Élisa Thériault" userId="b307a219-fbde-4a7e-86c3-b56d69c3873f" providerId="ADAL" clId="{1221BB41-D509-CF48-922B-8FC417846F1B}" dt="2023-07-07T14:23:40.454" v="1459" actId="478"/>
          <ac:spMkLst>
            <pc:docMk/>
            <pc:sldMk cId="3436540744" sldId="275"/>
            <ac:spMk id="38" creationId="{4847BB27-7E3E-6BD1-3CC5-6DD8A0EFFE0B}"/>
          </ac:spMkLst>
        </pc:spChg>
        <pc:spChg chg="add del mod">
          <ac:chgData name="Élisa Thériault" userId="b307a219-fbde-4a7e-86c3-b56d69c3873f" providerId="ADAL" clId="{1221BB41-D509-CF48-922B-8FC417846F1B}" dt="2023-07-07T14:23:25.541" v="1453" actId="478"/>
          <ac:spMkLst>
            <pc:docMk/>
            <pc:sldMk cId="3436540744" sldId="275"/>
            <ac:spMk id="39" creationId="{866B81BC-AFE0-EB13-AB7B-175F7093D7A4}"/>
          </ac:spMkLst>
        </pc:spChg>
        <pc:spChg chg="add del mod">
          <ac:chgData name="Élisa Thériault" userId="b307a219-fbde-4a7e-86c3-b56d69c3873f" providerId="ADAL" clId="{1221BB41-D509-CF48-922B-8FC417846F1B}" dt="2023-07-07T14:22:59.394" v="1442" actId="478"/>
          <ac:spMkLst>
            <pc:docMk/>
            <pc:sldMk cId="3436540744" sldId="275"/>
            <ac:spMk id="40" creationId="{B0EF66A2-A8B5-3760-D77B-4A4F6DEACC48}"/>
          </ac:spMkLst>
        </pc:spChg>
        <pc:spChg chg="add del mod">
          <ac:chgData name="Élisa Thériault" userId="b307a219-fbde-4a7e-86c3-b56d69c3873f" providerId="ADAL" clId="{1221BB41-D509-CF48-922B-8FC417846F1B}" dt="2023-07-07T14:22:59.785" v="1443" actId="478"/>
          <ac:spMkLst>
            <pc:docMk/>
            <pc:sldMk cId="3436540744" sldId="275"/>
            <ac:spMk id="41" creationId="{0B43AA0D-D159-FFCC-1804-C8D3417FB8A2}"/>
          </ac:spMkLst>
        </pc:spChg>
        <pc:spChg chg="add del mod">
          <ac:chgData name="Élisa Thériault" userId="b307a219-fbde-4a7e-86c3-b56d69c3873f" providerId="ADAL" clId="{1221BB41-D509-CF48-922B-8FC417846F1B}" dt="2023-08-08T20:21:53.425" v="3086" actId="478"/>
          <ac:spMkLst>
            <pc:docMk/>
            <pc:sldMk cId="3436540744" sldId="275"/>
            <ac:spMk id="44" creationId="{48125F6D-D309-8504-A8FF-F0FB4C70BDD1}"/>
          </ac:spMkLst>
        </pc:spChg>
        <pc:spChg chg="add del mod">
          <ac:chgData name="Élisa Thériault" userId="b307a219-fbde-4a7e-86c3-b56d69c3873f" providerId="ADAL" clId="{1221BB41-D509-CF48-922B-8FC417846F1B}" dt="2023-08-08T20:21:56.167" v="3089" actId="478"/>
          <ac:spMkLst>
            <pc:docMk/>
            <pc:sldMk cId="3436540744" sldId="275"/>
            <ac:spMk id="45" creationId="{EE099167-2405-427C-A33C-7C7A0F64303E}"/>
          </ac:spMkLst>
        </pc:spChg>
        <pc:spChg chg="add del mod">
          <ac:chgData name="Élisa Thériault" userId="b307a219-fbde-4a7e-86c3-b56d69c3873f" providerId="ADAL" clId="{1221BB41-D509-CF48-922B-8FC417846F1B}" dt="2023-08-08T19:21:45.670" v="2839" actId="478"/>
          <ac:spMkLst>
            <pc:docMk/>
            <pc:sldMk cId="3436540744" sldId="275"/>
            <ac:spMk id="46" creationId="{0C75374E-F42A-E070-597A-4FF3CA56DC89}"/>
          </ac:spMkLst>
        </pc:spChg>
        <pc:spChg chg="add del mod">
          <ac:chgData name="Élisa Thériault" userId="b307a219-fbde-4a7e-86c3-b56d69c3873f" providerId="ADAL" clId="{1221BB41-D509-CF48-922B-8FC417846F1B}" dt="2023-08-08T20:21:57.911" v="3090" actId="478"/>
          <ac:spMkLst>
            <pc:docMk/>
            <pc:sldMk cId="3436540744" sldId="275"/>
            <ac:spMk id="47" creationId="{1E3F3619-F9CD-11AA-0353-C903AD0387F9}"/>
          </ac:spMkLst>
        </pc:spChg>
        <pc:picChg chg="add del mod">
          <ac:chgData name="Élisa Thériault" userId="b307a219-fbde-4a7e-86c3-b56d69c3873f" providerId="ADAL" clId="{1221BB41-D509-CF48-922B-8FC417846F1B}" dt="2023-07-07T14:22:46.318" v="1432" actId="478"/>
          <ac:picMkLst>
            <pc:docMk/>
            <pc:sldMk cId="3436540744" sldId="275"/>
            <ac:picMk id="2" creationId="{9CFB3CF2-07F4-AB82-0021-F70015868CD9}"/>
          </ac:picMkLst>
        </pc:picChg>
        <pc:picChg chg="add mod">
          <ac:chgData name="Élisa Thériault" userId="b307a219-fbde-4a7e-86c3-b56d69c3873f" providerId="ADAL" clId="{1221BB41-D509-CF48-922B-8FC417846F1B}" dt="2023-08-09T13:31:43.798" v="3112" actId="1038"/>
          <ac:picMkLst>
            <pc:docMk/>
            <pc:sldMk cId="3436540744" sldId="275"/>
            <ac:picMk id="2" creationId="{B3B39A1B-110C-6D2A-FAFB-288E015C07FC}"/>
          </ac:picMkLst>
        </pc:picChg>
        <pc:picChg chg="del mod">
          <ac:chgData name="Élisa Thériault" userId="b307a219-fbde-4a7e-86c3-b56d69c3873f" providerId="ADAL" clId="{1221BB41-D509-CF48-922B-8FC417846F1B}" dt="2023-08-08T19:26:14.947" v="2873" actId="478"/>
          <ac:picMkLst>
            <pc:docMk/>
            <pc:sldMk cId="3436540744" sldId="275"/>
            <ac:picMk id="3" creationId="{ED326AEF-2927-0FC9-0398-280090A4B726}"/>
          </ac:picMkLst>
        </pc:picChg>
        <pc:picChg chg="add del mod">
          <ac:chgData name="Élisa Thériault" userId="b307a219-fbde-4a7e-86c3-b56d69c3873f" providerId="ADAL" clId="{1221BB41-D509-CF48-922B-8FC417846F1B}" dt="2023-08-08T19:26:16.724" v="2874" actId="478"/>
          <ac:picMkLst>
            <pc:docMk/>
            <pc:sldMk cId="3436540744" sldId="275"/>
            <ac:picMk id="4" creationId="{9A73F941-32F3-FE7F-28A7-BBECD3ECF022}"/>
          </ac:picMkLst>
        </pc:picChg>
        <pc:picChg chg="add del mod">
          <ac:chgData name="Élisa Thériault" userId="b307a219-fbde-4a7e-86c3-b56d69c3873f" providerId="ADAL" clId="{1221BB41-D509-CF48-922B-8FC417846F1B}" dt="2023-08-08T20:09:46.271" v="2903" actId="478"/>
          <ac:picMkLst>
            <pc:docMk/>
            <pc:sldMk cId="3436540744" sldId="275"/>
            <ac:picMk id="5" creationId="{C14BAB79-7A1F-07A5-1627-B23361AF61F2}"/>
          </ac:picMkLst>
        </pc:picChg>
        <pc:picChg chg="add del mod modCrop">
          <ac:chgData name="Élisa Thériault" userId="b307a219-fbde-4a7e-86c3-b56d69c3873f" providerId="ADAL" clId="{1221BB41-D509-CF48-922B-8FC417846F1B}" dt="2023-07-07T14:22:55.898" v="1440" actId="478"/>
          <ac:picMkLst>
            <pc:docMk/>
            <pc:sldMk cId="3436540744" sldId="275"/>
            <ac:picMk id="5" creationId="{FD8C0D17-5BD0-5231-5E5C-9A2C66C95DC9}"/>
          </ac:picMkLst>
        </pc:picChg>
        <pc:picChg chg="add del mod">
          <ac:chgData name="Élisa Thériault" userId="b307a219-fbde-4a7e-86c3-b56d69c3873f" providerId="ADAL" clId="{1221BB41-D509-CF48-922B-8FC417846F1B}" dt="2023-08-08T20:09:44.785" v="2902" actId="478"/>
          <ac:picMkLst>
            <pc:docMk/>
            <pc:sldMk cId="3436540744" sldId="275"/>
            <ac:picMk id="6" creationId="{2AD1C0F7-963E-22DC-DD13-0E65B2A0BCBA}"/>
          </ac:picMkLst>
        </pc:picChg>
        <pc:picChg chg="add del mod">
          <ac:chgData name="Élisa Thériault" userId="b307a219-fbde-4a7e-86c3-b56d69c3873f" providerId="ADAL" clId="{1221BB41-D509-CF48-922B-8FC417846F1B}" dt="2023-08-08T20:21:54.232" v="3087" actId="478"/>
          <ac:picMkLst>
            <pc:docMk/>
            <pc:sldMk cId="3436540744" sldId="275"/>
            <ac:picMk id="9" creationId="{3B82A0E3-DDB0-14ED-E36D-CCE997E92AB5}"/>
          </ac:picMkLst>
        </pc:picChg>
        <pc:picChg chg="add del mod">
          <ac:chgData name="Élisa Thériault" userId="b307a219-fbde-4a7e-86c3-b56d69c3873f" providerId="ADAL" clId="{1221BB41-D509-CF48-922B-8FC417846F1B}" dt="2023-08-09T13:30:55.229" v="3103" actId="478"/>
          <ac:picMkLst>
            <pc:docMk/>
            <pc:sldMk cId="3436540744" sldId="275"/>
            <ac:picMk id="11" creationId="{78F36C40-9F1F-1547-1C22-64BA6F8BAACC}"/>
          </ac:picMkLst>
        </pc:picChg>
        <pc:picChg chg="add del mod">
          <ac:chgData name="Élisa Thériault" userId="b307a219-fbde-4a7e-86c3-b56d69c3873f" providerId="ADAL" clId="{1221BB41-D509-CF48-922B-8FC417846F1B}" dt="2023-07-07T14:22:50.191" v="1434" actId="478"/>
          <ac:picMkLst>
            <pc:docMk/>
            <pc:sldMk cId="3436540744" sldId="275"/>
            <ac:picMk id="29" creationId="{F069BA09-CEA3-9070-4D0B-D11E51745910}"/>
          </ac:picMkLst>
        </pc:picChg>
        <pc:picChg chg="add del mod">
          <ac:chgData name="Élisa Thériault" userId="b307a219-fbde-4a7e-86c3-b56d69c3873f" providerId="ADAL" clId="{1221BB41-D509-CF48-922B-8FC417846F1B}" dt="2023-07-07T14:15:53.258" v="1320" actId="478"/>
          <ac:picMkLst>
            <pc:docMk/>
            <pc:sldMk cId="3436540744" sldId="275"/>
            <ac:picMk id="30" creationId="{3E587540-352C-D773-7CED-5BF127D20724}"/>
          </ac:picMkLst>
        </pc:picChg>
        <pc:picChg chg="add del mod">
          <ac:chgData name="Élisa Thériault" userId="b307a219-fbde-4a7e-86c3-b56d69c3873f" providerId="ADAL" clId="{1221BB41-D509-CF48-922B-8FC417846F1B}" dt="2023-07-07T14:16:13.986" v="1324" actId="478"/>
          <ac:picMkLst>
            <pc:docMk/>
            <pc:sldMk cId="3436540744" sldId="275"/>
            <ac:picMk id="31" creationId="{CD774E4C-EF94-A59C-19D6-7A10339C2CCD}"/>
          </ac:picMkLst>
        </pc:picChg>
        <pc:picChg chg="add del mod modCrop">
          <ac:chgData name="Élisa Thériault" userId="b307a219-fbde-4a7e-86c3-b56d69c3873f" providerId="ADAL" clId="{1221BB41-D509-CF48-922B-8FC417846F1B}" dt="2023-07-07T14:22:52.438" v="1436" actId="478"/>
          <ac:picMkLst>
            <pc:docMk/>
            <pc:sldMk cId="3436540744" sldId="275"/>
            <ac:picMk id="32" creationId="{C95DF571-907D-6AF8-F558-30DB06327AAB}"/>
          </ac:picMkLst>
        </pc:picChg>
        <pc:picChg chg="add del mod">
          <ac:chgData name="Élisa Thériault" userId="b307a219-fbde-4a7e-86c3-b56d69c3873f" providerId="ADAL" clId="{1221BB41-D509-CF48-922B-8FC417846F1B}" dt="2023-08-08T20:21:54.979" v="3088" actId="478"/>
          <ac:picMkLst>
            <pc:docMk/>
            <pc:sldMk cId="3436540744" sldId="275"/>
            <ac:picMk id="43" creationId="{8EDA0133-73C6-6903-1F10-19D0D21048B6}"/>
          </ac:picMkLst>
        </pc:picChg>
        <pc:inkChg chg="add">
          <ac:chgData name="Élisa Thériault" userId="b307a219-fbde-4a7e-86c3-b56d69c3873f" providerId="ADAL" clId="{1221BB41-D509-CF48-922B-8FC417846F1B}" dt="2023-07-07T14:08:32.781" v="1219" actId="9405"/>
          <ac:inkMkLst>
            <pc:docMk/>
            <pc:sldMk cId="3436540744" sldId="275"/>
            <ac:inkMk id="18" creationId="{0F517FD0-E9D2-CA26-D5D7-DC472DC1BE7C}"/>
          </ac:inkMkLst>
        </pc:inkChg>
        <pc:inkChg chg="add del">
          <ac:chgData name="Élisa Thériault" userId="b307a219-fbde-4a7e-86c3-b56d69c3873f" providerId="ADAL" clId="{1221BB41-D509-CF48-922B-8FC417846F1B}" dt="2023-07-07T14:09:05.451" v="1229" actId="478"/>
          <ac:inkMkLst>
            <pc:docMk/>
            <pc:sldMk cId="3436540744" sldId="275"/>
            <ac:inkMk id="19" creationId="{75B2C6A6-F196-B715-A510-CA48380D178C}"/>
          </ac:inkMkLst>
        </pc:inkChg>
        <pc:inkChg chg="add del">
          <ac:chgData name="Élisa Thériault" userId="b307a219-fbde-4a7e-86c3-b56d69c3873f" providerId="ADAL" clId="{1221BB41-D509-CF48-922B-8FC417846F1B}" dt="2023-07-07T14:09:06.736" v="1230" actId="478"/>
          <ac:inkMkLst>
            <pc:docMk/>
            <pc:sldMk cId="3436540744" sldId="275"/>
            <ac:inkMk id="20" creationId="{10E185C2-83C0-5C79-6B9B-5D0772CC98DD}"/>
          </ac:inkMkLst>
        </pc:inkChg>
        <pc:inkChg chg="add">
          <ac:chgData name="Élisa Thériault" userId="b307a219-fbde-4a7e-86c3-b56d69c3873f" providerId="ADAL" clId="{1221BB41-D509-CF48-922B-8FC417846F1B}" dt="2023-07-07T14:09:28.440" v="1231" actId="9405"/>
          <ac:inkMkLst>
            <pc:docMk/>
            <pc:sldMk cId="3436540744" sldId="275"/>
            <ac:inkMk id="23" creationId="{88A46AC5-7489-DE1F-DDE5-759491FF2CC0}"/>
          </ac:inkMkLst>
        </pc:inkChg>
        <pc:inkChg chg="add">
          <ac:chgData name="Élisa Thériault" userId="b307a219-fbde-4a7e-86c3-b56d69c3873f" providerId="ADAL" clId="{1221BB41-D509-CF48-922B-8FC417846F1B}" dt="2023-07-07T14:09:36.224" v="1232" actId="9405"/>
          <ac:inkMkLst>
            <pc:docMk/>
            <pc:sldMk cId="3436540744" sldId="275"/>
            <ac:inkMk id="24" creationId="{03BA0841-17FE-2C2B-419E-476880854BF8}"/>
          </ac:inkMkLst>
        </pc:inkChg>
      </pc:sldChg>
    </pc:docChg>
  </pc:docChgLst>
  <pc:docChgLst>
    <pc:chgData name="Joelle Lepage" userId="0171402b-baed-4880-b438-773c90760392" providerId="ADAL" clId="{B187ED76-8474-4753-87C7-6DB57DCFBBCE}"/>
    <pc:docChg chg="custSel modSld">
      <pc:chgData name="Joelle Lepage" userId="0171402b-baed-4880-b438-773c90760392" providerId="ADAL" clId="{B187ED76-8474-4753-87C7-6DB57DCFBBCE}" dt="2021-08-10T19:41:54.527" v="26" actId="1592"/>
      <pc:docMkLst>
        <pc:docMk/>
      </pc:docMkLst>
      <pc:sldChg chg="modSp mod delCm">
        <pc:chgData name="Joelle Lepage" userId="0171402b-baed-4880-b438-773c90760392" providerId="ADAL" clId="{B187ED76-8474-4753-87C7-6DB57DCFBBCE}" dt="2021-08-10T19:41:54.527" v="26" actId="1592"/>
        <pc:sldMkLst>
          <pc:docMk/>
          <pc:sldMk cId="2693108043" sldId="270"/>
        </pc:sldMkLst>
        <pc:spChg chg="mod">
          <ac:chgData name="Joelle Lepage" userId="0171402b-baed-4880-b438-773c90760392" providerId="ADAL" clId="{B187ED76-8474-4753-87C7-6DB57DCFBBCE}" dt="2021-08-10T19:41:51.098" v="25" actId="6549"/>
          <ac:spMkLst>
            <pc:docMk/>
            <pc:sldMk cId="2693108043" sldId="270"/>
            <ac:spMk id="3" creationId="{AFCB3CAD-3C22-450D-B5C4-2878CEC6D9D1}"/>
          </ac:spMkLst>
        </pc:spChg>
      </pc:sldChg>
    </pc:docChg>
  </pc:docChgLst>
  <pc:docChgLst>
    <pc:chgData name="Valérie Serres (CISSSMC16)" userId="S::valerie.serres.cssshrr16_ssss.gouv.qc.ca#ext#@usherbrooke.onmicrosoft.com::ec111c61-4067-457c-b9e4-592ee8c984e0" providerId="AD" clId="Web-{BE3ACA9B-EC41-3D75-CBE6-A8F9EB20A302}"/>
    <pc:docChg chg="sldOrd">
      <pc:chgData name="Valérie Serres (CISSSMC16)" userId="S::valerie.serres.cssshrr16_ssss.gouv.qc.ca#ext#@usherbrooke.onmicrosoft.com::ec111c61-4067-457c-b9e4-592ee8c984e0" providerId="AD" clId="Web-{BE3ACA9B-EC41-3D75-CBE6-A8F9EB20A302}" dt="2023-07-11T13:38:44.816" v="1"/>
      <pc:docMkLst>
        <pc:docMk/>
      </pc:docMkLst>
      <pc:sldChg chg="ord">
        <pc:chgData name="Valérie Serres (CISSSMC16)" userId="S::valerie.serres.cssshrr16_ssss.gouv.qc.ca#ext#@usherbrooke.onmicrosoft.com::ec111c61-4067-457c-b9e4-592ee8c984e0" providerId="AD" clId="Web-{BE3ACA9B-EC41-3D75-CBE6-A8F9EB20A302}" dt="2023-07-11T13:38:44.816" v="1"/>
        <pc:sldMkLst>
          <pc:docMk/>
          <pc:sldMk cId="1420043757" sldId="257"/>
        </pc:sldMkLst>
      </pc:sldChg>
    </pc:docChg>
  </pc:docChgLst>
  <pc:docChgLst>
    <pc:chgData name="Valérie Serres (CISSSMC16)" userId="S::valerie.serres.cssshrr16_ssss.gouv.qc.ca#ext#@usherbrooke.onmicrosoft.com::ec111c61-4067-457c-b9e4-592ee8c984e0" providerId="AD" clId="Web-{28409BF7-6A8F-B8C3-3A98-A54F926384AA}"/>
    <pc:docChg chg="modSld">
      <pc:chgData name="Valérie Serres (CISSSMC16)" userId="S::valerie.serres.cssshrr16_ssss.gouv.qc.ca#ext#@usherbrooke.onmicrosoft.com::ec111c61-4067-457c-b9e4-592ee8c984e0" providerId="AD" clId="Web-{28409BF7-6A8F-B8C3-3A98-A54F926384AA}" dt="2023-07-07T19:11:13.470" v="12" actId="20577"/>
      <pc:docMkLst>
        <pc:docMk/>
      </pc:docMkLst>
      <pc:sldChg chg="modSp">
        <pc:chgData name="Valérie Serres (CISSSMC16)" userId="S::valerie.serres.cssshrr16_ssss.gouv.qc.ca#ext#@usherbrooke.onmicrosoft.com::ec111c61-4067-457c-b9e4-592ee8c984e0" providerId="AD" clId="Web-{28409BF7-6A8F-B8C3-3A98-A54F926384AA}" dt="2023-07-07T19:11:13.470" v="12" actId="20577"/>
        <pc:sldMkLst>
          <pc:docMk/>
          <pc:sldMk cId="2993693916" sldId="268"/>
        </pc:sldMkLst>
        <pc:spChg chg="mod">
          <ac:chgData name="Valérie Serres (CISSSMC16)" userId="S::valerie.serres.cssshrr16_ssss.gouv.qc.ca#ext#@usherbrooke.onmicrosoft.com::ec111c61-4067-457c-b9e4-592ee8c984e0" providerId="AD" clId="Web-{28409BF7-6A8F-B8C3-3A98-A54F926384AA}" dt="2023-07-07T19:11:13.470" v="12" actId="20577"/>
          <ac:spMkLst>
            <pc:docMk/>
            <pc:sldMk cId="2993693916" sldId="268"/>
            <ac:spMk id="3" creationId="{AFCB3CAD-3C22-450D-B5C4-2878CEC6D9D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7T14:08:32.77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14:09:28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14:09:3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5:48:26.91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3259 416,'-25'-36,"3"8,13 15,1 4,0-1,-4-2,3 3,-2-2,3 3,-1-1,-1 1,-2-4,2 4,-2-2,2 0,0 4,-1-4,2 3,-2-2,1 0,-2 1,0 0,1 0,-1 1,0-1,0 0,2 0,-1 0,0 1,1 0,-3 0,2 2,-1 0,-3-1,6 3,-6-4,3 4,1-1,-6-1,6 3,-1-4,-4 1,8 2,-14-3,13 6,-7-2,1 2,1 0,-3 0,4 0,-13 0,8 0,-8 0,10 0,-13 0,14 0,-13-2,19 1,-1-1,-6 2,4 0,-4 0,-3 0,-8-2,3 2,-3-2,11 0,2 1,-2-3,3 4,-1-4,-8 3,6-1,-10 2,11 0,-13 0,11 0,-8 0,14 0,-11 0,9 0,-10 0,12 2,-11 4,8-1,-6 3,7-3,-13 10,11-8,-11 9,20-12,-9 5,7-2,-8 4,6-2,3-2,-4 3,0 2,0-5,1 4,-5 5,7-6,-11 13,12-13,-7 6,7-6,-1 1,0 1,-6 6,3-3,-5 7,10-10,-6 9,6-9,-5 4,6-3,-5 0,7-3,-4 5,5-5,-2 2,0 6,2-7,0 3,0 1,1-5,-1 7,2-2,0-3,0 4,0-2,0-2,0 8,0-11,0 8,0-3,0-2,0 3,-18-13,4-2,-15-5,9-2,1 2,-6-2,1 2,-11-2,12 5,1 0,9 2,4 0,-7 0,0 0,1 0,1 0,4 0,-6 0,2 0,0 0,2 1,1 3,-1 1,-6 5,9-4,-8 5,6-3,0 1,-2 2,-8 8,4-3,-7 4,13-7,-9 4,9-5,-5 3,5-4,-1 5,-1-1,0 1,6-6,-8 10,8-10,-6 10,9-14,-2 4,-1 2,-1 0,1-1,2 0,1 0,2 6,0-5,2 2,0-3,4 1,0 2,3-5,1 4,-1-3,1 4,0-5,-1 3,2-3,-1 2,1-2,0 2,-5 1,1 3,-5 6,0-1,0 2,2 34,1-28,2 28,0-37,-2-5,-1-1,0-2,-2 1,-3 3,-5-6,-5-2,-2-5,2-2,0 0,-1 0,-11-4,9 1,-9-1,14 0,-9 4,9-2,-6 2,0 0,1 0,-4 0,5 0,5 0,-8 5,8-1,-8 3,4 1,-1-1,-1 4,2-5,4 0,-11 6,6-4,-8 5,10-5,-10 5,9-4,-12 9,17-11,-15 11,14-11,-8 7,10-6,-7 6,5-5,-4 7,7-8,-3 9,3-7,-2 3,5 2,-6-11,-1 9,-2-10,-11 11,13-6,-12 9,14-6,-4-2,4 4,-4-1,1 2,0 0,-10 12,12-10,-10 11,13-14,-7 5,4-3,-2 1,4-6,2 0,-2 1,4 2,-1 0,3 3,0-4,2 0,0 2,0-2,0 1,5 2,0-6,5 2,0 1,-2-3,2 3,-2-4,4 1,-3 0,2-1,1 1,-3-4,6 6,-4-5,1 3,5-2,2 3,-1-3,3 1,-8-4,14 5,-10-4,11 4,-15-7,10 4,-8-3,8 3,-10-3,12 3,-8-6,10 4,-13-2,25 1,-20-1,20 0,-23-2,24 0,-13 0,16 0,-17-2,20-8,-14 3,11-4,-21 6,6-2,-11 4,5-3,-14 6,4-4,4 2,-3-2,2 2,-1-2,-4 2,9-1,-9 0,6 2,-2-1,0 1,0 0,-26 28,4-8,-22 28,14-20,-4 4,-9 13,11-19,-16 22,19-30,-6 11,9-13,-1 4,2-5,1 0,1-1,-8 15,8-11,-8 10,10-13,-5 8,7-8,-5 9,7-14,2 10,1-9,0 7,0-3,0-3,0 5,0-2,0 0,0 28,0-13,0 15,0-12,0 18,0-17,2 15,0-29,7 5,-4-11,4 4,0-11,8 2,-1-1,3-1,-5-2,8 5,-9-4,13 5,-16-6,7 4,-6-4,1 2,1-1,5 2,-5-1,4-1,-7-1,4-2,-3 2,7-2,-7 0,18-2,-12 0,16 0,-16 0,22 0,-15 2,12-1,-19 1,8-2,-12 0,7 0,-8 0,9 0,-4 0,5 0,-8 0,13 0,-13 0,13 0,-18 0,10-2,-6 1,8-1,-14 17,-1 0,-6 17,0-5,0 29,0-24,0 26,0-36,0 8,2-15,0 2,2-7,2 0,0 1,2 0,3 2,-2-5,3 0,-2 0,5 1,-1 0,0 1,-1-1,-2-3,2 2,3 0,0 1,9 4,-5-2,23 8,-23-10,16 7,-22-11,19 8,-13-5,11 3,-13-4,11 4,-10-5,9 6,-17-7,8 5,-6-5,5 3,-8-4,11 4,-9-3,9 1,-13-5,3 1,4-1,-2 0,3-1,-3 0,-2 0,4 0,-3 0,0 0,3 0,-1 0,10 0,0 0,21 0,15 0,-7 0,27 0,-50 0,15 0,-34 0,5 0,-4-1,-1 0,6-1,-7 2,6 0,-1 0,-4-1,9 0,-10-2,4 2,1-3,-5 2,5-2,-3-2,-3 2,6-4,-4 1,1 1,1-2,-5 1,12-9,-10 6,8-5,-8 6,2-4,-1 5,-1-5,-1 5,-1-4,2 3,-2-2,5 2,-7 2,6-4,-4 3,1 1,2-4,-2 4,2-5,-2 4,0-4,1 4,-2-2,5 1,-3-1,2 2,-1-5,-3 6,4-6,-2 5,-2-2,5 0,-3 0,3-1,-1 2,-3 1,1 0,2-3,-2 4,4 8,-3 6,1 7,-3-2,3 3,-3-5,5 5,-8-9,3 3,-1 0,0 1,3 1,-6-2,4 2,-1 0,-2 0,5 2,-4-3,2 0,-1 3,-1-5,2 4,-1-2,3-1,1 1,-2-4,8 4,-3-5,2 3,10-1,-11 0,11 0,-13 0,14 1,-12-2,7 2,-10-4,2 4,-3-3,6 3,-10-4,18 4,-14-3,14 3,-15-4,13 2,-7-1,10 2,-13-5,20 4,-17-5,15 3,-22-2,4-2,-1 2,-1-2,2 0,0 0,-2 0,6 0,-7 2,3 0,-1 2,-2 1,8-1,10 1,2-3,5 3,-13-5,-2 2,-4-2,2 0,14 0,-12 0,9 0,-14 0,23 0,-14 0,17 0,-25 0,13 0,-13 0,10 0,-14 0,10 0,-7 0,4 0,-8 0,9 0,-8 0,15 0,-16 0,17 0,-16 0,9 0,-13-1,11-4,-8 1,9-3,-10 3,11-6,-11 4,11-4,-14 6,13-7,-10 5,8-6,-11 7,4-4,-1 1,4-6,-1 4,-2-1,-2 2,-2 1,2 0,0-1,2-1,-4-1,3 0,-6 2,6-4,-4 4,2-4,-1 4,2-8,-2 9,0-7,0 5,-4 1,4-6,-4 6,0-5,2 2,-5-1,4 0,-4 1,2-3,-2-3,3-2,-4 3,5-2,-3-12,1 9,1-15,-2 20,0-4,5 13,3 1,4 9,3 0,1 8,-7-5,1 4,-2-3,0-2,4 1,4-3,-7 0,5-2,-4 0,-1 0,5 0,-4 0,1 0,2 0,-3 0,1 0,2 0,-3-2,1 0,4-4,-7 1,6-1,-8 0,17-6,-14 4,14-6,-17 9,8-5,-7 6,4-4,-2 3,1-5,0 1,0-1,-1 0,3 1,-2-3,8-2,-10 7,11-10,-9 9,4-6,-6 8,5-7,-7 5,7-5,-11 5,9-6,-7 5,7-3,-7 1,2 2,0-5,-1 2,-1 3,0-4,-4 1,-1-1,-1-1,0 3,-3-5,-2 4,-1-2,-1 1,1 6,-3-8,0 4,2-2,-1 2,2 0,0-1,-3 2,1-5,2 8,-2-6,2 2,-2 1,-3-3,4 6,-7-5,8 5,-7-4,7 0,-4 0,3-1,-1 2,-3 2,-2 22,4-9,34 11,11-22,13 0,-10-3,-20 4,0 0,0 1,0-1,1 2,-1-1,9-3,-12 2,9-1,-17 2,10-2,-8-1,7-3,-8 2,13-8,-8 3,9-6,-9 7,13-15,-10 12,10-15,-12 15,18-18,-14 11,20-15,-25 21,3-4,-8 9,9-9,-7 7,7-5,-10 10,5-10,-3 8,4-8,-6 10,7-9,-7 6,7-5,-10 9,5-4,-3 1,4-3,-3 2,2 0,-3 1,2-3,-5 4,-1-4,-1-1,-2 0,0 2,0-4,0 2,0 0,0 0,0 3,0 0,3-9,-4 6,-1-7,-5 7,-6-13,5 11,-14-25,13 20,-9-10,9 13,0 4,-3-2,-1-6,0 6,-7-13,10 16,-6-4,8 9,-7-2,5 3,-3 0,2 1,-1 4,-3-2,-1 2,-3-3,-13-5,-14-7,8 3,-2 0,21 5,0 4,0-5,0 5,-18-8,17 7,-14-2,21 6,2 2,-5-2,6 1,-8-1,6 2,1 0,-5 0,13 15,-4-7,7 11,2-57,-2 22,0-41,0 34,0 0,0-11,0 9,0-6,0 1,0 8,0-3,0 7,0 4,0-2,0-6,0 7,0-7,0 6,0-7,-2 4,1-4,-3 12,2-6,-2 7,2-5,6 3,-2-2,2-4,-7-1,-1 0,-10-20,5 14,-4-12,4 19,2 4,-6-10,5 8,-9-9,9 10,-11-7,8 10,-4-3,9 7,-9-6,7 7,-5-4,2 5,-2 0,0 0,0 2,-3 2,0 2,-2 0,4 0,3 0,-2 0,-3 0,1 0,3 0,-4 0,5 0,-2 0,0 0,0 0,0 0,0 0,1 2,-1 3,2 1,-1 3,10 4,3-1,4 2,2-2,-32-34,17 12,-25-27,23 18,3 0,-14-23,11 17,-13-23,13 30,-1-2,-5-6,8 14,-7-11,10 15,-4-4,2 3,-3-5,3 6,-8-12,7 9,-12-10,9 12,-1-3,1 5,-6-6,6 7,-6-7,6 8,-4-6,2 3,-4-2,8 4,-21-6,14 6,-17-9,19 10,-12-5,11 4,-8-4,12 5,-14-5,14 5,-14-4,16 5,-10-4,8 3,-7-1,8 2,-6 0,2-1,-2 1,5 0,-8-2,6 3,-7-4,10 7,-4-6,3 5,-4-2,3 11,0-8,-1 6,-3-10,-4-3,5 2,-4-3,8 3,0-1,-2 1,-9-1,5 1,-11-3,13 3,-13-3,11 5,-8-1,12 4,-10 0,10 0,-9 0,13 0,-9 0,6 0,-7 0,6 0,-19 2,15 0,-15 3,19-1,-15 2,11-1,-13 2,16-4,-22 5,19-4,-15 4,21-3,-20 5,15-4,-14 7,17-6,-9 5,1 1,-3 1,7-2,-24 17,19-15,-17 16,25-19,-17 10,18-8,-18 7,23-12,-8 4,9-5,-6 2,2-2,-1 0,-1 3,0 0,7-3,-5 3,3 0,2 0,-2 3,5 1,-3-3,2 5,0-4,0-1,-1 9,3-8,0 8,0-7,2 0,-2 0,0 1,1 8,-1-8,2 11,0-13,0 14,0-12,0 4,0-6,0 1,0 1,2 1,2-5,1 1,1 2,1-1,-1-1,3 0,0-3,3-3,2-1,-2-4,3-4,-4-1,7-9,-4 4,9-10,-10 9,6-4,-11 7,21-14,-16 10,15-10,-21 15,17-8,-15 7,15-8,-15 9,6-2,-6 4,5-1,0 4,3 2,4 0,1 0,0 0,18 0,-13 0,12 0,-20 0,21 0,-19 0,15 0,-25 0,11 0,-11 0,11 0,-11 0,16 0,-10 0,13 0,-13 0,13 0,-10 0,7 0,-11 0,12 0,-8 0,7 0,-13 0,22 2,-15 1,16-1,-19 2,13 1,-11 0,10 2,-14-5,12 6,-6-4,7 4,-11-3,19 2,-14-2,26 2,-28-2,45 6,-28-5,39 7,-41-7,22 8,-31-8,12 5,-22-6,6 3,-10-3,2 3,-4-4,-37-33,9 10,-29-28,20 24,-1-2,-19-11,13 13,-32-15,35 24,-10-1,14 5,3 0,-2-1,-15-3,13 3,-12-1,20 6,-21-1,14 3,-26-2,27 3,-23-2,25 3,-13-3,17 5,-31-2,17 2,-24 0,21 2,-26 13,7 3,-11 7,26-7,0 4,1-1,7-4,-13 9,1 0,18-11,-39 25,36-21,-24 14,33-17,-18 11,20-13,-8 5,7-4,-6 8,1-3,-5 7,13-11,-12 16,14-17,-6 11,14-20,-14 20,10-15,-10 16,14-19,0 1,-2 3,0-1,0 0,0-1,34-2,-4-5,53-11,2-5,-30 2,7-1,17-1,10-1,-7 2,-11 1,-1 1,9-2,6 0,-15 3,-5 2,-14 3,1 1,36-1,1 1,-8 3,-40 0,10 0,-19 0,12 0,-23 0,18 6,-8-2,14 5,-11-2,23 6,-18-2,30 6,-33-8,39 8,-34-8,34 8,-36-9,40 8,-31-6,28 7,-34-9,23 10,-23-11,12 9,-26-10,13 5,-16-6,16 4,-19-5,19 9,-12-7,10 7,-15-9,7 4,-10-4,9 3,-14-6,12 4,-12-2,9 3,-56-1,14-11,-41-4,15-10,2-5,-7 4,-1 1,-13-8,10 8,3 2,7 5,-26-1,21 12,-1 0,12-2,-2 1,-17 2,3 2,-2-1,3 0,-2 0,-8 0,9 0,3 0,5 0,2 1,1 1,1 1,-32 3,49-3,-44 4,24-3,-27 8,31-3,-4 6,-2 1,-2-3,-7 7,4-2,26-8,-21 11,-1 1,11-5,1 1,2 0,10-5,7 0,4-1,5-3,4-2,2 1,58-11,-5-3,8-3,6-3,-8 0,-2 1,-5 2,6 0,13-2,14-2,1 0,-12 3,-7 2,1 1,5-1,11-3,0 2,-9 2,7 2,-7 3,-8 1,3 1,5-1,5 1,-8 1,-15 1,-4 3,21 0,-5 3,-6 6,16 16,-23-12,13 12,-31-14,22 14,-21-14,18 13,-23-16,23 14,-17-9,13 7,-19-10,14 4,-11-5,26 7,-27-10,29 11,-26-12,9 8,-18-13,3 5,-8-4,6 3,-16-4,2 0,-43-3,-14-8,6 1,-5-2,-9-3,-2-2,-5-3,-2 0,-10 0,-3 0,16 4,-1-1,0 1,0 1,-1 2,0-1,-6 0,-1 0,0 0,-1 2,0 1,2 0,10 2,1 0,1 1,-26-3,4 1,22 4,0 1,-17-2,2 0,27 2,0 0,-15 0,4 0,2 0,2 0,1 0,3 0,-5 0,2 0,19 0,-41 5,31-4,-18 7,28-5,-24 7,21-3,-16 3,29-5,-6 5,15-4,-4 3,62-7,14-4,-5 0,6-1,1 1,2 0,7 0,3 0,7-1,3 1,-22 2,1 0,1-1,2 0,1-1,0 0,3 2,2 0,4 0,2 2,6 1,-1 1,-4 0,-3 0,-4 1,3 1,-3 0,4 0,-2 1,-8 2,9 5,-2 4,-2 0,6 3,-7-1,-2 0,0 0,-5-1,4 1,-9-2,20 9,-13-2,0 0,-24-9,-1 1,23 9,-3-1,-8 1,15 5,-37-13,8 2,-28-14,1 3,-51-18,13 3,-51-18,2-1,7 2,7 4,-13-3,2 0,15 6,1 0,-3 0,4 1,-3-2,-1 1,-1 0,-3 1,-1 0,2 2,7 1,-4 1,2 1,-5-1,-4-1,7 2,15 3,-1 2,-18-2,-9 0,6 0,7 1,2-1,4 2,-3 0,8 1,-17-3,14 3,-1 1,-16-1,10 2,2 1,3 1,-1 0,-1 0,-3 0,-5 2,2 1,20 1,-6 7,-1 2,-2 2,2 6,1 1,-6 3,13-3,0 0,-2 0,-10 9,30-17,-1 5,25-14,26 2,19-7,16 0,-10 0,4 0,-5 0,3 0,21 0,4 0,-2 1,6 2,-17 2,8 2,0 0,-4 0,-2 0,-4 1,3 0,-1 0,4 1,-1 0,-7 0,9 4,-3 0,-5-3,4-1,-4 0,-1 1,0-1,23 3,-4-3,1-1,-7 0,1 1,-27-3,0 0,27 6,-3 0,-6 3,-7 4,-2 2,2-3,4 7,0 1,-11 0,-5-4,-1 1,4 4,1-2,-25-12,4 2,-8-4,4 1,-14-4,7 1,-10-3,7 0,-4-3,1 1,2 1,0 1,-6-2,11 2,-7-1,5 1,-1 0,-9-3,10 2,-6-6,1-7,-2-1,-2-2,3 4,5 7,2-2,-1 2,-2 0,-2-2,-2 1,3-1,-56 2,15 0,-45 0,23 0,-7 0,-3 0,-21 0,15-3,-10-2,9 0,18 1,2-1,-28-5,3-2,1-1,-1-2,2 1,-3 0,-5-1,1 1,33 6,-2 1,-37-5,38 6,-1 1,-33-2,23 1,-1 1,-25-3,30 1,1 1,-21-2,22 0,-2 0,6 2,0 0,-5-1,1 0,-26-7,25 9,-1 1,-21-4,19 3,1 2,-14 2,5-1,-2 1,19 1,-1 0,-36 0,1 3,-2 7,30-1,-7 1,7 2,10 1,2 2,-16 1,3 0,0 3,-13 10,16-13,-11 12,35-20,4 5,10-10,-2 5,43-30,-8 11,56-20,-15 21,-17 6,7 1,9 0,7 2,-3 1,5 1,3 2,-7 2,8 1,0 0,-9 2,6 1,-3 3,-10-1,1 2,-4-1,-2 2,-4 0,-6-2,-1 0,-2 0,2 2,19 4,0 0,10 3,-16-4,-4-3,-13-4,22 5,-24-8,13 7,-24-8,25 8,-10-4,21 6,-15-7,3 2,1-1,0 1,1-2,-3 1,-16 0,44 9,-31-5,18 5,-34-9,26 6,-25-5,20 4,-33-10,16 6,-13-5,13 5,-14-7,23 8,-17-5,17 4,-26-6,17 1,-16-3,13 3,-19-5,5 3,-6-2,5 0,-2 3,-2-3,-45 6,6-5,-42 2,19-5,-4-4,-4-2,-20-2,24 1,-6-2,2 0,-3-2,1 0,0-1,-6 0,-9-2,-9-1,9 1,16 1,0 1,-14 0,-8 0,10 1,14 0,5 2,-4 4,0 1,3-2,-4-1,-3 2,-7 0,4 0,-6 0,1 0,5 0,-4-1,6 1,2 1,1 0,-4 0,-5-1,5 2,1 0,1 0,2 1,-4-1,7 1,-26 2,30 0,2 0,-20 0,-12 0,51 0,0 0,20-2,2 0,50-7,6 6,-3-1,4 0,-4 3,5 2,7 8,9 4,2 2,-6-1,11 0,1 3,-10 0,8 4,-1 0,-10-1,0-1,-6 1,2 3,4 0,2-2,5 0,-5-1,2 2,1 0,7 0,6 0,-10-3,-22-6,2 0,12 2,11 3,2 0,-10-3,-2 0,-1-1,16 5,8 3,-11-3,-23-7,-6-1,1 1,-2 0,27 9,-29-10,-1-1,2 2,23-1,-37-8,14-1,-25-2,2 0,-3 0,1 0,10 0,0 0,9 0,-12 0,-4 0,-11 0,3 0,-52 14,16-8,-52 14,16-9,-12 3,14-3,-4 0,-12 1,-2 0,0 2,1 0,-1-3,4-1,20 0,3-1,5-5,0 0,-23 4,2 1,-13-1,24-3,3-1,5-1,-18-3,24 0,-19 0,32 0,-33-16,26 7,-23-12,31 8,-20-7,15 5,-15-4,13 5,-22-5,4 0,-8-1,15 5,-14-1,19 7,-14-4,27 8,-11 0,14 2,-13-1,21 3,-9-4,12 2,-1-1,4-6,4 1,-3-5,3 1,2 2,26 2,-2 8,31 11,-9 11,12 6,13 12,3-5,-29-13,2 1,21 11,-1 0,-22-11,1 0,24 12,-4 1,-10-1,-7-5,0-1,10 10,-19-14,0-1,10 3,22 0,-24-13,18 3,-35-11,9 2,-20-4,8 1,-17-4,5 0,0 0,1 0,4 0,-9 0,7 0,4-2,-2 0,10-5,-11 2,3-3,-10 4,15-8,-13 6,13-4,-11 4,8-3,-9 2,7-1,-12 5,7-4,-5 6,7-4,-6 5,-52 13,20-7,-52 11,41-14,-25 3,14-5,-1-1,-27 3,21-3,3 0,8 0,-19 0,20 0,-21 0,12 0,0-1,0-1,-4 1,7-2,1 0,8 3,-33-8,27 4,-19-4,34 3,-25-11,21 8,-18-10,32 13,-17-10,13 8,-11-8,15 10,-3-5,9 6,-3-4,-4 6,0-4,-11 0,-9-5,-30-10,17 6,-18-4,35 14,-1 0,4 4,-36-2,28 3,-23 5,30 1,-23 16,14-5,-14 9,25-13,-14 11,7-5,-5 2,11-6,-32 6,22-7,-33 7,40-11,-15-1,14-1,-22 2,30-4,-5 1,15-4,0 0,6-1,-7 2,2-2,-11-2,-4-3,-3-5,-15-7,-4-1,-14-8,14 6,1 0,-7-4,11 6,-1-3,-29-9,36 11,-13-6,35 15,1-3,7 3,-2-2,11-4,0 6,14-7,3 4,15 7,8-4,9 4,14 1,10-3,8 5,4 1,-30-4,2 1,3 2,6 2,-6-2,-8-2,1-1,13-2,8-3,-5 2,-4-1,0 0,3-4,5-2,-8 2,-14 2,-1-2,7-7,5-4,-4 0,-3 2,-2 0,1-3,3-1,-7 1,23-18,-9 3,-1 0,5-4,-15 10,-5 2,-18 9,2 1,-16 10,5-6,-14 11,3-7,-3 2,-36 1,3 6,-36 4,17 5,-11 6,-10 10,15-3,-4 3,5 2,-1 1,0-3,-4 3,-8 9,-6 6,7-6,10-8,1 0,-10 7,-5 5,6-6,13-10,2-4,-27 11,0-2,24-10,0-1,-20 5,2-3,-9-2,12-4,-1 0,20-4,1 0,-19 3,3 0,-1 0,-14 1,27-4,-10 3,32-5,-2 4,17-4,-3 2,20 9,-4-7,-21-1,-3-18,-26-11,5-4,-4-1,10 6,-3 0,-26-11,28 12,1 0,-18-3,22 9,-32-10,32 12,-25-7,36 9,-12 0,20 3,-7-1,67-2,-18 3,46-3,-20 4,-3 1,7 0,13-3,2-2,2 3,0-1,3-2,-3-1,-18 6,-1-1,-3-2,5-2,6 0,5 0,-4 0,-5 1,-1 0,0-1,3-2,-7 2,21-2,-15-1,-2-2,2-1,0 2,-3 0,-20-1,2 1,1 0,0-3,12-9,-26 12,16-15,-20 15,9-8,-20 12,1-3,-2 1,0-2,-8 4,-21 1,6-1,-24 6,10-1,-14 3,-25-1,10 2,-17 0,23 0,-4 1,-3 3,-19 3,18-3,3 2,8 3,6-2,0 0,0 1,-36 6,40-9,-23 6,20-7,-27 6,38-9,-13 4,-1 0,1 0,-34 6,36-5,-21 4,17 0,-34 6,44-7,-36 8,37-10,-16 5,27-7,-9 0,11-2,-10-1,18-2,-18 0,15 0,-10 0,12 0,-4 0,6 0,-3-11,12-1,0-4,2 0,0 5,2-3,2 1,3 0,6-4,-6 3,5 0,0-3,42-23,-10 10,-3 3,1 0,11 1,16-5,5 1,-36 14,1 1,31-12,-2 3,-8 8,1 5,-3-1,7 4,-24-1,11 3,-12 0,20-4,-7 0,-9 2,-1-1,4-1,28-2,-13-1,-13 5,8-4,-31 6,-1 0,-4 3,-3-1,-7 7,-6 12,-1-3,2 7,-2-6,-2-5,0 8,-22-6,1-1,-36-16,6-6,-8-5,-4-3,18 8,-3 1,-22-6,-9-2,6 3,16 4,0 2,-3-2,-5 0,7 2,10 5,5 0,-2 1,1-1,-37-1,7 0,6 3,1-1,-1 1,-2 0,8 1,4 0,14 0,0 2,0-1,-3-1,-37-1,51 0,-11 0,-1-1,1-1,-33-5,55 6,-2 1,12 0,-8 1,5 0,-4 2,-2 0,-1 1,6 0,-11 0,12 0,-5 0,7 0,51-3,-14 0,50-7,0-2,-13 1,11-3,-6 1,-9 2,3 0,2 0,11-2,-1 0,-11 3,-9 0,-3 2,28-3,0 2,-26 2,-4 2,0 1,0 0,-5 0,2 0,22 0,-1 1,5-4,-8 5,-4 1,-17-2,19 1,2-1,-6-1,-4 0,-1-1,-8 2,17 0,-19 3,9 0,-29 0,22 0,-20 0,17 0,-20 0,15 0,-13 0,7 0,-21 0,6 0,-2 0,14-2,-10 2,11-2,-18 2,3-2,-52-7,11 0,-40-7,20 4,-3-3,-5 1,-2-5,-3 2,0-1,-1-1,2 4,-2 0,-10-5,18 6,2 1,3 0,-18-8,16 6,-25-7,35 13,-3 2,-1 2,-9 1,-27-3,43 6,-20-6,21 3,-14-3,25 4,-18-1,12 3,-15-1,19 2,-25 0,19 0,-27 2,38 1,-33 13,35-9,-22 10,31-12,-1 4,0-1,2 0,-3-1,3-3,34-33,6 10,0-5,6-2,2 6,3 1,1 0,4-2,17-6,6 0,-14 8,3 1,-1 0,17-6,1 2,-20 7,1 1,-4 3,2 1,-5 3,25-1,4 4,-28 4,31 0,-16 0,7 0,-17 0,1 0,-10 0,2 0,14 0,-15 0,-2 0,-3 0,38 3,-33 0,18 2,-42 0,0 1,-11-1,6 1,-10-2,3 3,-1 1,-2 3,-31-5,1-2,-32-4,10 0,-33 0,36 0,-1 0,-1 0,-1 0,-8 0,0 0,-30 0,12 0,-3 0,22 0,1 0,-14 0,3 0,-16 0,17-1,3-1,-6 2,10-2,3 1,14 1,-7-3,-1 1,-2-2,-25-4,48 3,-2-2,1 2,-10-2,12 2,-5 0,13 3,-9-4,7 3,-2-1,8 0,-10 0,9-1,-9-1,10 2,-10-4,5 5,-7-3,8 6,-7 0,5 0,-7-2,12 2,1-2,41 1,-6-4,37-3,-11-8,1 2,7-2,9-1,7-2,-16 6,6-1,1 0,-5 2,-1 0,-4 1,2 2,9-2,1 1,-11 4,10 2,0 4,-22 0,1 6,0 2,7 3,24 18,-48-2,-1 8,-1 3,5 15,-5-11,-1 0,-1 9,-5-11,1-1,7 12,11 16,-16-36,11 9,-12-15,14 9,-23-22,10 4,-15-9,7 2,-7-4,-24-43,1 21,-24-42,0 30,1 1,-2-1,-24-10,8 7,0 3,-12-1,-7-1,15 11,3 0,11 3,-3 0,9 5,0-1,-7-4,1 1,-20 1,7 1,1 1,1 4,2-2,3-1,18 3,-24-9,22 7,-13-6,29 10,-6-12,9 5,-1-5,9 6,2-12,2 5,1-11,4 12,11-32,2 23,7-21,12 20,2 6,3 1,17-12,-14 12,-1 3,-2 5,20 3,-21 4,14 3,-22 4,19 0,-8 0,22 5,-32-1,40 14,-22-4,19 6,-16-4,-12 0,0 1,15 7,-12-6,-1 2,3 4,11 4,1 0,9 6,-9-5,-1-2,-4-2,-10-7,1 2,14 8,-15-7,-2-1,-1 1,22 16,-26-20,19 16,-32-23,20 13,-17-11,11 8,-21-13,9 5,-13-7,11 5,-13-6,-36-40,10 14,-32-29,12 21,6 3,1 0,0-1,-7-8,-17-18,26 24,-12-7,1 1,7 12,-2 1,-10-8,-8-1,24 16,-22-9,22 10,-21-5,27 10,-22 0,15 1,-15 0,20 1,-26-7,19 6,-15-7,25 10,-19-8,14 7,-19-5,21 7,-26 2,19 1,-20 2,30 0,-16 0,18 0,-12 0,19 0,-14 2,13 0,-11 0,18 0,0 0,11-29,0 16,9-21,-4 22,13-6,-4 3,11-5,-5 3,3 4,5-2,11 0,-10 1,9 1,-14 6,23 0,-22 5,17-3,-25 3,23 0,-19 0,13 0,-19 2,19 5,-13-1,16 3,-24-4,17 7,-15-3,12 6,-16-4,17 12,-10-8,15 11,-16-13,19 16,-16-10,13 10,-22-17,16 18,-11-11,9 12,-14-17,3 11,-4-11,3 9,-9-11,6 6,-5-3,4 3,-5-5,2 5,-3-8,3 7,-5-9,-2 3,0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6D816-CA43-4EE6-A43F-AF34075C2596}" type="datetimeFigureOut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C7890-D4C2-4534-87E8-ABFF3786BF5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133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497D-D782-430B-BD8C-C121B36D5574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D0AC-FD4A-41CE-8834-1505E9A2B579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976-2A62-4937-B3C6-8ABD26B3A934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DF2A-A611-4D20-B37B-C3E4112639C9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983A-2AF8-4C87-9AFE-49058D1F7F1C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7A61-D57F-4484-847B-79372E3331BF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6350-07E1-4EBD-814B-768BA9FCD3E7}" type="datetime1">
              <a:rPr lang="fr-CA" smtClean="0"/>
              <a:t>2023-08-10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666A-C65C-44D4-8AF7-9D5547EF5D42}" type="datetime1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561-7724-4528-AE03-F879DC10DEC5}" type="datetime1">
              <a:rPr lang="fr-CA" smtClean="0"/>
              <a:t>2023-08-10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393F-599F-473A-AE12-6F66CC79D47A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D4291-9E65-4B5D-9261-17A64BEF220F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B5080-FF62-40B4-BE9F-6EB9C8856245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24.xml"/><Relationship Id="rId7" Type="http://schemas.openxmlformats.org/officeDocument/2006/relationships/image" Target="../media/image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25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8.xml"/><Relationship Id="rId7" Type="http://schemas.openxmlformats.org/officeDocument/2006/relationships/image" Target="../media/image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hyperlink" Target="https://sante-mentale-jeunesse.usherbrooke.ca/wp-content/uploads/2022/08/Medit_Gestion-Stress-1.mp3" TargetMode="External"/><Relationship Id="rId11" Type="http://schemas.openxmlformats.org/officeDocument/2006/relationships/image" Target="../media/image21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tags" Target="../tags/tag29.xml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0" Type="http://schemas.openxmlformats.org/officeDocument/2006/relationships/image" Target="../media/image6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1.xml"/><Relationship Id="rId7" Type="http://schemas.openxmlformats.org/officeDocument/2006/relationships/image" Target="../media/image9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7.xml"/><Relationship Id="rId10" Type="http://schemas.openxmlformats.org/officeDocument/2006/relationships/customXml" Target="../ink/ink4.xml"/><Relationship Id="rId4" Type="http://schemas.openxmlformats.org/officeDocument/2006/relationships/tags" Target="../tags/tag16.xml"/><Relationship Id="rId9" Type="http://schemas.openxmlformats.org/officeDocument/2006/relationships/image" Target="../media/image9.svg"/><Relationship Id="rId14" Type="http://schemas.openxmlformats.org/officeDocument/2006/relationships/hyperlink" Target="https://youtu.be/9c_vVa4c7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52F4BB-B0FE-4272-D7B3-951E43A3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2179" cy="6857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71D8B7-4F1A-1934-A39A-AA366310DE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42772" y="122797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6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6.2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Devant moi ou dans ma tête?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37326" y="1798375"/>
            <a:ext cx="8717343" cy="3286225"/>
          </a:xfrm>
        </p:spPr>
        <p:txBody>
          <a:bodyPr>
            <a:normAutofit/>
          </a:bodyPr>
          <a:lstStyle/>
          <a:p>
            <a:pPr marL="0" marR="44450" lvl="3" indent="0" algn="ctr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Place-toi en équipe de trois ou quatre</a:t>
            </a: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 et classe les mises en situation selon s’il s’agit de stress ou d’anxiété. </a:t>
            </a:r>
          </a:p>
          <a:p>
            <a:pPr marL="0" marR="444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Nous verrons ensuite ce que le groupe en pense.</a:t>
            </a:r>
            <a:endParaRPr lang="fr-CA" sz="2800" dirty="0">
              <a:highlight>
                <a:srgbClr val="FFFF00"/>
              </a:highlight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Scène d’autoroute contour">
            <a:extLst>
              <a:ext uri="{FF2B5EF4-FFF2-40B4-BE49-F238E27FC236}">
                <a16:creationId xmlns:a16="http://schemas.microsoft.com/office/drawing/2014/main" id="{21DA82C5-D5AD-4BE2-835D-D6847ABDA8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716192" y="472812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BD2494-56CD-B668-3AB2-23EEC9EC83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7" y="2669432"/>
            <a:ext cx="2324100" cy="17399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38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D88EEBF-51C0-2DA2-AEE1-E271FEC89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67" y="2668115"/>
            <a:ext cx="9920662" cy="13255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Devant moi ou dans ma tête?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70250" y="1732044"/>
            <a:ext cx="9251497" cy="3393912"/>
          </a:xfrm>
        </p:spPr>
        <p:txBody>
          <a:bodyPr>
            <a:normAutofit fontScale="92500" lnSpcReduction="1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Une façon simple de distinguer le stress et l’anxiété est de te poser cette question : </a:t>
            </a:r>
          </a:p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900" b="1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b="1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situation </a:t>
            </a:r>
            <a:r>
              <a:rPr lang="fr-FR" sz="2800" b="1" dirty="0"/>
              <a:t>qui me fait me sentir mal ou bizarre en dedans, est-elle devant moi ou dans ma tête? </a:t>
            </a:r>
          </a:p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FR" sz="900" dirty="0"/>
          </a:p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800" dirty="0"/>
              <a:t>Si la situation est dans ta tête et non devant toi, c’est que tu vis probablement de l’anxiété.</a:t>
            </a:r>
          </a:p>
        </p:txBody>
      </p:sp>
      <p:pic>
        <p:nvPicPr>
          <p:cNvPr id="7" name="Graphique 6" descr="Scène d’autoroute contour">
            <a:extLst>
              <a:ext uri="{FF2B5EF4-FFF2-40B4-BE49-F238E27FC236}">
                <a16:creationId xmlns:a16="http://schemas.microsoft.com/office/drawing/2014/main" id="{21DA82C5-D5AD-4BE2-835D-D6847ABDA83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716192" y="472812"/>
            <a:ext cx="914400" cy="91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F33234-74CB-4A9B-465A-270D1D4823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966A32-633C-CA0D-2AD7-E50ED6A66A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8" y="3993678"/>
            <a:ext cx="1233952" cy="113227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10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198255" y="1913983"/>
            <a:ext cx="8423564" cy="2861727"/>
          </a:xfrm>
        </p:spPr>
        <p:txBody>
          <a:bodyPr>
            <a:normAutofit/>
          </a:bodyPr>
          <a:lstStyle/>
          <a:p>
            <a:pPr marL="0" marR="44450" lvl="3" indent="0" algn="ctr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Il existe plusieurs façons de s’apaiser lorsqu’on vit une situation de stress ou d’anxiété.</a:t>
            </a:r>
          </a:p>
          <a:p>
            <a:pPr marL="0" marR="44450" lvl="3" indent="0" algn="ctr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Essayons-en une ensemble :</a:t>
            </a:r>
          </a:p>
          <a:p>
            <a:pPr marL="0" marR="44450" lvl="3" indent="0" algn="ctr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  <a:hlinkClick r:id="rId6"/>
              </a:rPr>
              <a:t>La méditation</a:t>
            </a: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-1" y="5388077"/>
            <a:ext cx="12191999" cy="1469923"/>
          </a:xfrm>
          <a:prstGeom prst="rect">
            <a:avLst/>
          </a:prstGeom>
        </p:spPr>
      </p:pic>
      <p:pic>
        <p:nvPicPr>
          <p:cNvPr id="6" name="Graphique 5" descr="Scène d’autoroute contour">
            <a:extLst>
              <a:ext uri="{FF2B5EF4-FFF2-40B4-BE49-F238E27FC236}">
                <a16:creationId xmlns:a16="http://schemas.microsoft.com/office/drawing/2014/main" id="{C29EC433-44BE-4D8E-BF44-8D1227B842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816776" y="555523"/>
            <a:ext cx="914400" cy="9144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199" y="364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b="1">
                <a:solidFill>
                  <a:srgbClr val="00CC99"/>
                </a:solidFill>
              </a:rPr>
              <a:t>Devant moi ou dans ma tête?</a:t>
            </a:r>
          </a:p>
        </p:txBody>
      </p:sp>
      <p:pic>
        <p:nvPicPr>
          <p:cNvPr id="5" name="Graphique 4" descr="Méditation contour">
            <a:extLst>
              <a:ext uri="{FF2B5EF4-FFF2-40B4-BE49-F238E27FC236}">
                <a16:creationId xmlns:a16="http://schemas.microsoft.com/office/drawing/2014/main" id="{ADE4CECB-8904-AFC6-5179-867D9E418A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875182" y="2547999"/>
            <a:ext cx="2431774" cy="243177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018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7" y="2001582"/>
            <a:ext cx="4313005" cy="2849092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essaie d’utiliser un exercice de méditation lorsque tu vis du stress ou de l’anxiété. Tu peux en trouver de toute sorte sur YouTube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AC3CBC6-5435-A628-4EC7-7CF5B2BB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4"/>
            <a:ext cx="12221898" cy="684126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10"/>
            <a:ext cx="12191998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4"/>
            <a:ext cx="3549072" cy="2571908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400" spc="-20" dirty="0">
                <a:latin typeface="Calibri"/>
                <a:cs typeface="Calibri"/>
              </a:rPr>
              <a:t>A</a:t>
            </a:r>
            <a:r>
              <a:rPr lang="fr-CA" sz="2400" b="0" i="0" spc="-20" dirty="0">
                <a:effectLst/>
                <a:latin typeface="Calibri"/>
                <a:cs typeface="Calibri"/>
              </a:rPr>
              <a:t>u dernier atelier, nous avons parlé des différentes </a:t>
            </a:r>
            <a:r>
              <a:rPr lang="fr-CA" sz="2400" b="0" i="0" dirty="0">
                <a:effectLst/>
                <a:latin typeface="Calibri"/>
                <a:cs typeface="Calibri"/>
              </a:rPr>
              <a:t>sources de stress…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400" dirty="0">
                <a:latin typeface="Calibri"/>
                <a:cs typeface="Calibri"/>
              </a:rPr>
              <a:t>proposé</a:t>
            </a:r>
            <a:r>
              <a:rPr lang="fr-CA" sz="24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400" dirty="0">
                <a:latin typeface="Calibri"/>
                <a:cs typeface="Calibri"/>
              </a:rPr>
              <a:t>réalisé</a:t>
            </a:r>
            <a:r>
              <a:rPr lang="fr-CA" sz="2400" b="0" i="0" dirty="0">
                <a:effectLst/>
                <a:latin typeface="Calibri"/>
                <a:cs typeface="Calibri"/>
              </a:rPr>
              <a:t>.</a:t>
            </a:r>
            <a:endParaRPr lang="fr-CA" sz="24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D2B73F-DDED-26FC-488B-6522328E9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0"/>
            <a:ext cx="12191998" cy="6857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"/>
          <a:stretch/>
        </p:blipFill>
        <p:spPr>
          <a:xfrm>
            <a:off x="1636776" y="0"/>
            <a:ext cx="8918448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957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F55B658-D79C-C09C-5F3C-582C53AB1474}"/>
              </a:ext>
            </a:extLst>
          </p:cNvPr>
          <p:cNvSpPr/>
          <p:nvPr/>
        </p:nvSpPr>
        <p:spPr>
          <a:xfrm>
            <a:off x="859536" y="1549038"/>
            <a:ext cx="6035040" cy="9929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25DA390-0879-FEAD-7082-1907611ADCD0}"/>
              </a:ext>
            </a:extLst>
          </p:cNvPr>
          <p:cNvSpPr/>
          <p:nvPr/>
        </p:nvSpPr>
        <p:spPr>
          <a:xfrm>
            <a:off x="1011936" y="1443774"/>
            <a:ext cx="5882640" cy="9929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546DDDA-653B-58A7-B590-E3D075A5D75D}"/>
              </a:ext>
            </a:extLst>
          </p:cNvPr>
          <p:cNvSpPr/>
          <p:nvPr/>
        </p:nvSpPr>
        <p:spPr>
          <a:xfrm>
            <a:off x="1226275" y="1886155"/>
            <a:ext cx="941555" cy="9929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C51E64-3C6A-8039-29FA-28BACF5A900D}"/>
              </a:ext>
            </a:extLst>
          </p:cNvPr>
          <p:cNvSpPr/>
          <p:nvPr/>
        </p:nvSpPr>
        <p:spPr>
          <a:xfrm>
            <a:off x="8954429" y="6187998"/>
            <a:ext cx="153020" cy="1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E6BF9B-D835-9096-C056-F336928EC977}"/>
              </a:ext>
            </a:extLst>
          </p:cNvPr>
          <p:cNvSpPr/>
          <p:nvPr/>
        </p:nvSpPr>
        <p:spPr>
          <a:xfrm>
            <a:off x="2452551" y="6266708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721A3F-9B95-98DC-3971-84A8F1EC822D}"/>
              </a:ext>
            </a:extLst>
          </p:cNvPr>
          <p:cNvSpPr/>
          <p:nvPr/>
        </p:nvSpPr>
        <p:spPr>
          <a:xfrm>
            <a:off x="3426609" y="6255817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652E55-4739-AEC9-6E1A-44B93B157746}"/>
              </a:ext>
            </a:extLst>
          </p:cNvPr>
          <p:cNvSpPr/>
          <p:nvPr/>
        </p:nvSpPr>
        <p:spPr>
          <a:xfrm>
            <a:off x="4494205" y="6243316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D674E2-86F2-050A-C928-1E36F1E7814E}"/>
              </a:ext>
            </a:extLst>
          </p:cNvPr>
          <p:cNvSpPr/>
          <p:nvPr/>
        </p:nvSpPr>
        <p:spPr>
          <a:xfrm>
            <a:off x="5621223" y="6220991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D304FF-DD49-70D6-4F34-DF6B4154FD22}"/>
              </a:ext>
            </a:extLst>
          </p:cNvPr>
          <p:cNvSpPr/>
          <p:nvPr/>
        </p:nvSpPr>
        <p:spPr>
          <a:xfrm>
            <a:off x="6757075" y="6263190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CD848D-492A-6171-F633-387E43448869}"/>
              </a:ext>
            </a:extLst>
          </p:cNvPr>
          <p:cNvSpPr/>
          <p:nvPr/>
        </p:nvSpPr>
        <p:spPr>
          <a:xfrm>
            <a:off x="2468881" y="5924109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CF7766-2407-1D2E-A879-956FAFFCCAD8}"/>
              </a:ext>
            </a:extLst>
          </p:cNvPr>
          <p:cNvSpPr/>
          <p:nvPr/>
        </p:nvSpPr>
        <p:spPr>
          <a:xfrm>
            <a:off x="2468881" y="3372501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75A1FA-197A-E19C-2F5E-1E6020F896F2}"/>
              </a:ext>
            </a:extLst>
          </p:cNvPr>
          <p:cNvSpPr/>
          <p:nvPr/>
        </p:nvSpPr>
        <p:spPr>
          <a:xfrm>
            <a:off x="7780641" y="3372501"/>
            <a:ext cx="1173787" cy="29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F1615C-07D6-8D49-0B3B-56796EEAD72A}"/>
              </a:ext>
            </a:extLst>
          </p:cNvPr>
          <p:cNvSpPr/>
          <p:nvPr/>
        </p:nvSpPr>
        <p:spPr>
          <a:xfrm>
            <a:off x="8811112" y="6009160"/>
            <a:ext cx="153020" cy="1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041BED3-7404-349C-855D-080ED686E2E1}"/>
              </a:ext>
            </a:extLst>
          </p:cNvPr>
          <p:cNvSpPr/>
          <p:nvPr/>
        </p:nvSpPr>
        <p:spPr>
          <a:xfrm>
            <a:off x="2092571" y="2807981"/>
            <a:ext cx="190630" cy="72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BFCDFF-3C5B-7FEF-9515-48B4D9F9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8546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379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48671A-E97F-263F-FAD1-D9864248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2213774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309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EC9B3A-A5BD-3CA0-D2A3-B1C9F380AE6A}"/>
              </a:ext>
            </a:extLst>
          </p:cNvPr>
          <p:cNvSpPr/>
          <p:nvPr/>
        </p:nvSpPr>
        <p:spPr>
          <a:xfrm>
            <a:off x="1381760" y="2214880"/>
            <a:ext cx="7233920" cy="997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0F517FD0-E9D2-CA26-D5D7-DC472DC1BE7C}"/>
                  </a:ext>
                </a:extLst>
              </p14:cNvPr>
              <p14:cNvContentPartPr/>
              <p14:nvPr/>
            </p14:nvContentPartPr>
            <p14:xfrm>
              <a:off x="3493840" y="-1113920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0F517FD0-E9D2-CA26-D5D7-DC472DC1BE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9840" y="-12219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88A46AC5-7489-DE1F-DDE5-759491FF2CC0}"/>
                  </a:ext>
                </a:extLst>
              </p14:cNvPr>
              <p14:cNvContentPartPr/>
              <p14:nvPr/>
            </p14:nvContentPartPr>
            <p14:xfrm>
              <a:off x="3796840" y="-1794280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88A46AC5-7489-DE1F-DDE5-759491FF2C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2520" y="-179860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3BA0841-17FE-2C2B-419E-476880854BF8}"/>
                  </a:ext>
                </a:extLst>
              </p14:cNvPr>
              <p14:cNvContentPartPr/>
              <p14:nvPr/>
            </p14:nvContentPartPr>
            <p14:xfrm>
              <a:off x="-10726240" y="5086360"/>
              <a:ext cx="360" cy="3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3BA0841-17FE-2C2B-419E-476880854B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730560" y="5082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715DD102-632D-067D-A0EA-50F4E5A65EB1}"/>
              </a:ext>
            </a:extLst>
          </p:cNvPr>
          <p:cNvSpPr/>
          <p:nvPr/>
        </p:nvSpPr>
        <p:spPr>
          <a:xfrm>
            <a:off x="7540358" y="4023727"/>
            <a:ext cx="1841605" cy="2270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B39A1B-110C-6D2A-FAFB-288E015C0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0" y="-25400"/>
            <a:ext cx="12192000" cy="692727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65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3E2B5E-B58D-0DA0-8693-C3590E363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7262"/>
            <a:ext cx="12188952" cy="68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Devant moi ou dans ma tête?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73853" y="2108518"/>
            <a:ext cx="9630843" cy="2861727"/>
          </a:xfrm>
        </p:spPr>
        <p:txBody>
          <a:bodyPr>
            <a:normAutofit/>
          </a:bodyPr>
          <a:lstStyle/>
          <a:p>
            <a:pPr marL="363538" marR="44450" lvl="3" indent="-363538" algn="just">
              <a:spcBef>
                <a:spcPts val="90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Selon toi, qu’est-ce que Charlie et Léo sont en train de vivre?</a:t>
            </a:r>
          </a:p>
          <a:p>
            <a:pPr marL="363538" marR="44450" lvl="3" indent="-363538" algn="just">
              <a:spcBef>
                <a:spcPts val="90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3538" marR="44450" lvl="3" indent="-363538" algn="just">
              <a:spcBef>
                <a:spcPts val="35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Qu’est-ce que leurs sensations signifient?</a:t>
            </a:r>
          </a:p>
          <a:p>
            <a:pPr marL="363538" marR="44450" lvl="3" indent="-363538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3538" marR="44450" lvl="3" indent="-363538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Graphique 6" descr="Scène d’autoroute contour">
            <a:extLst>
              <a:ext uri="{FF2B5EF4-FFF2-40B4-BE49-F238E27FC236}">
                <a16:creationId xmlns:a16="http://schemas.microsoft.com/office/drawing/2014/main" id="{21DA82C5-D5AD-4BE2-835D-D6847ABDA83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16192" y="472812"/>
            <a:ext cx="914400" cy="91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149279-E45F-6C3D-E591-CBD40276EA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74E162-630A-30B7-20FF-FB19D9C655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9" b="29351"/>
          <a:stretch/>
        </p:blipFill>
        <p:spPr>
          <a:xfrm>
            <a:off x="6095999" y="3895725"/>
            <a:ext cx="2671653" cy="10745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1C4E55-2ECB-A258-D7ED-565E68D5ED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b="52277"/>
          <a:stretch/>
        </p:blipFill>
        <p:spPr>
          <a:xfrm>
            <a:off x="838200" y="3945139"/>
            <a:ext cx="2742735" cy="11031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5ECEA1-FAF2-DF12-83F4-31B49C8016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80"/>
          <a:stretch/>
        </p:blipFill>
        <p:spPr>
          <a:xfrm>
            <a:off x="3452811" y="3850771"/>
            <a:ext cx="2643188" cy="11886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D4CC6A-5F35-BE9D-4503-5994FBD7E1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3" b="4436"/>
          <a:stretch/>
        </p:blipFill>
        <p:spPr>
          <a:xfrm>
            <a:off x="8710610" y="3781565"/>
            <a:ext cx="2643192" cy="118868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Devant moi ou dans ma tête?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634835" y="1744696"/>
            <a:ext cx="8922327" cy="667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ctr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Selon toi, quelle est la différence entre le stress et l’anxiété?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2800" dirty="0">
              <a:effectLst/>
              <a:highlight>
                <a:srgbClr val="FFFF00"/>
              </a:highlight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Scène d’autoroute contour">
            <a:extLst>
              <a:ext uri="{FF2B5EF4-FFF2-40B4-BE49-F238E27FC236}">
                <a16:creationId xmlns:a16="http://schemas.microsoft.com/office/drawing/2014/main" id="{21DA82C5-D5AD-4BE2-835D-D6847ABDA8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16192" y="47281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DA293A5-7B2B-7A9B-E43B-0093D0F5F6CA}"/>
                  </a:ext>
                </a:extLst>
              </p14:cNvPr>
              <p14:cNvContentPartPr/>
              <p14:nvPr/>
            </p14:nvContentPartPr>
            <p14:xfrm>
              <a:off x="6895722" y="2982021"/>
              <a:ext cx="2512028" cy="1501846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DA293A5-7B2B-7A9B-E43B-0093D0F5F6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2083" y="2874386"/>
                <a:ext cx="2619666" cy="1717475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80B5D2EA-2075-C9BC-E3C2-B101D64FA3B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33" y="2336037"/>
            <a:ext cx="3324346" cy="24221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AA9F0F-0193-1188-E48D-C0E17F097C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43921" r="30150" b="22827"/>
          <a:stretch/>
        </p:blipFill>
        <p:spPr>
          <a:xfrm>
            <a:off x="7497040" y="3263449"/>
            <a:ext cx="1309392" cy="991255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47C87A2-B166-1FFF-2E71-9335F2B5416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735951" y="1690688"/>
            <a:ext cx="5030932" cy="28617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4450" lvl="3" indent="0" algn="ctr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Découvrons-le ensemble.</a:t>
            </a:r>
          </a:p>
          <a:p>
            <a:pPr marL="0" marR="44450" lvl="3" indent="0" algn="ctr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FF0000"/>
                </a:solidFill>
                <a:ea typeface="Trebuchet MS" panose="020B0603020202020204" pitchFamily="34" charset="0"/>
                <a:cs typeface="Trebuchet MS" panose="020B0603020202020204" pitchFamily="34" charset="0"/>
                <a:hlinkClick r:id="rId14"/>
              </a:rPr>
              <a:t>VIDÉO</a:t>
            </a:r>
            <a:endParaRPr lang="fr-CA" sz="2800" dirty="0">
              <a:solidFill>
                <a:srgbClr val="FF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ctr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(partie 1 seulement)</a:t>
            </a:r>
          </a:p>
          <a:p>
            <a:pPr marL="0" marR="44450" lvl="3" indent="0" algn="just">
              <a:spcBef>
                <a:spcPts val="900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highlight>
                <a:srgbClr val="FFFF00"/>
              </a:highlight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36939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A7AC61-0203-4BAA-AA7E-6447AF9A7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http://schemas.microsoft.com/office/2006/metadata/properties"/>
    <ds:schemaRef ds:uri="bc2d96f8-f76f-46b3-b2c2-a8ec45c8f182"/>
    <ds:schemaRef ds:uri="cd95c8f1-3cc3-4b75-8c41-c750205dc126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273</Words>
  <Application>Microsoft Office PowerPoint</Application>
  <PresentationFormat>Grand écran</PresentationFormat>
  <Paragraphs>52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Devant moi ou dans ma tête?</vt:lpstr>
      <vt:lpstr>Devant moi ou dans ma tête?</vt:lpstr>
      <vt:lpstr>Devant moi ou dans ma tête?</vt:lpstr>
      <vt:lpstr>Devant moi ou dans ma tête?</vt:lpstr>
      <vt:lpstr>Présentation PowerPoint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17</cp:revision>
  <dcterms:created xsi:type="dcterms:W3CDTF">2021-07-12T13:08:33Z</dcterms:created>
  <dcterms:modified xsi:type="dcterms:W3CDTF">2023-08-10T20:24:48Z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