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sldIdLst>
    <p:sldId id="257" r:id="rId5"/>
    <p:sldId id="266" r:id="rId6"/>
    <p:sldId id="270" r:id="rId7"/>
    <p:sldId id="272" r:id="rId8"/>
    <p:sldId id="273" r:id="rId9"/>
    <p:sldId id="274" r:id="rId10"/>
    <p:sldId id="256" r:id="rId11"/>
    <p:sldId id="267" r:id="rId12"/>
    <p:sldId id="268" r:id="rId13"/>
    <p:sldId id="269" r:id="rId14"/>
    <p:sldId id="271" r:id="rId15"/>
    <p:sldId id="258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4CF12E-C2E1-4122-97F7-BCEAD9B5BBAB}" v="6" dt="2021-08-04T19:29:20.761"/>
    <p1510:client id="{D9CB3711-C62B-401F-8C0D-0E647C9B7DE9}" v="217" dt="2022-04-28T22:01:25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-Christine Morin" userId="S::morm5338@usherbrooke.ca::458fd62a-4e31-4738-84d5-b6faa0eda6e8" providerId="AD" clId="Web-{D9CB3711-C62B-401F-8C0D-0E647C9B7DE9}"/>
    <pc:docChg chg="addSld modSld">
      <pc:chgData name="Marie-Christine Morin" userId="S::morm5338@usherbrooke.ca::458fd62a-4e31-4738-84d5-b6faa0eda6e8" providerId="AD" clId="Web-{D9CB3711-C62B-401F-8C0D-0E647C9B7DE9}" dt="2022-04-28T22:01:25.248" v="212" actId="20577"/>
      <pc:docMkLst>
        <pc:docMk/>
      </pc:docMkLst>
      <pc:sldChg chg="addSp delSp modSp add replId">
        <pc:chgData name="Marie-Christine Morin" userId="S::morm5338@usherbrooke.ca::458fd62a-4e31-4738-84d5-b6faa0eda6e8" providerId="AD" clId="Web-{D9CB3711-C62B-401F-8C0D-0E647C9B7DE9}" dt="2022-04-28T22:01:25.248" v="212" actId="20577"/>
        <pc:sldMkLst>
          <pc:docMk/>
          <pc:sldMk cId="619845601" sldId="271"/>
        </pc:sldMkLst>
        <pc:spChg chg="mod">
          <ac:chgData name="Marie-Christine Morin" userId="S::morm5338@usherbrooke.ca::458fd62a-4e31-4738-84d5-b6faa0eda6e8" providerId="AD" clId="Web-{D9CB3711-C62B-401F-8C0D-0E647C9B7DE9}" dt="2022-04-28T22:01:25.248" v="212" actId="20577"/>
          <ac:spMkLst>
            <pc:docMk/>
            <pc:sldMk cId="619845601" sldId="271"/>
            <ac:spMk id="3" creationId="{AFCB3CAD-3C22-450D-B5C4-2878CEC6D9D1}"/>
          </ac:spMkLst>
        </pc:spChg>
        <pc:picChg chg="del">
          <ac:chgData name="Marie-Christine Morin" userId="S::morm5338@usherbrooke.ca::458fd62a-4e31-4738-84d5-b6faa0eda6e8" providerId="AD" clId="Web-{D9CB3711-C62B-401F-8C0D-0E647C9B7DE9}" dt="2022-04-28T21:57:55.308" v="1"/>
          <ac:picMkLst>
            <pc:docMk/>
            <pc:sldMk cId="619845601" sldId="271"/>
            <ac:picMk id="5" creationId="{00000000-0000-0000-0000-000000000000}"/>
          </ac:picMkLst>
        </pc:picChg>
        <pc:picChg chg="add mod">
          <ac:chgData name="Marie-Christine Morin" userId="S::morm5338@usherbrooke.ca::458fd62a-4e31-4738-84d5-b6faa0eda6e8" providerId="AD" clId="Web-{D9CB3711-C62B-401F-8C0D-0E647C9B7DE9}" dt="2022-04-28T21:57:57.996" v="3" actId="1076"/>
          <ac:picMkLst>
            <pc:docMk/>
            <pc:sldMk cId="619845601" sldId="271"/>
            <ac:picMk id="6" creationId="{46E8AEE5-DFD2-D2E3-E3B1-77B85A6EF6D0}"/>
          </ac:picMkLst>
        </pc:picChg>
        <pc:picChg chg="add mod">
          <ac:chgData name="Marie-Christine Morin" userId="S::morm5338@usherbrooke.ca::458fd62a-4e31-4738-84d5-b6faa0eda6e8" providerId="AD" clId="Web-{D9CB3711-C62B-401F-8C0D-0E647C9B7DE9}" dt="2022-04-28T21:59:32.278" v="167" actId="14100"/>
          <ac:picMkLst>
            <pc:docMk/>
            <pc:sldMk cId="619845601" sldId="271"/>
            <ac:picMk id="8" creationId="{BF39B555-219A-F510-48A8-FE1C515B64C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E6b3swbnWg" TargetMode="External"/><Relationship Id="rId2" Type="http://schemas.openxmlformats.org/officeDocument/2006/relationships/hyperlink" Target="https://www.youtube.com/watch?v=SwvjPZ3YcBg" TargetMode="External"/><Relationship Id="rId1" Type="http://schemas.openxmlformats.org/officeDocument/2006/relationships/hyperlink" Target="https://www.youtube.com/watch?v=XNRwOtIpR10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wvjPZ3YcBg" TargetMode="External"/><Relationship Id="rId2" Type="http://schemas.openxmlformats.org/officeDocument/2006/relationships/hyperlink" Target="https://www.youtube.com/watch?v=XNRwOtIpR10" TargetMode="External"/><Relationship Id="rId1" Type="http://schemas.openxmlformats.org/officeDocument/2006/relationships/hyperlink" Target="https://www.youtube.com/watch?v=9E6b3swbnW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56EF6B-5793-49E3-9CDB-AB798714C49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E10925E3-75EC-435F-A49E-CE6861B9C0BA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rgbClr val="00CC99"/>
          </a:solidFill>
        </a:ln>
      </dgm:spPr>
      <dgm:t>
        <a:bodyPr/>
        <a:lstStyle/>
        <a:p>
          <a:r>
            <a:rPr lang="fr-CA" dirty="0">
              <a:hlinkClick xmlns:r="http://schemas.openxmlformats.org/officeDocument/2006/relationships" r:id="rId1"/>
            </a:rPr>
            <a:t>Rock</a:t>
          </a:r>
          <a:endParaRPr lang="fr-CA" dirty="0"/>
        </a:p>
      </dgm:t>
    </dgm:pt>
    <dgm:pt modelId="{10593AAB-E458-468C-9EB3-8885C8D07A62}" type="parTrans" cxnId="{93607D90-0D51-4D56-BB4E-D66AAA0E5C20}">
      <dgm:prSet/>
      <dgm:spPr/>
      <dgm:t>
        <a:bodyPr/>
        <a:lstStyle/>
        <a:p>
          <a:endParaRPr lang="fr-CA"/>
        </a:p>
      </dgm:t>
    </dgm:pt>
    <dgm:pt modelId="{6E3F737B-5593-4850-B94B-3499F02FCE2D}" type="sibTrans" cxnId="{93607D90-0D51-4D56-BB4E-D66AAA0E5C20}">
      <dgm:prSet/>
      <dgm:spPr/>
      <dgm:t>
        <a:bodyPr/>
        <a:lstStyle/>
        <a:p>
          <a:endParaRPr lang="fr-CA"/>
        </a:p>
      </dgm:t>
    </dgm:pt>
    <dgm:pt modelId="{D30BCD2B-FBAB-4ED3-844E-F75A3C3CCA03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rgbClr val="00CC99"/>
          </a:solidFill>
        </a:ln>
      </dgm:spPr>
      <dgm:t>
        <a:bodyPr/>
        <a:lstStyle/>
        <a:p>
          <a:r>
            <a:rPr lang="fr-CA" dirty="0">
              <a:hlinkClick xmlns:r="http://schemas.openxmlformats.org/officeDocument/2006/relationships" r:id="rId2"/>
            </a:rPr>
            <a:t>Relaxante</a:t>
          </a:r>
          <a:endParaRPr lang="fr-CA" dirty="0"/>
        </a:p>
      </dgm:t>
    </dgm:pt>
    <dgm:pt modelId="{8600D459-42B0-45E6-94FD-1598796D4BE1}" type="parTrans" cxnId="{81478797-E36B-4CDF-A007-60C7A5709320}">
      <dgm:prSet/>
      <dgm:spPr/>
      <dgm:t>
        <a:bodyPr/>
        <a:lstStyle/>
        <a:p>
          <a:endParaRPr lang="fr-CA"/>
        </a:p>
      </dgm:t>
    </dgm:pt>
    <dgm:pt modelId="{934B2BAF-BE78-466E-9428-A1AFAB9CD02D}" type="sibTrans" cxnId="{81478797-E36B-4CDF-A007-60C7A5709320}">
      <dgm:prSet/>
      <dgm:spPr/>
      <dgm:t>
        <a:bodyPr/>
        <a:lstStyle/>
        <a:p>
          <a:endParaRPr lang="fr-CA"/>
        </a:p>
      </dgm:t>
    </dgm:pt>
    <dgm:pt modelId="{ACD8256E-D7A8-42C3-B56B-1E60E1FF7618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rgbClr val="00CC99"/>
          </a:solidFill>
        </a:ln>
      </dgm:spPr>
      <dgm:t>
        <a:bodyPr/>
        <a:lstStyle/>
        <a:p>
          <a:r>
            <a:rPr lang="fr-CA" dirty="0"/>
            <a:t>Silence</a:t>
          </a:r>
        </a:p>
      </dgm:t>
    </dgm:pt>
    <dgm:pt modelId="{40D875A6-B3F9-4057-B6DD-0CA684B22CE3}" type="parTrans" cxnId="{9C872108-709F-496E-9A7B-CD622AF0CA9C}">
      <dgm:prSet/>
      <dgm:spPr/>
      <dgm:t>
        <a:bodyPr/>
        <a:lstStyle/>
        <a:p>
          <a:endParaRPr lang="fr-CA"/>
        </a:p>
      </dgm:t>
    </dgm:pt>
    <dgm:pt modelId="{70D887DF-669D-4320-8E64-6B4DC6630974}" type="sibTrans" cxnId="{9C872108-709F-496E-9A7B-CD622AF0CA9C}">
      <dgm:prSet/>
      <dgm:spPr/>
      <dgm:t>
        <a:bodyPr/>
        <a:lstStyle/>
        <a:p>
          <a:endParaRPr lang="fr-CA"/>
        </a:p>
      </dgm:t>
    </dgm:pt>
    <dgm:pt modelId="{330CFE70-A0DF-42C6-ABB0-7FA56B15BBFE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rgbClr val="00CC99"/>
          </a:solidFill>
        </a:ln>
      </dgm:spPr>
      <dgm:t>
        <a:bodyPr/>
        <a:lstStyle/>
        <a:p>
          <a:r>
            <a:rPr lang="fr-CA" dirty="0">
              <a:hlinkClick xmlns:r="http://schemas.openxmlformats.org/officeDocument/2006/relationships" r:id="rId3"/>
            </a:rPr>
            <a:t>Classique</a:t>
          </a:r>
          <a:endParaRPr lang="fr-CA" dirty="0"/>
        </a:p>
      </dgm:t>
    </dgm:pt>
    <dgm:pt modelId="{6377864A-69F1-4644-B5AE-F7911AA130CA}" type="sibTrans" cxnId="{609B18EF-3953-4C37-8993-60BDAC83196A}">
      <dgm:prSet/>
      <dgm:spPr/>
      <dgm:t>
        <a:bodyPr/>
        <a:lstStyle/>
        <a:p>
          <a:endParaRPr lang="fr-CA"/>
        </a:p>
      </dgm:t>
    </dgm:pt>
    <dgm:pt modelId="{8063456F-D12C-4356-93BC-7F974B863EAE}" type="parTrans" cxnId="{609B18EF-3953-4C37-8993-60BDAC83196A}">
      <dgm:prSet/>
      <dgm:spPr/>
      <dgm:t>
        <a:bodyPr/>
        <a:lstStyle/>
        <a:p>
          <a:endParaRPr lang="fr-CA"/>
        </a:p>
      </dgm:t>
    </dgm:pt>
    <dgm:pt modelId="{1A30B806-340F-42B5-9C5C-AF3380747995}" type="pres">
      <dgm:prSet presAssocID="{6A56EF6B-5793-49E3-9CDB-AB798714C49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9A5B99-3B51-4C90-BF25-C102AAADE01D}" type="pres">
      <dgm:prSet presAssocID="{330CFE70-A0DF-42C6-ABB0-7FA56B15BBF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347180-3C29-483C-A5B7-527D341CE42A}" type="pres">
      <dgm:prSet presAssocID="{6377864A-69F1-4644-B5AE-F7911AA130CA}" presName="sibTrans" presStyleCnt="0"/>
      <dgm:spPr/>
    </dgm:pt>
    <dgm:pt modelId="{047C41ED-1328-4A7A-A551-504B6A792B51}" type="pres">
      <dgm:prSet presAssocID="{E10925E3-75EC-435F-A49E-CE6861B9C0B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86AA8D1-66C0-4762-BE5F-1321DA8D0E03}" type="pres">
      <dgm:prSet presAssocID="{6E3F737B-5593-4850-B94B-3499F02FCE2D}" presName="sibTrans" presStyleCnt="0"/>
      <dgm:spPr/>
    </dgm:pt>
    <dgm:pt modelId="{A3AB5F05-7FFC-435D-81F3-30E8F56DF9FD}" type="pres">
      <dgm:prSet presAssocID="{D30BCD2B-FBAB-4ED3-844E-F75A3C3CCA03}" presName="node" presStyleLbl="node1" presStyleIdx="2" presStyleCnt="4" custScaleX="8702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8CBD6CA-98DF-424C-AB96-7903F589EE48}" type="pres">
      <dgm:prSet presAssocID="{934B2BAF-BE78-466E-9428-A1AFAB9CD02D}" presName="sibTrans" presStyleCnt="0"/>
      <dgm:spPr/>
    </dgm:pt>
    <dgm:pt modelId="{B88AD659-83F7-41A3-9E38-C29147E32AB7}" type="pres">
      <dgm:prSet presAssocID="{ACD8256E-D7A8-42C3-B56B-1E60E1FF7618}" presName="node" presStyleLbl="node1" presStyleIdx="3" presStyleCnt="4" custScaleX="8115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09B18EF-3953-4C37-8993-60BDAC83196A}" srcId="{6A56EF6B-5793-49E3-9CDB-AB798714C498}" destId="{330CFE70-A0DF-42C6-ABB0-7FA56B15BBFE}" srcOrd="0" destOrd="0" parTransId="{8063456F-D12C-4356-93BC-7F974B863EAE}" sibTransId="{6377864A-69F1-4644-B5AE-F7911AA130CA}"/>
    <dgm:cxn modelId="{03F2EAAA-01DD-4C0B-B863-09E23547E9B7}" type="presOf" srcId="{330CFE70-A0DF-42C6-ABB0-7FA56B15BBFE}" destId="{A39A5B99-3B51-4C90-BF25-C102AAADE01D}" srcOrd="0" destOrd="0" presId="urn:microsoft.com/office/officeart/2005/8/layout/default"/>
    <dgm:cxn modelId="{27D635A8-92F4-4908-93F1-6EA8CD44FB8C}" type="presOf" srcId="{ACD8256E-D7A8-42C3-B56B-1E60E1FF7618}" destId="{B88AD659-83F7-41A3-9E38-C29147E32AB7}" srcOrd="0" destOrd="0" presId="urn:microsoft.com/office/officeart/2005/8/layout/default"/>
    <dgm:cxn modelId="{93607D90-0D51-4D56-BB4E-D66AAA0E5C20}" srcId="{6A56EF6B-5793-49E3-9CDB-AB798714C498}" destId="{E10925E3-75EC-435F-A49E-CE6861B9C0BA}" srcOrd="1" destOrd="0" parTransId="{10593AAB-E458-468C-9EB3-8885C8D07A62}" sibTransId="{6E3F737B-5593-4850-B94B-3499F02FCE2D}"/>
    <dgm:cxn modelId="{90EB72E7-4DDD-4B3B-989D-8E76051648B9}" type="presOf" srcId="{6A56EF6B-5793-49E3-9CDB-AB798714C498}" destId="{1A30B806-340F-42B5-9C5C-AF3380747995}" srcOrd="0" destOrd="0" presId="urn:microsoft.com/office/officeart/2005/8/layout/default"/>
    <dgm:cxn modelId="{9C872108-709F-496E-9A7B-CD622AF0CA9C}" srcId="{6A56EF6B-5793-49E3-9CDB-AB798714C498}" destId="{ACD8256E-D7A8-42C3-B56B-1E60E1FF7618}" srcOrd="3" destOrd="0" parTransId="{40D875A6-B3F9-4057-B6DD-0CA684B22CE3}" sibTransId="{70D887DF-669D-4320-8E64-6B4DC6630974}"/>
    <dgm:cxn modelId="{5A753B59-FDD5-4801-8B63-D7144D035EC4}" type="presOf" srcId="{D30BCD2B-FBAB-4ED3-844E-F75A3C3CCA03}" destId="{A3AB5F05-7FFC-435D-81F3-30E8F56DF9FD}" srcOrd="0" destOrd="0" presId="urn:microsoft.com/office/officeart/2005/8/layout/default"/>
    <dgm:cxn modelId="{81478797-E36B-4CDF-A007-60C7A5709320}" srcId="{6A56EF6B-5793-49E3-9CDB-AB798714C498}" destId="{D30BCD2B-FBAB-4ED3-844E-F75A3C3CCA03}" srcOrd="2" destOrd="0" parTransId="{8600D459-42B0-45E6-94FD-1598796D4BE1}" sibTransId="{934B2BAF-BE78-466E-9428-A1AFAB9CD02D}"/>
    <dgm:cxn modelId="{EBF39CB8-91A5-46DE-8B25-77E5B25163CE}" type="presOf" srcId="{E10925E3-75EC-435F-A49E-CE6861B9C0BA}" destId="{047C41ED-1328-4A7A-A551-504B6A792B51}" srcOrd="0" destOrd="0" presId="urn:microsoft.com/office/officeart/2005/8/layout/default"/>
    <dgm:cxn modelId="{7573FAFB-608D-4FA3-A023-F7B51FDFD913}" type="presParOf" srcId="{1A30B806-340F-42B5-9C5C-AF3380747995}" destId="{A39A5B99-3B51-4C90-BF25-C102AAADE01D}" srcOrd="0" destOrd="0" presId="urn:microsoft.com/office/officeart/2005/8/layout/default"/>
    <dgm:cxn modelId="{42B1DC10-F2E0-490B-9EC5-BFC996A4C03F}" type="presParOf" srcId="{1A30B806-340F-42B5-9C5C-AF3380747995}" destId="{99347180-3C29-483C-A5B7-527D341CE42A}" srcOrd="1" destOrd="0" presId="urn:microsoft.com/office/officeart/2005/8/layout/default"/>
    <dgm:cxn modelId="{CDC41C65-2BC5-43CC-A7AB-B0919D037FEF}" type="presParOf" srcId="{1A30B806-340F-42B5-9C5C-AF3380747995}" destId="{047C41ED-1328-4A7A-A551-504B6A792B51}" srcOrd="2" destOrd="0" presId="urn:microsoft.com/office/officeart/2005/8/layout/default"/>
    <dgm:cxn modelId="{E3302649-0145-46F5-85E9-F19E78A18B1A}" type="presParOf" srcId="{1A30B806-340F-42B5-9C5C-AF3380747995}" destId="{386AA8D1-66C0-4762-BE5F-1321DA8D0E03}" srcOrd="3" destOrd="0" presId="urn:microsoft.com/office/officeart/2005/8/layout/default"/>
    <dgm:cxn modelId="{E3BF0038-53A3-4EA9-9377-C4AE804F48CF}" type="presParOf" srcId="{1A30B806-340F-42B5-9C5C-AF3380747995}" destId="{A3AB5F05-7FFC-435D-81F3-30E8F56DF9FD}" srcOrd="4" destOrd="0" presId="urn:microsoft.com/office/officeart/2005/8/layout/default"/>
    <dgm:cxn modelId="{41ED7F31-CA81-4CC6-B902-B5316B5F3207}" type="presParOf" srcId="{1A30B806-340F-42B5-9C5C-AF3380747995}" destId="{B8CBD6CA-98DF-424C-AB96-7903F589EE48}" srcOrd="5" destOrd="0" presId="urn:microsoft.com/office/officeart/2005/8/layout/default"/>
    <dgm:cxn modelId="{0A99A3E6-63CA-4AE9-956D-A7ED085ECCE5}" type="presParOf" srcId="{1A30B806-340F-42B5-9C5C-AF3380747995}" destId="{B88AD659-83F7-41A3-9E38-C29147E32AB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A5B99-3B51-4C90-BF25-C102AAADE01D}">
      <dsp:nvSpPr>
        <dsp:cNvPr id="0" name=""/>
        <dsp:cNvSpPr/>
      </dsp:nvSpPr>
      <dsp:spPr>
        <a:xfrm>
          <a:off x="3465" y="443338"/>
          <a:ext cx="2571308" cy="1542785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CC99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3800" kern="1200" dirty="0">
              <a:hlinkClick xmlns:r="http://schemas.openxmlformats.org/officeDocument/2006/relationships" r:id="rId1"/>
            </a:rPr>
            <a:t>Classique</a:t>
          </a:r>
          <a:endParaRPr lang="fr-CA" sz="3800" kern="1200" dirty="0"/>
        </a:p>
      </dsp:txBody>
      <dsp:txXfrm>
        <a:off x="3465" y="443338"/>
        <a:ext cx="2571308" cy="1542785"/>
      </dsp:txXfrm>
    </dsp:sp>
    <dsp:sp modelId="{047C41ED-1328-4A7A-A551-504B6A792B51}">
      <dsp:nvSpPr>
        <dsp:cNvPr id="0" name=""/>
        <dsp:cNvSpPr/>
      </dsp:nvSpPr>
      <dsp:spPr>
        <a:xfrm>
          <a:off x="2831905" y="443338"/>
          <a:ext cx="2571308" cy="1542785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CC99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3800" kern="1200" dirty="0">
              <a:hlinkClick xmlns:r="http://schemas.openxmlformats.org/officeDocument/2006/relationships" r:id="rId2"/>
            </a:rPr>
            <a:t>Rock</a:t>
          </a:r>
          <a:endParaRPr lang="fr-CA" sz="3800" kern="1200" dirty="0"/>
        </a:p>
      </dsp:txBody>
      <dsp:txXfrm>
        <a:off x="2831905" y="443338"/>
        <a:ext cx="2571308" cy="1542785"/>
      </dsp:txXfrm>
    </dsp:sp>
    <dsp:sp modelId="{A3AB5F05-7FFC-435D-81F3-30E8F56DF9FD}">
      <dsp:nvSpPr>
        <dsp:cNvPr id="0" name=""/>
        <dsp:cNvSpPr/>
      </dsp:nvSpPr>
      <dsp:spPr>
        <a:xfrm>
          <a:off x="5660344" y="443338"/>
          <a:ext cx="2237629" cy="1542785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CC99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3800" kern="1200" dirty="0">
              <a:hlinkClick xmlns:r="http://schemas.openxmlformats.org/officeDocument/2006/relationships" r:id="rId3"/>
            </a:rPr>
            <a:t>Relaxante</a:t>
          </a:r>
          <a:endParaRPr lang="fr-CA" sz="3800" kern="1200" dirty="0"/>
        </a:p>
      </dsp:txBody>
      <dsp:txXfrm>
        <a:off x="5660344" y="443338"/>
        <a:ext cx="2237629" cy="1542785"/>
      </dsp:txXfrm>
    </dsp:sp>
    <dsp:sp modelId="{B88AD659-83F7-41A3-9E38-C29147E32AB7}">
      <dsp:nvSpPr>
        <dsp:cNvPr id="0" name=""/>
        <dsp:cNvSpPr/>
      </dsp:nvSpPr>
      <dsp:spPr>
        <a:xfrm>
          <a:off x="8155105" y="443338"/>
          <a:ext cx="2086642" cy="1542785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CC99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3800" kern="1200" dirty="0"/>
            <a:t>Silence</a:t>
          </a:r>
        </a:p>
      </dsp:txBody>
      <dsp:txXfrm>
        <a:off x="8155105" y="443338"/>
        <a:ext cx="2086642" cy="1542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8E180-093D-4719-AF69-5B077C64B3D2}" type="datetimeFigureOut">
              <a:rPr lang="fr-CA" smtClean="0"/>
              <a:t>2023-08-10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36971-DF09-4190-892C-AE7E7C8557C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727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DF0AC-CBDC-4420-AD7B-8D7FC09A5E41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0A69-560E-49C8-B8DB-9CED117BDCE6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7E9F3-90C6-4FF4-8D50-DBB74AF04FC4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F1CE-C069-4327-A0AF-FA9D40ECD6B5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343D-9ED6-4C6C-AB55-6AD927E0BDD9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64CC-7A55-4FAE-98F6-609E171A0BA6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8D5A-1793-4E17-BF47-E36917D78E0C}" type="datetime1">
              <a:rPr lang="fr-CA" smtClean="0"/>
              <a:t>2023-08-10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BC3-31F8-47FE-8F18-225A9B31E6DE}" type="datetime1">
              <a:rPr lang="fr-CA" smtClean="0"/>
              <a:t>2023-08-10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F410-11AE-49A9-887B-DD6F8E8BE010}" type="datetime1">
              <a:rPr lang="fr-CA" smtClean="0"/>
              <a:t>2023-08-10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C61D-3E0B-46FB-85F3-29FD3E91D6D1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EB16F-BCB1-4DF5-82BD-21BE18234A98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BF629-FC09-4D95-BFF6-B881789FACE1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sante-mentale-jeunesse.usherbrooke.ca/je-suis-un-jeune/boite-a-outils-2/strategies-pour-apprivoiser-mon-stres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image" Target="../media/image11.sv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D82372-74A8-43C2-B5CE-A9DE1934F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3D705-0A12-4961-BE71-60B76A362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3A16DD-8FB8-448B-BE47-9C9BA2474C50}"/>
              </a:ext>
            </a:extLst>
          </p:cNvPr>
          <p:cNvSpPr txBox="1"/>
          <p:nvPr/>
        </p:nvSpPr>
        <p:spPr>
          <a:xfrm>
            <a:off x="10668000" y="402936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5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>
                <a:solidFill>
                  <a:srgbClr val="00CC99"/>
                </a:solidFill>
              </a:rPr>
              <a:t>Atelier 5.5</a:t>
            </a:r>
            <a:endParaRPr lang="fr-CA" dirty="0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 fouillis dans la nuit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208" y="1896268"/>
            <a:ext cx="8359628" cy="2973965"/>
          </a:xfrm>
        </p:spPr>
        <p:txBody>
          <a:bodyPr>
            <a:normAutofit fontScale="85000" lnSpcReduction="20000"/>
          </a:bodyPr>
          <a:lstStyle/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Le style de musique a des effets complètement différents sur chaque personne.</a:t>
            </a:r>
          </a:p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Certaines musiques peuvent t’apaiser, alors que d’autres peuvent te donner de l’énergie. Il suffit de trouver celle qui te fait du bien.</a:t>
            </a:r>
          </a:p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Tu peux écouter attentivement de la musique ou le silence lorsque tu en ressens le besoin.</a:t>
            </a: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532436"/>
            <a:ext cx="12191999" cy="1325563"/>
          </a:xfrm>
          <a:prstGeom prst="rect">
            <a:avLst/>
          </a:prstGeom>
        </p:spPr>
      </p:pic>
      <p:pic>
        <p:nvPicPr>
          <p:cNvPr id="12" name="Graphique 11" descr="Tipi contour">
            <a:extLst>
              <a:ext uri="{FF2B5EF4-FFF2-40B4-BE49-F238E27FC236}">
                <a16:creationId xmlns:a16="http://schemas.microsoft.com/office/drawing/2014/main" id="{E3C9EA02-5FCF-4E7A-B79C-74F10E2233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78956" y="570706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F2B10D-5626-F0DA-5815-EB7EC4ACB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4" y="1928101"/>
            <a:ext cx="2078097" cy="254478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7993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 fouillis dans la nuit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44" y="1729876"/>
            <a:ext cx="9785022" cy="30359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600" dirty="0">
                <a:solidFill>
                  <a:srgbClr val="000000"/>
                </a:solidFill>
              </a:rPr>
              <a:t>L'écoute de la musique en pleine conscience est une façon de s'apaiser.</a:t>
            </a:r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endParaRPr lang="fr-CA" dirty="0">
              <a:cs typeface="Calibri"/>
            </a:endParaRPr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600" dirty="0">
                <a:cs typeface="Calibri"/>
              </a:rPr>
              <a:t>Il en existe une multitude d'autres. </a:t>
            </a:r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endParaRPr lang="fr-CA" dirty="0">
              <a:cs typeface="Calibri"/>
            </a:endParaRPr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600" dirty="0">
                <a:cs typeface="Calibri"/>
              </a:rPr>
              <a:t>Pour en essayer d'autres, rends-toi à l'adresse suivante pour accéder à une boîte à outils : </a:t>
            </a:r>
            <a:r>
              <a:rPr lang="fr-CA" sz="2600" dirty="0">
                <a:ea typeface="+mn-lt"/>
                <a:cs typeface="+mn-lt"/>
                <a:hlinkClick r:id="rId2"/>
              </a:rPr>
              <a:t>https://sante-mentale-jeunesse.usherbrooke.ca/je-suis-un-jeune/boite-a-outils-2/strategies-pour-apprivoiser-mon-stress/</a:t>
            </a:r>
            <a:r>
              <a:rPr lang="fr-CA" sz="2600" dirty="0">
                <a:ea typeface="+mn-lt"/>
                <a:cs typeface="+mn-lt"/>
              </a:rPr>
              <a:t> 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843"/>
          <a:stretch/>
        </p:blipFill>
        <p:spPr>
          <a:xfrm>
            <a:off x="0" y="5421399"/>
            <a:ext cx="12191999" cy="1469923"/>
          </a:xfrm>
          <a:prstGeom prst="rect">
            <a:avLst/>
          </a:prstGeom>
        </p:spPr>
      </p:pic>
      <p:pic>
        <p:nvPicPr>
          <p:cNvPr id="12" name="Graphique 11" descr="Tipi contour">
            <a:extLst>
              <a:ext uri="{FF2B5EF4-FFF2-40B4-BE49-F238E27FC236}">
                <a16:creationId xmlns:a16="http://schemas.microsoft.com/office/drawing/2014/main" id="{E3C9EA02-5FCF-4E7A-B79C-74F10E2233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78956" y="570706"/>
            <a:ext cx="914400" cy="914400"/>
          </a:xfrm>
          <a:prstGeom prst="rect">
            <a:avLst/>
          </a:prstGeom>
        </p:spPr>
      </p:pic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6E8AEE5-DFD2-D2E3-E3B1-77B85A6EF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770" y="5013501"/>
            <a:ext cx="1527422" cy="2973922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F39B555-219A-F510-48A8-FE1C515B64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09" y="3674765"/>
            <a:ext cx="1235322" cy="240242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984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86BA28-1A7A-4E5B-A064-DC60777AB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EB2892-26E3-4AC6-8755-D98112A41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 dirty="0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2351073"/>
            <a:ext cx="3822189" cy="2479344"/>
          </a:xfrm>
          <a:ln w="38100"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dirty="0">
                <a:latin typeface="Calibri" panose="020F0502020204030204" pitchFamily="34" charset="0"/>
              </a:rPr>
              <a:t>A</a:t>
            </a:r>
            <a:r>
              <a:rPr lang="fr-CA" sz="2600" b="0" i="0" dirty="0">
                <a:effectLst/>
                <a:latin typeface="Calibri" panose="020F0502020204030204" pitchFamily="34" charset="0"/>
              </a:rPr>
              <a:t>u dernier atelier, nous avons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parlé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 des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préjugés</a:t>
            </a:r>
            <a:r>
              <a:rPr lang="fr-CA" sz="2600" b="0" i="0" dirty="0">
                <a:effectLst/>
                <a:latin typeface="Calibri" panose="020F0502020204030204" pitchFamily="34" charset="0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b="0" i="0" dirty="0">
                <a:effectLst/>
                <a:latin typeface="Calibri" panose="020F0502020204030204" pitchFamily="34" charset="0"/>
              </a:rPr>
              <a:t>Est-ce que tu te souviens du défi que je t’avais </a:t>
            </a:r>
            <a:r>
              <a:rPr lang="fr-CA" sz="2600" dirty="0">
                <a:latin typeface="Calibri" panose="020F0502020204030204" pitchFamily="34" charset="0"/>
              </a:rPr>
              <a:t>proposé</a:t>
            </a:r>
            <a:r>
              <a:rPr lang="fr-CA" sz="2600" b="0" i="0" dirty="0">
                <a:effectLst/>
                <a:latin typeface="Calibri" panose="020F0502020204030204" pitchFamily="34" charset="0"/>
              </a:rPr>
              <a:t>? Raconte-moi comment tu l’as réalisé.</a:t>
            </a:r>
            <a:endParaRPr lang="fr-CA" sz="2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3894BE-53C3-446E-95F7-A82E3A9C3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11" y="1967681"/>
            <a:ext cx="1883668" cy="324612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7"/>
          <a:stretch/>
        </p:blipFill>
        <p:spPr>
          <a:xfrm>
            <a:off x="3310128" y="0"/>
            <a:ext cx="8881872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92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ADE61C5-C627-9F7B-00D2-C42755B47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4644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C2F1B05-43B0-F4F6-2E5B-AD7D6E283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17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DCF3337-D414-0A48-BBA9-08099B63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703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BC2C08F4-450A-4A08-992D-CB636A447241">
            <a:extLst>
              <a:ext uri="{FF2B5EF4-FFF2-40B4-BE49-F238E27FC236}">
                <a16:creationId xmlns:a16="http://schemas.microsoft.com/office/drawing/2014/main" id="{55CFCD36-6423-4423-B943-73952DD69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 fouillis dans la nuit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037" y="1690687"/>
            <a:ext cx="8636000" cy="3241562"/>
          </a:xfrm>
        </p:spPr>
        <p:txBody>
          <a:bodyPr>
            <a:normAutofit/>
          </a:bodyPr>
          <a:lstStyle/>
          <a:p>
            <a:pPr marL="457200" marR="44450" lvl="3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Peux-tu me nommer des stratégies que tu utilises pour t’apaiser lorsque tu en ressens le besoin?</a:t>
            </a:r>
          </a:p>
          <a:p>
            <a:pPr marL="457200" marR="44450" lvl="3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endParaRPr lang="fr-CA" sz="32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450" lvl="3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Nous allons faire une activité de pleine conscience…</a:t>
            </a:r>
          </a:p>
          <a:p>
            <a:pPr marL="457200" marR="44450" lvl="3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endParaRPr lang="fr-CA" sz="9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914400" marR="44450" lvl="4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Tu peux fermer les yeux si tu le souhaites.</a:t>
            </a:r>
          </a:p>
          <a:p>
            <a:pPr marL="914400" marR="44450" lvl="4" indent="-457200" algn="just">
              <a:lnSpc>
                <a:spcPct val="100000"/>
              </a:lnSpc>
              <a:spcBef>
                <a:spcPts val="35"/>
              </a:spcBef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Tu peux porter attention aux sensations ou émotions que tu ressens ou aux paroles et instruments de musique utilisés.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2" name="Graphique 11" descr="Tipi contour">
            <a:extLst>
              <a:ext uri="{FF2B5EF4-FFF2-40B4-BE49-F238E27FC236}">
                <a16:creationId xmlns:a16="http://schemas.microsoft.com/office/drawing/2014/main" id="{E3C9EA02-5FCF-4E7A-B79C-74F10E2233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78956" y="570706"/>
            <a:ext cx="914400" cy="914400"/>
          </a:xfrm>
          <a:prstGeom prst="rect">
            <a:avLst/>
          </a:prstGeom>
        </p:spPr>
      </p:pic>
      <p:pic>
        <p:nvPicPr>
          <p:cNvPr id="15" name="Image 14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186160EC-0A4E-4284-8402-052433CD94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96"/>
          <a:stretch/>
        </p:blipFill>
        <p:spPr>
          <a:xfrm>
            <a:off x="480932" y="4027102"/>
            <a:ext cx="1714374" cy="226612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078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 fouillis dans la nuit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1898291"/>
          </a:xfrm>
        </p:spPr>
        <p:txBody>
          <a:bodyPr>
            <a:normAutofit/>
          </a:bodyPr>
          <a:lstStyle/>
          <a:p>
            <a:pPr marL="354013" marR="234950" lvl="3" indent="-354013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FR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Qu’as-tu ressenti à l’intérieur de toi  (émotions/sensations physiques)? </a:t>
            </a:r>
          </a:p>
          <a:p>
            <a:pPr marL="0" marR="234950" lvl="3" indent="354013" algn="just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54013" marR="234950" lvl="3" indent="-354013" algn="just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r>
              <a:rPr lang="fr-FR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Est-ce que cela t’a permis de t’apaiser ou non? Pourquoi?</a:t>
            </a:r>
            <a:endParaRPr lang="fr-CA" sz="26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2" name="Graphique 11" descr="Tipi contour">
            <a:extLst>
              <a:ext uri="{FF2B5EF4-FFF2-40B4-BE49-F238E27FC236}">
                <a16:creationId xmlns:a16="http://schemas.microsoft.com/office/drawing/2014/main" id="{E3C9EA02-5FCF-4E7A-B79C-74F10E2233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78956" y="570706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76B3E9-EDBD-48BB-82C1-436B69774B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4055649"/>
            <a:ext cx="1251772" cy="2437225"/>
          </a:xfrm>
          <a:prstGeom prst="rect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0A91AC08-78B6-4399-8D36-8AD609AD8F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3781511"/>
              </p:ext>
            </p:extLst>
          </p:nvPr>
        </p:nvGraphicFramePr>
        <p:xfrm>
          <a:off x="838200" y="1122265"/>
          <a:ext cx="10245214" cy="2429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3244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A46683-6DDB-4F31-AFED-9D6CED3F1BC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d95c8f1-3cc3-4b75-8c41-c750205dc126"/>
    <ds:schemaRef ds:uri="bc2d96f8-f76f-46b3-b2c2-a8ec45c8f18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0DE122-1B90-4ECE-9BE9-61C187C0C755}"/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257</Words>
  <Application>Microsoft Office PowerPoint</Application>
  <PresentationFormat>Grand écran</PresentationFormat>
  <Paragraphs>43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Un fouillis dans la nuit</vt:lpstr>
      <vt:lpstr>Un fouillis dans la nuit</vt:lpstr>
      <vt:lpstr>Un fouillis dans la nuit</vt:lpstr>
      <vt:lpstr>Un fouillis dans la nuit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38</cp:revision>
  <dcterms:created xsi:type="dcterms:W3CDTF">2021-07-12T13:08:33Z</dcterms:created>
  <dcterms:modified xsi:type="dcterms:W3CDTF">2023-08-10T20:36:28Z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