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7" r:id="rId5"/>
    <p:sldId id="266" r:id="rId6"/>
    <p:sldId id="274" r:id="rId7"/>
    <p:sldId id="275" r:id="rId8"/>
    <p:sldId id="276" r:id="rId9"/>
    <p:sldId id="277" r:id="rId10"/>
    <p:sldId id="256" r:id="rId11"/>
    <p:sldId id="267" r:id="rId12"/>
    <p:sldId id="271" r:id="rId13"/>
    <p:sldId id="279" r:id="rId14"/>
    <p:sldId id="272" r:id="rId15"/>
    <p:sldId id="268" r:id="rId16"/>
    <p:sldId id="273" r:id="rId17"/>
    <p:sldId id="270" r:id="rId18"/>
    <p:sldId id="278" r:id="rId19"/>
    <p:sldId id="263" r:id="rId20"/>
    <p:sldId id="258"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632C64-DCCB-0AD1-6026-7EFF21FE6E24}" name="caroline.marcoux.cisssmc16" initials="ca" userId="S::caroline.marcoux.cisssmc16_ssss.gouv.qc.ca#ext#@usherbrooke.onmicrosoft.com::a0a1b8ce-a2cc-45cb-9f01-b71e16087350" providerId="AD"/>
  <p188:author id="{854966DD-7AE1-5CF8-6589-695DCEEB34DF}" name="Valérie Serres (CISSSMC16)" initials="V(" userId="S::valerie.serres.cssshrr16_ssss.gouv.qc.ca#ext#@usherbrooke.onmicrosoft.com::ec111c61-4067-457c-b9e4-592ee8c984e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drey Dupuis" initials="AD" lastIdx="1" clrIdx="0">
    <p:extLst>
      <p:ext uri="{19B8F6BF-5375-455C-9EA6-DF929625EA0E}">
        <p15:presenceInfo xmlns:p15="http://schemas.microsoft.com/office/powerpoint/2012/main" userId="Audrey Dupuis" providerId="None"/>
      </p:ext>
    </p:extLst>
  </p:cmAuthor>
  <p:cmAuthor id="2" name="Sloe Gestion" initials="SG" lastIdx="6" clrIdx="1">
    <p:extLst>
      <p:ext uri="{19B8F6BF-5375-455C-9EA6-DF929625EA0E}">
        <p15:presenceInfo xmlns:p15="http://schemas.microsoft.com/office/powerpoint/2012/main" userId="650979b2b65ec4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837"/>
    <p:restoredTop sz="94650"/>
  </p:normalViewPr>
  <p:slideViewPr>
    <p:cSldViewPr snapToGrid="0">
      <p:cViewPr varScale="1">
        <p:scale>
          <a:sx n="104" d="100"/>
          <a:sy n="104" d="100"/>
        </p:scale>
        <p:origin x="88"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le Lepage" userId="0171402b-baed-4880-b438-773c90760392" providerId="ADAL" clId="{A012B425-B3F6-4826-89ED-F6CCF4AF68C9}"/>
    <pc:docChg chg="custSel modSld">
      <pc:chgData name="Joelle Lepage" userId="0171402b-baed-4880-b438-773c90760392" providerId="ADAL" clId="{A012B425-B3F6-4826-89ED-F6CCF4AF68C9}" dt="2023-08-01T13:35:09.686" v="21" actId="1076"/>
      <pc:docMkLst>
        <pc:docMk/>
      </pc:docMkLst>
      <pc:sldChg chg="modSp mod delCm">
        <pc:chgData name="Joelle Lepage" userId="0171402b-baed-4880-b438-773c90760392" providerId="ADAL" clId="{A012B425-B3F6-4826-89ED-F6CCF4AF68C9}" dt="2023-08-01T13:32:28.820" v="12" actId="207"/>
        <pc:sldMkLst>
          <pc:docMk/>
          <pc:sldMk cId="1158670502" sldId="271"/>
        </pc:sldMkLst>
        <pc:spChg chg="mod">
          <ac:chgData name="Joelle Lepage" userId="0171402b-baed-4880-b438-773c90760392" providerId="ADAL" clId="{A012B425-B3F6-4826-89ED-F6CCF4AF68C9}" dt="2023-08-01T13:32:28.820" v="12" actId="207"/>
          <ac:spMkLst>
            <pc:docMk/>
            <pc:sldMk cId="1158670502" sldId="271"/>
            <ac:spMk id="3" creationId="{AFCB3CAD-3C22-450D-B5C4-2878CEC6D9D1}"/>
          </ac:spMkLst>
        </pc:spChg>
        <pc:extLst>
          <p:ext xmlns:p="http://schemas.openxmlformats.org/presentationml/2006/main" uri="{D6D511B9-2390-475A-947B-AFAB55BFBCF1}">
            <pc226:cmChg xmlns:pc226="http://schemas.microsoft.com/office/powerpoint/2022/06/main/command" chg="del">
              <pc226:chgData name="Joelle Lepage" userId="0171402b-baed-4880-b438-773c90760392" providerId="ADAL" clId="{A012B425-B3F6-4826-89ED-F6CCF4AF68C9}" dt="2023-08-01T13:29:09.675" v="0"/>
              <pc2:cmMkLst xmlns:pc2="http://schemas.microsoft.com/office/powerpoint/2019/9/main/command">
                <pc:docMk/>
                <pc:sldMk cId="1158670502" sldId="271"/>
                <pc2:cmMk id="{213CF640-93EC-4194-B4E3-D571D9C4ADBD}"/>
              </pc2:cmMkLst>
            </pc226:cmChg>
          </p:ext>
        </pc:extLst>
      </pc:sldChg>
      <pc:sldChg chg="modSp mod">
        <pc:chgData name="Joelle Lepage" userId="0171402b-baed-4880-b438-773c90760392" providerId="ADAL" clId="{A012B425-B3F6-4826-89ED-F6CCF4AF68C9}" dt="2023-08-01T13:35:09.686" v="21" actId="1076"/>
        <pc:sldMkLst>
          <pc:docMk/>
          <pc:sldMk cId="231138395" sldId="278"/>
        </pc:sldMkLst>
        <pc:spChg chg="mod ord">
          <ac:chgData name="Joelle Lepage" userId="0171402b-baed-4880-b438-773c90760392" providerId="ADAL" clId="{A012B425-B3F6-4826-89ED-F6CCF4AF68C9}" dt="2023-08-01T13:35:09.686" v="21" actId="1076"/>
          <ac:spMkLst>
            <pc:docMk/>
            <pc:sldMk cId="231138395" sldId="278"/>
            <ac:spMk id="3" creationId="{AFCB3CAD-3C22-450D-B5C4-2878CEC6D9D1}"/>
          </ac:spMkLst>
        </pc:spChg>
      </pc:sldChg>
      <pc:sldChg chg="delCm">
        <pc:chgData name="Joelle Lepage" userId="0171402b-baed-4880-b438-773c90760392" providerId="ADAL" clId="{A012B425-B3F6-4826-89ED-F6CCF4AF68C9}" dt="2023-08-01T13:33:28.287" v="13"/>
        <pc:sldMkLst>
          <pc:docMk/>
          <pc:sldMk cId="3915393692" sldId="279"/>
        </pc:sldMkLst>
        <pc:extLst>
          <p:ext xmlns:p="http://schemas.openxmlformats.org/presentationml/2006/main" uri="{D6D511B9-2390-475A-947B-AFAB55BFBCF1}">
            <pc226:cmChg xmlns:pc226="http://schemas.microsoft.com/office/powerpoint/2022/06/main/command" chg="del">
              <pc226:chgData name="Joelle Lepage" userId="0171402b-baed-4880-b438-773c90760392" providerId="ADAL" clId="{A012B425-B3F6-4826-89ED-F6CCF4AF68C9}" dt="2023-08-01T13:33:28.287" v="13"/>
              <pc2:cmMkLst xmlns:pc2="http://schemas.microsoft.com/office/powerpoint/2019/9/main/command">
                <pc:docMk/>
                <pc:sldMk cId="3915393692" sldId="279"/>
                <pc2:cmMk id="{AB9CCCFF-945A-4AAE-BF23-F7D6358E1A42}"/>
              </pc2:cmMkLst>
            </pc226:cmChg>
          </p:ext>
        </pc:extLst>
      </pc:sldChg>
    </pc:docChg>
  </pc:docChgLst>
  <pc:docChgLst>
    <pc:chgData name="Élisa Thériault" userId="b307a219-fbde-4a7e-86c3-b56d69c3873f" providerId="ADAL" clId="{836BC2A3-94DC-E54A-AD3B-1E7573C343DE}"/>
    <pc:docChg chg="custSel addSld modSld">
      <pc:chgData name="Élisa Thériault" userId="b307a219-fbde-4a7e-86c3-b56d69c3873f" providerId="ADAL" clId="{836BC2A3-94DC-E54A-AD3B-1E7573C343DE}" dt="2023-07-03T18:51:53.015" v="122" actId="1036"/>
      <pc:docMkLst>
        <pc:docMk/>
      </pc:docMkLst>
      <pc:sldChg chg="modSp mod">
        <pc:chgData name="Élisa Thériault" userId="b307a219-fbde-4a7e-86c3-b56d69c3873f" providerId="ADAL" clId="{836BC2A3-94DC-E54A-AD3B-1E7573C343DE}" dt="2023-07-03T18:45:45.372" v="38" actId="1076"/>
        <pc:sldMkLst>
          <pc:docMk/>
          <pc:sldMk cId="4160788899" sldId="267"/>
        </pc:sldMkLst>
        <pc:spChg chg="mod">
          <ac:chgData name="Élisa Thériault" userId="b307a219-fbde-4a7e-86c3-b56d69c3873f" providerId="ADAL" clId="{836BC2A3-94DC-E54A-AD3B-1E7573C343DE}" dt="2023-07-03T18:45:32.971" v="36" actId="20577"/>
          <ac:spMkLst>
            <pc:docMk/>
            <pc:sldMk cId="4160788899" sldId="267"/>
            <ac:spMk id="3" creationId="{AFCB3CAD-3C22-450D-B5C4-2878CEC6D9D1}"/>
          </ac:spMkLst>
        </pc:spChg>
        <pc:spChg chg="mod">
          <ac:chgData name="Élisa Thériault" userId="b307a219-fbde-4a7e-86c3-b56d69c3873f" providerId="ADAL" clId="{836BC2A3-94DC-E54A-AD3B-1E7573C343DE}" dt="2023-07-03T18:45:45.372" v="38" actId="1076"/>
          <ac:spMkLst>
            <pc:docMk/>
            <pc:sldMk cId="4160788899" sldId="267"/>
            <ac:spMk id="8" creationId="{D48C6EC7-1940-407B-30C9-50010BB21244}"/>
          </ac:spMkLst>
        </pc:spChg>
      </pc:sldChg>
      <pc:sldChg chg="delSp modSp mod">
        <pc:chgData name="Élisa Thériault" userId="b307a219-fbde-4a7e-86c3-b56d69c3873f" providerId="ADAL" clId="{836BC2A3-94DC-E54A-AD3B-1E7573C343DE}" dt="2023-07-03T18:50:44.329" v="97" actId="20577"/>
        <pc:sldMkLst>
          <pc:docMk/>
          <pc:sldMk cId="1534622589" sldId="270"/>
        </pc:sldMkLst>
        <pc:spChg chg="mod">
          <ac:chgData name="Élisa Thériault" userId="b307a219-fbde-4a7e-86c3-b56d69c3873f" providerId="ADAL" clId="{836BC2A3-94DC-E54A-AD3B-1E7573C343DE}" dt="2023-07-03T18:50:44.329" v="97" actId="20577"/>
          <ac:spMkLst>
            <pc:docMk/>
            <pc:sldMk cId="1534622589" sldId="270"/>
            <ac:spMk id="3" creationId="{AFCB3CAD-3C22-450D-B5C4-2878CEC6D9D1}"/>
          </ac:spMkLst>
        </pc:spChg>
        <pc:picChg chg="del">
          <ac:chgData name="Élisa Thériault" userId="b307a219-fbde-4a7e-86c3-b56d69c3873f" providerId="ADAL" clId="{836BC2A3-94DC-E54A-AD3B-1E7573C343DE}" dt="2023-07-03T18:50:01.226" v="43" actId="478"/>
          <ac:picMkLst>
            <pc:docMk/>
            <pc:sldMk cId="1534622589" sldId="270"/>
            <ac:picMk id="7" creationId="{DFF702CE-A968-41AD-92C7-102B5182AD20}"/>
          </ac:picMkLst>
        </pc:picChg>
      </pc:sldChg>
      <pc:sldChg chg="delSp modSp mod">
        <pc:chgData name="Élisa Thériault" userId="b307a219-fbde-4a7e-86c3-b56d69c3873f" providerId="ADAL" clId="{836BC2A3-94DC-E54A-AD3B-1E7573C343DE}" dt="2023-07-03T18:51:53.015" v="122" actId="1036"/>
        <pc:sldMkLst>
          <pc:docMk/>
          <pc:sldMk cId="2716055556" sldId="272"/>
        </pc:sldMkLst>
        <pc:spChg chg="mod">
          <ac:chgData name="Élisa Thériault" userId="b307a219-fbde-4a7e-86c3-b56d69c3873f" providerId="ADAL" clId="{836BC2A3-94DC-E54A-AD3B-1E7573C343DE}" dt="2023-07-03T18:51:53.015" v="122" actId="1036"/>
          <ac:spMkLst>
            <pc:docMk/>
            <pc:sldMk cId="2716055556" sldId="272"/>
            <ac:spMk id="3" creationId="{AFCB3CAD-3C22-450D-B5C4-2878CEC6D9D1}"/>
          </ac:spMkLst>
        </pc:spChg>
        <pc:picChg chg="del">
          <ac:chgData name="Élisa Thériault" userId="b307a219-fbde-4a7e-86c3-b56d69c3873f" providerId="ADAL" clId="{836BC2A3-94DC-E54A-AD3B-1E7573C343DE}" dt="2023-07-03T18:51:43.149" v="115" actId="478"/>
          <ac:picMkLst>
            <pc:docMk/>
            <pc:sldMk cId="2716055556" sldId="272"/>
            <ac:picMk id="5" creationId="{00000000-0000-0000-0000-000000000000}"/>
          </ac:picMkLst>
        </pc:picChg>
      </pc:sldChg>
      <pc:sldChg chg="add">
        <pc:chgData name="Élisa Thériault" userId="b307a219-fbde-4a7e-86c3-b56d69c3873f" providerId="ADAL" clId="{836BC2A3-94DC-E54A-AD3B-1E7573C343DE}" dt="2023-07-03T18:49:41.789" v="39"/>
        <pc:sldMkLst>
          <pc:docMk/>
          <pc:sldMk cId="231138395" sldId="278"/>
        </pc:sldMkLst>
      </pc:sldChg>
      <pc:sldChg chg="add">
        <pc:chgData name="Élisa Thériault" userId="b307a219-fbde-4a7e-86c3-b56d69c3873f" providerId="ADAL" clId="{836BC2A3-94DC-E54A-AD3B-1E7573C343DE}" dt="2023-07-03T18:50:52.742" v="98"/>
        <pc:sldMkLst>
          <pc:docMk/>
          <pc:sldMk cId="3915393692" sldId="279"/>
        </pc:sldMkLst>
      </pc:sldChg>
    </pc:docChg>
  </pc:docChgLst>
  <pc:docChgLst>
    <pc:chgData name="Annick Maltais" userId="S::mala2604@usherbrooke.ca::84dceeb0-724a-45aa-9390-f17e201b6601" providerId="AD" clId="Web-{EBEC693A-D059-D216-ED54-606D1C535DE5}"/>
    <pc:docChg chg="modSld">
      <pc:chgData name="Annick Maltais" userId="S::mala2604@usherbrooke.ca::84dceeb0-724a-45aa-9390-f17e201b6601" providerId="AD" clId="Web-{EBEC693A-D059-D216-ED54-606D1C535DE5}" dt="2022-05-27T13:53:06.167" v="183" actId="20577"/>
      <pc:docMkLst>
        <pc:docMk/>
      </pc:docMkLst>
      <pc:sldChg chg="addSp modSp">
        <pc:chgData name="Annick Maltais" userId="S::mala2604@usherbrooke.ca::84dceeb0-724a-45aa-9390-f17e201b6601" providerId="AD" clId="Web-{EBEC693A-D059-D216-ED54-606D1C535DE5}" dt="2022-05-27T13:47:47.428" v="10" actId="14100"/>
        <pc:sldMkLst>
          <pc:docMk/>
          <pc:sldMk cId="4160788899" sldId="267"/>
        </pc:sldMkLst>
        <pc:spChg chg="add mod">
          <ac:chgData name="Annick Maltais" userId="S::mala2604@usherbrooke.ca::84dceeb0-724a-45aa-9390-f17e201b6601" providerId="AD" clId="Web-{EBEC693A-D059-D216-ED54-606D1C535DE5}" dt="2022-05-27T13:47:47.428" v="10" actId="14100"/>
          <ac:spMkLst>
            <pc:docMk/>
            <pc:sldMk cId="4160788899" sldId="267"/>
            <ac:spMk id="5" creationId="{D48C6EC7-1940-407B-30C9-50010BB21244}"/>
          </ac:spMkLst>
        </pc:spChg>
      </pc:sldChg>
      <pc:sldChg chg="modSp">
        <pc:chgData name="Annick Maltais" userId="S::mala2604@usherbrooke.ca::84dceeb0-724a-45aa-9390-f17e201b6601" providerId="AD" clId="Web-{EBEC693A-D059-D216-ED54-606D1C535DE5}" dt="2022-05-27T13:53:06.167" v="183" actId="20577"/>
        <pc:sldMkLst>
          <pc:docMk/>
          <pc:sldMk cId="1158670502" sldId="271"/>
        </pc:sldMkLst>
        <pc:spChg chg="mod">
          <ac:chgData name="Annick Maltais" userId="S::mala2604@usherbrooke.ca::84dceeb0-724a-45aa-9390-f17e201b6601" providerId="AD" clId="Web-{EBEC693A-D059-D216-ED54-606D1C535DE5}" dt="2022-05-27T13:53:06.167" v="183" actId="20577"/>
          <ac:spMkLst>
            <pc:docMk/>
            <pc:sldMk cId="1158670502" sldId="271"/>
            <ac:spMk id="3" creationId="{AFCB3CAD-3C22-450D-B5C4-2878CEC6D9D1}"/>
          </ac:spMkLst>
        </pc:spChg>
        <pc:picChg chg="mod ord">
          <ac:chgData name="Annick Maltais" userId="S::mala2604@usherbrooke.ca::84dceeb0-724a-45aa-9390-f17e201b6601" providerId="AD" clId="Web-{EBEC693A-D059-D216-ED54-606D1C535DE5}" dt="2022-05-27T13:52:06.119" v="170" actId="1076"/>
          <ac:picMkLst>
            <pc:docMk/>
            <pc:sldMk cId="1158670502" sldId="271"/>
            <ac:picMk id="5" creationId="{00000000-0000-0000-0000-000000000000}"/>
          </ac:picMkLst>
        </pc:picChg>
      </pc:sldChg>
      <pc:sldChg chg="delSp">
        <pc:chgData name="Annick Maltais" userId="S::mala2604@usherbrooke.ca::84dceeb0-724a-45aa-9390-f17e201b6601" providerId="AD" clId="Web-{EBEC693A-D059-D216-ED54-606D1C535DE5}" dt="2022-05-27T13:46:34.818" v="0"/>
        <pc:sldMkLst>
          <pc:docMk/>
          <pc:sldMk cId="295454504" sldId="274"/>
        </pc:sldMkLst>
        <pc:spChg chg="del">
          <ac:chgData name="Annick Maltais" userId="S::mala2604@usherbrooke.ca::84dceeb0-724a-45aa-9390-f17e201b6601" providerId="AD" clId="Web-{EBEC693A-D059-D216-ED54-606D1C535DE5}" dt="2022-05-27T13:46:34.818" v="0"/>
          <ac:spMkLst>
            <pc:docMk/>
            <pc:sldMk cId="295454504" sldId="274"/>
            <ac:spMk id="4" creationId="{E69605FA-3B18-0CE1-C32C-3B30E59A8487}"/>
          </ac:spMkLst>
        </pc:spChg>
      </pc:sldChg>
    </pc:docChg>
  </pc:docChgLst>
  <pc:docChgLst>
    <pc:chgData name="Joelle Lepage" userId="0171402b-baed-4880-b438-773c90760392" providerId="ADAL" clId="{4C9D5D46-F304-416B-B673-CEFA6169A47F}"/>
    <pc:docChg chg="custSel modSld">
      <pc:chgData name="Joelle Lepage" userId="0171402b-baed-4880-b438-773c90760392" providerId="ADAL" clId="{4C9D5D46-F304-416B-B673-CEFA6169A47F}" dt="2021-08-10T19:39:52.829" v="26" actId="13926"/>
      <pc:docMkLst>
        <pc:docMk/>
      </pc:docMkLst>
      <pc:sldChg chg="modSp mod">
        <pc:chgData name="Joelle Lepage" userId="0171402b-baed-4880-b438-773c90760392" providerId="ADAL" clId="{4C9D5D46-F304-416B-B673-CEFA6169A47F}" dt="2021-08-10T19:38:05.143" v="0" actId="14100"/>
        <pc:sldMkLst>
          <pc:docMk/>
          <pc:sldMk cId="1667752568" sldId="266"/>
        </pc:sldMkLst>
        <pc:spChg chg="mod">
          <ac:chgData name="Joelle Lepage" userId="0171402b-baed-4880-b438-773c90760392" providerId="ADAL" clId="{4C9D5D46-F304-416B-B673-CEFA6169A47F}" dt="2021-08-10T19:38:05.143" v="0" actId="14100"/>
          <ac:spMkLst>
            <pc:docMk/>
            <pc:sldMk cId="1667752568" sldId="266"/>
            <ac:spMk id="3" creationId="{AFCB3CAD-3C22-450D-B5C4-2878CEC6D9D1}"/>
          </ac:spMkLst>
        </pc:spChg>
      </pc:sldChg>
      <pc:sldChg chg="modSp mod delCm">
        <pc:chgData name="Joelle Lepage" userId="0171402b-baed-4880-b438-773c90760392" providerId="ADAL" clId="{4C9D5D46-F304-416B-B673-CEFA6169A47F}" dt="2021-08-10T19:39:52.829" v="26" actId="13926"/>
        <pc:sldMkLst>
          <pc:docMk/>
          <pc:sldMk cId="1534622589" sldId="270"/>
        </pc:sldMkLst>
        <pc:spChg chg="mod">
          <ac:chgData name="Joelle Lepage" userId="0171402b-baed-4880-b438-773c90760392" providerId="ADAL" clId="{4C9D5D46-F304-416B-B673-CEFA6169A47F}" dt="2021-08-10T19:39:52.829" v="26" actId="13926"/>
          <ac:spMkLst>
            <pc:docMk/>
            <pc:sldMk cId="1534622589" sldId="270"/>
            <ac:spMk id="3" creationId="{AFCB3CAD-3C22-450D-B5C4-2878CEC6D9D1}"/>
          </ac:spMkLst>
        </pc:spChg>
      </pc:sldChg>
      <pc:sldChg chg="delCm">
        <pc:chgData name="Joelle Lepage" userId="0171402b-baed-4880-b438-773c90760392" providerId="ADAL" clId="{4C9D5D46-F304-416B-B673-CEFA6169A47F}" dt="2021-08-10T19:38:27.597" v="1" actId="1592"/>
        <pc:sldMkLst>
          <pc:docMk/>
          <pc:sldMk cId="2716055556" sldId="272"/>
        </pc:sldMkLst>
      </pc:sldChg>
      <pc:sldChg chg="modSp mod delCm modCm">
        <pc:chgData name="Joelle Lepage" userId="0171402b-baed-4880-b438-773c90760392" providerId="ADAL" clId="{4C9D5D46-F304-416B-B673-CEFA6169A47F}" dt="2021-08-10T19:39:11.630" v="12" actId="13926"/>
        <pc:sldMkLst>
          <pc:docMk/>
          <pc:sldMk cId="2292889320" sldId="273"/>
        </pc:sldMkLst>
        <pc:spChg chg="mod">
          <ac:chgData name="Joelle Lepage" userId="0171402b-baed-4880-b438-773c90760392" providerId="ADAL" clId="{4C9D5D46-F304-416B-B673-CEFA6169A47F}" dt="2021-08-10T19:39:11.630" v="12" actId="13926"/>
          <ac:spMkLst>
            <pc:docMk/>
            <pc:sldMk cId="2292889320" sldId="273"/>
            <ac:spMk id="3" creationId="{AFCB3CAD-3C22-450D-B5C4-2878CEC6D9D1}"/>
          </ac:spMkLst>
        </pc:spChg>
      </pc:sldChg>
    </pc:docChg>
  </pc:docChgLst>
  <pc:docChgLst>
    <pc:chgData name="Valérie Serres (CISSSMC16)" userId="S::valerie.serres.cssshrr16_ssss.gouv.qc.ca#ext#@usherbrooke.onmicrosoft.com::ec111c61-4067-457c-b9e4-592ee8c984e0" providerId="AD" clId="Web-{B02A2929-F162-366F-572A-03D551BBE66B}"/>
    <pc:docChg chg="mod modSld">
      <pc:chgData name="Valérie Serres (CISSSMC16)" userId="S::valerie.serres.cssshrr16_ssss.gouv.qc.ca#ext#@usherbrooke.onmicrosoft.com::ec111c61-4067-457c-b9e4-592ee8c984e0" providerId="AD" clId="Web-{B02A2929-F162-366F-572A-03D551BBE66B}" dt="2023-07-19T20:05:12.936" v="5"/>
      <pc:docMkLst>
        <pc:docMk/>
      </pc:docMkLst>
      <pc:sldChg chg="modSp addCm">
        <pc:chgData name="Valérie Serres (CISSSMC16)" userId="S::valerie.serres.cssshrr16_ssss.gouv.qc.ca#ext#@usherbrooke.onmicrosoft.com::ec111c61-4067-457c-b9e4-592ee8c984e0" providerId="AD" clId="Web-{B02A2929-F162-366F-572A-03D551BBE66B}" dt="2023-07-19T20:05:12.936" v="5"/>
        <pc:sldMkLst>
          <pc:docMk/>
          <pc:sldMk cId="1158670502" sldId="271"/>
        </pc:sldMkLst>
        <pc:spChg chg="mod">
          <ac:chgData name="Valérie Serres (CISSSMC16)" userId="S::valerie.serres.cssshrr16_ssss.gouv.qc.ca#ext#@usherbrooke.onmicrosoft.com::ec111c61-4067-457c-b9e4-592ee8c984e0" providerId="AD" clId="Web-{B02A2929-F162-366F-572A-03D551BBE66B}" dt="2023-07-19T20:04:56.764" v="3" actId="20577"/>
          <ac:spMkLst>
            <pc:docMk/>
            <pc:sldMk cId="1158670502" sldId="271"/>
            <ac:spMk id="3" creationId="{AFCB3CAD-3C22-450D-B5C4-2878CEC6D9D1}"/>
          </ac:spMkLst>
        </pc:spChg>
        <pc:extLst>
          <p:ext xmlns:p="http://schemas.openxmlformats.org/presentationml/2006/main" uri="{D6D511B9-2390-475A-947B-AFAB55BFBCF1}">
            <pc226:cmChg xmlns:pc226="http://schemas.microsoft.com/office/powerpoint/2022/06/main/command" chg="add">
              <pc226:chgData name="Valérie Serres (CISSSMC16)" userId="S::valerie.serres.cssshrr16_ssss.gouv.qc.ca#ext#@usherbrooke.onmicrosoft.com::ec111c61-4067-457c-b9e4-592ee8c984e0" providerId="AD" clId="Web-{B02A2929-F162-366F-572A-03D551BBE66B}" dt="2023-07-19T20:05:12.936" v="5"/>
              <pc2:cmMkLst xmlns:pc2="http://schemas.microsoft.com/office/powerpoint/2019/9/main/command">
                <pc:docMk/>
                <pc:sldMk cId="1158670502" sldId="271"/>
                <pc2:cmMk id="{213CF640-93EC-4194-B4E3-D571D9C4ADBD}"/>
              </pc2:cmMkLst>
            </pc226:cmChg>
          </p:ext>
        </pc:extLst>
      </pc:sldChg>
    </pc:docChg>
  </pc:docChgLst>
  <pc:docChgLst>
    <pc:chgData name="emilie.st-onge.cssscclm16" userId="S::emilie.st-onge.cssscclm16_ssss.gouv.qc.ca#ext#@usherbrooke.onmicrosoft.com::a11f60fb-00e9-42d5-8403-9f02f14dcfde" providerId="AD" clId="Web-{F7338A61-472C-45B2-B33D-DFC2C7AE6661}"/>
    <pc:docChg chg="addSld delSld modSld">
      <pc:chgData name="emilie.st-onge.cssscclm16" userId="S::emilie.st-onge.cssscclm16_ssss.gouv.qc.ca#ext#@usherbrooke.onmicrosoft.com::a11f60fb-00e9-42d5-8403-9f02f14dcfde" providerId="AD" clId="Web-{F7338A61-472C-45B2-B33D-DFC2C7AE6661}" dt="2022-05-04T13:10:20.021" v="72" actId="14100"/>
      <pc:docMkLst>
        <pc:docMk/>
      </pc:docMkLst>
      <pc:sldChg chg="addSp delSp modSp">
        <pc:chgData name="emilie.st-onge.cssscclm16" userId="S::emilie.st-onge.cssscclm16_ssss.gouv.qc.ca#ext#@usherbrooke.onmicrosoft.com::a11f60fb-00e9-42d5-8403-9f02f14dcfde" providerId="AD" clId="Web-{F7338A61-472C-45B2-B33D-DFC2C7AE6661}" dt="2022-05-04T13:10:20.021" v="72" actId="14100"/>
        <pc:sldMkLst>
          <pc:docMk/>
          <pc:sldMk cId="295454504" sldId="274"/>
        </pc:sldMkLst>
        <pc:spChg chg="mod">
          <ac:chgData name="emilie.st-onge.cssscclm16" userId="S::emilie.st-onge.cssscclm16_ssss.gouv.qc.ca#ext#@usherbrooke.onmicrosoft.com::a11f60fb-00e9-42d5-8403-9f02f14dcfde" providerId="AD" clId="Web-{F7338A61-472C-45B2-B33D-DFC2C7AE6661}" dt="2022-05-04T13:08:07.989" v="6" actId="1076"/>
          <ac:spMkLst>
            <pc:docMk/>
            <pc:sldMk cId="295454504" sldId="274"/>
            <ac:spMk id="2" creationId="{CED90E16-3662-46B1-B091-2D84FD32CC33}"/>
          </ac:spMkLst>
        </pc:spChg>
        <pc:spChg chg="add">
          <ac:chgData name="emilie.st-onge.cssscclm16" userId="S::emilie.st-onge.cssscclm16_ssss.gouv.qc.ca#ext#@usherbrooke.onmicrosoft.com::a11f60fb-00e9-42d5-8403-9f02f14dcfde" providerId="AD" clId="Web-{F7338A61-472C-45B2-B33D-DFC2C7AE6661}" dt="2022-05-04T13:08:04.489" v="5"/>
          <ac:spMkLst>
            <pc:docMk/>
            <pc:sldMk cId="295454504" sldId="274"/>
            <ac:spMk id="4" creationId="{E69605FA-3B18-0CE1-C32C-3B30E59A8487}"/>
          </ac:spMkLst>
        </pc:spChg>
        <pc:spChg chg="add mod">
          <ac:chgData name="emilie.st-onge.cssscclm16" userId="S::emilie.st-onge.cssscclm16_ssss.gouv.qc.ca#ext#@usherbrooke.onmicrosoft.com::a11f60fb-00e9-42d5-8403-9f02f14dcfde" providerId="AD" clId="Web-{F7338A61-472C-45B2-B33D-DFC2C7AE6661}" dt="2022-05-04T13:09:27.474" v="50" actId="20577"/>
          <ac:spMkLst>
            <pc:docMk/>
            <pc:sldMk cId="295454504" sldId="274"/>
            <ac:spMk id="5" creationId="{ED13F665-96F3-28E8-94A5-EF5A035B0711}"/>
          </ac:spMkLst>
        </pc:spChg>
        <pc:spChg chg="add mod">
          <ac:chgData name="emilie.st-onge.cssscclm16" userId="S::emilie.st-onge.cssscclm16_ssss.gouv.qc.ca#ext#@usherbrooke.onmicrosoft.com::a11f60fb-00e9-42d5-8403-9f02f14dcfde" providerId="AD" clId="Web-{F7338A61-472C-45B2-B33D-DFC2C7AE6661}" dt="2022-05-04T13:10:20.021" v="72" actId="14100"/>
          <ac:spMkLst>
            <pc:docMk/>
            <pc:sldMk cId="295454504" sldId="274"/>
            <ac:spMk id="7" creationId="{196D9D04-5C75-9752-7609-82B58EF41C85}"/>
          </ac:spMkLst>
        </pc:spChg>
        <pc:spChg chg="add del">
          <ac:chgData name="emilie.st-onge.cssscclm16" userId="S::emilie.st-onge.cssscclm16_ssss.gouv.qc.ca#ext#@usherbrooke.onmicrosoft.com::a11f60fb-00e9-42d5-8403-9f02f14dcfde" providerId="AD" clId="Web-{F7338A61-472C-45B2-B33D-DFC2C7AE6661}" dt="2022-05-04T13:09:48.912" v="62"/>
          <ac:spMkLst>
            <pc:docMk/>
            <pc:sldMk cId="295454504" sldId="274"/>
            <ac:spMk id="9" creationId="{4DEFE1AF-CBB3-A67A-C719-D7686B2D71BD}"/>
          </ac:spMkLst>
        </pc:spChg>
        <pc:spChg chg="add del">
          <ac:chgData name="emilie.st-onge.cssscclm16" userId="S::emilie.st-onge.cssscclm16_ssss.gouv.qc.ca#ext#@usherbrooke.onmicrosoft.com::a11f60fb-00e9-42d5-8403-9f02f14dcfde" providerId="AD" clId="Web-{F7338A61-472C-45B2-B33D-DFC2C7AE6661}" dt="2022-05-04T13:09:46.068" v="61"/>
          <ac:spMkLst>
            <pc:docMk/>
            <pc:sldMk cId="295454504" sldId="274"/>
            <ac:spMk id="11" creationId="{667FC718-7CDB-D713-8117-D5054F23090A}"/>
          </ac:spMkLst>
        </pc:spChg>
      </pc:sldChg>
      <pc:sldChg chg="modSp new del">
        <pc:chgData name="emilie.st-onge.cssscclm16" userId="S::emilie.st-onge.cssscclm16_ssss.gouv.qc.ca#ext#@usherbrooke.onmicrosoft.com::a11f60fb-00e9-42d5-8403-9f02f14dcfde" providerId="AD" clId="Web-{F7338A61-472C-45B2-B33D-DFC2C7AE6661}" dt="2022-05-04T13:08:02.317" v="4"/>
        <pc:sldMkLst>
          <pc:docMk/>
          <pc:sldMk cId="3205376723" sldId="275"/>
        </pc:sldMkLst>
        <pc:spChg chg="mod">
          <ac:chgData name="emilie.st-onge.cssscclm16" userId="S::emilie.st-onge.cssscclm16_ssss.gouv.qc.ca#ext#@usherbrooke.onmicrosoft.com::a11f60fb-00e9-42d5-8403-9f02f14dcfde" providerId="AD" clId="Web-{F7338A61-472C-45B2-B33D-DFC2C7AE6661}" dt="2022-05-04T13:07:56.301" v="3" actId="20577"/>
          <ac:spMkLst>
            <pc:docMk/>
            <pc:sldMk cId="3205376723" sldId="275"/>
            <ac:spMk id="3" creationId="{E9AEEFE6-F6A3-BFA9-6635-FAFAAA5B96E6}"/>
          </ac:spMkLst>
        </pc:spChg>
      </pc:sldChg>
    </pc:docChg>
  </pc:docChgLst>
  <pc:docChgLst>
    <pc:chgData name="caroline.marcoux.cisssmc16" userId="S::caroline.marcoux.cisssmc16_ssss.gouv.qc.ca#ext#@usherbrooke.onmicrosoft.com::a0a1b8ce-a2cc-45cb-9f01-b71e16087350" providerId="AD" clId="Web-{1D25FEF0-CE16-D8F0-6199-AD33FB098BE2}"/>
    <pc:docChg chg="modSld">
      <pc:chgData name="caroline.marcoux.cisssmc16" userId="S::caroline.marcoux.cisssmc16_ssss.gouv.qc.ca#ext#@usherbrooke.onmicrosoft.com::a0a1b8ce-a2cc-45cb-9f01-b71e16087350" providerId="AD" clId="Web-{1D25FEF0-CE16-D8F0-6199-AD33FB098BE2}" dt="2023-07-27T14:03:01.799" v="6" actId="1076"/>
      <pc:docMkLst>
        <pc:docMk/>
      </pc:docMkLst>
      <pc:sldChg chg="modSp">
        <pc:chgData name="caroline.marcoux.cisssmc16" userId="S::caroline.marcoux.cisssmc16_ssss.gouv.qc.ca#ext#@usherbrooke.onmicrosoft.com::a0a1b8ce-a2cc-45cb-9f01-b71e16087350" providerId="AD" clId="Web-{1D25FEF0-CE16-D8F0-6199-AD33FB098BE2}" dt="2023-07-27T13:44:00.247" v="2" actId="20577"/>
        <pc:sldMkLst>
          <pc:docMk/>
          <pc:sldMk cId="4160788899" sldId="267"/>
        </pc:sldMkLst>
        <pc:spChg chg="mod">
          <ac:chgData name="caroline.marcoux.cisssmc16" userId="S::caroline.marcoux.cisssmc16_ssss.gouv.qc.ca#ext#@usherbrooke.onmicrosoft.com::a0a1b8ce-a2cc-45cb-9f01-b71e16087350" providerId="AD" clId="Web-{1D25FEF0-CE16-D8F0-6199-AD33FB098BE2}" dt="2023-07-27T13:44:00.247" v="2" actId="20577"/>
          <ac:spMkLst>
            <pc:docMk/>
            <pc:sldMk cId="4160788899" sldId="267"/>
            <ac:spMk id="8" creationId="{D48C6EC7-1940-407B-30C9-50010BB21244}"/>
          </ac:spMkLst>
        </pc:spChg>
      </pc:sldChg>
      <pc:sldChg chg="modSp">
        <pc:chgData name="caroline.marcoux.cisssmc16" userId="S::caroline.marcoux.cisssmc16_ssss.gouv.qc.ca#ext#@usherbrooke.onmicrosoft.com::a0a1b8ce-a2cc-45cb-9f01-b71e16087350" providerId="AD" clId="Web-{1D25FEF0-CE16-D8F0-6199-AD33FB098BE2}" dt="2023-07-27T14:03:01.799" v="6" actId="1076"/>
        <pc:sldMkLst>
          <pc:docMk/>
          <pc:sldMk cId="231138395" sldId="278"/>
        </pc:sldMkLst>
        <pc:spChg chg="mod">
          <ac:chgData name="caroline.marcoux.cisssmc16" userId="S::caroline.marcoux.cisssmc16_ssss.gouv.qc.ca#ext#@usherbrooke.onmicrosoft.com::a0a1b8ce-a2cc-45cb-9f01-b71e16087350" providerId="AD" clId="Web-{1D25FEF0-CE16-D8F0-6199-AD33FB098BE2}" dt="2023-07-27T14:03:00.596" v="5" actId="20577"/>
          <ac:spMkLst>
            <pc:docMk/>
            <pc:sldMk cId="231138395" sldId="278"/>
            <ac:spMk id="3" creationId="{AFCB3CAD-3C22-450D-B5C4-2878CEC6D9D1}"/>
          </ac:spMkLst>
        </pc:spChg>
        <pc:picChg chg="mod">
          <ac:chgData name="caroline.marcoux.cisssmc16" userId="S::caroline.marcoux.cisssmc16_ssss.gouv.qc.ca#ext#@usherbrooke.onmicrosoft.com::a0a1b8ce-a2cc-45cb-9f01-b71e16087350" providerId="AD" clId="Web-{1D25FEF0-CE16-D8F0-6199-AD33FB098BE2}" dt="2023-07-27T14:03:01.799" v="6" actId="1076"/>
          <ac:picMkLst>
            <pc:docMk/>
            <pc:sldMk cId="231138395" sldId="278"/>
            <ac:picMk id="7" creationId="{DFF702CE-A968-41AD-92C7-102B5182AD20}"/>
          </ac:picMkLst>
        </pc:picChg>
      </pc:sldChg>
    </pc:docChg>
  </pc:docChgLst>
  <pc:docChgLst>
    <pc:chgData name="caroline.marcoux.cisssmc16" userId="S::caroline.marcoux.cisssmc16_ssss.gouv.qc.ca#ext#@usherbrooke.onmicrosoft.com::a0a1b8ce-a2cc-45cb-9f01-b71e16087350" providerId="AD" clId="Web-{C75461D2-5D13-941D-500E-079C7EF66373}"/>
    <pc:docChg chg="mod sldOrd">
      <pc:chgData name="caroline.marcoux.cisssmc16" userId="S::caroline.marcoux.cisssmc16_ssss.gouv.qc.ca#ext#@usherbrooke.onmicrosoft.com::a0a1b8ce-a2cc-45cb-9f01-b71e16087350" providerId="AD" clId="Web-{C75461D2-5D13-941D-500E-079C7EF66373}" dt="2023-07-25T20:37:32.243" v="2"/>
      <pc:docMkLst>
        <pc:docMk/>
      </pc:docMkLst>
      <pc:sldChg chg="ord addCm">
        <pc:chgData name="caroline.marcoux.cisssmc16" userId="S::caroline.marcoux.cisssmc16_ssss.gouv.qc.ca#ext#@usherbrooke.onmicrosoft.com::a0a1b8ce-a2cc-45cb-9f01-b71e16087350" providerId="AD" clId="Web-{C75461D2-5D13-941D-500E-079C7EF66373}" dt="2023-07-25T20:37:32.243" v="2"/>
        <pc:sldMkLst>
          <pc:docMk/>
          <pc:sldMk cId="3915393692" sldId="279"/>
        </pc:sldMkLst>
        <pc:extLst>
          <p:ext xmlns:p="http://schemas.openxmlformats.org/presentationml/2006/main" uri="{D6D511B9-2390-475A-947B-AFAB55BFBCF1}">
            <pc226:cmChg xmlns:pc226="http://schemas.microsoft.com/office/powerpoint/2022/06/main/command" chg="add">
              <pc226:chgData name="caroline.marcoux.cisssmc16" userId="S::caroline.marcoux.cisssmc16_ssss.gouv.qc.ca#ext#@usherbrooke.onmicrosoft.com::a0a1b8ce-a2cc-45cb-9f01-b71e16087350" providerId="AD" clId="Web-{C75461D2-5D13-941D-500E-079C7EF66373}" dt="2023-07-25T20:37:32.243" v="2"/>
              <pc2:cmMkLst xmlns:pc2="http://schemas.microsoft.com/office/powerpoint/2019/9/main/command">
                <pc:docMk/>
                <pc:sldMk cId="3915393692" sldId="279"/>
                <pc2:cmMk id="{AB9CCCFF-945A-4AAE-BF23-F7D6358E1A42}"/>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93828-D304-409A-B0D8-B4843951604A}" type="datetimeFigureOut">
              <a:rPr lang="fr-CA" smtClean="0"/>
              <a:t>2023-08-10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7ED51-FEAE-4EC5-BA7E-055EE7ECE73C}" type="slidenum">
              <a:rPr lang="fr-CA" smtClean="0"/>
              <a:t>‹N°›</a:t>
            </a:fld>
            <a:endParaRPr lang="fr-CA"/>
          </a:p>
        </p:txBody>
      </p:sp>
    </p:spTree>
    <p:extLst>
      <p:ext uri="{BB962C8B-B14F-4D97-AF65-F5344CB8AC3E}">
        <p14:creationId xmlns:p14="http://schemas.microsoft.com/office/powerpoint/2010/main" val="64035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F17ED51-FEAE-4EC5-BA7E-055EE7ECE73C}" type="slidenum">
              <a:rPr lang="fr-CA" smtClean="0"/>
              <a:t>2</a:t>
            </a:fld>
            <a:endParaRPr lang="fr-CA"/>
          </a:p>
        </p:txBody>
      </p:sp>
    </p:spTree>
    <p:extLst>
      <p:ext uri="{BB962C8B-B14F-4D97-AF65-F5344CB8AC3E}">
        <p14:creationId xmlns:p14="http://schemas.microsoft.com/office/powerpoint/2010/main" val="1560570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83D3CE-14AF-44E5-9E9E-2C6E66672C0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45B72BE2-D996-48FF-8872-DE0B765FA3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839040F8-1AC7-4DDE-8CA8-C25E3C39D3D9}"/>
              </a:ext>
            </a:extLst>
          </p:cNvPr>
          <p:cNvSpPr>
            <a:spLocks noGrp="1"/>
          </p:cNvSpPr>
          <p:nvPr>
            <p:ph type="dt" sz="half" idx="10"/>
          </p:nvPr>
        </p:nvSpPr>
        <p:spPr/>
        <p:txBody>
          <a:bodyPr/>
          <a:lstStyle/>
          <a:p>
            <a:fld id="{6FDB55DA-B434-44A3-8091-EEBB38F65D47}" type="datetime1">
              <a:rPr lang="fr-CA" smtClean="0"/>
              <a:t>2023-08-10</a:t>
            </a:fld>
            <a:endParaRPr lang="fr-CA"/>
          </a:p>
        </p:txBody>
      </p:sp>
      <p:sp>
        <p:nvSpPr>
          <p:cNvPr id="5" name="Espace réservé du pied de page 4">
            <a:extLst>
              <a:ext uri="{FF2B5EF4-FFF2-40B4-BE49-F238E27FC236}">
                <a16:creationId xmlns:a16="http://schemas.microsoft.com/office/drawing/2014/main" id="{0BEB756F-3E74-42BB-8254-863A174DAFC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0F7CE53-05B4-4B51-9F33-76DFC41096FA}"/>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828999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BB800-36B8-40E2-8CC5-075129E86412}"/>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3E555533-A4EC-432F-9112-1604FCA5015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6A20EC3-8C1B-4F1A-BE9F-06BC49FF6F33}"/>
              </a:ext>
            </a:extLst>
          </p:cNvPr>
          <p:cNvSpPr>
            <a:spLocks noGrp="1"/>
          </p:cNvSpPr>
          <p:nvPr>
            <p:ph type="dt" sz="half" idx="10"/>
          </p:nvPr>
        </p:nvSpPr>
        <p:spPr/>
        <p:txBody>
          <a:bodyPr/>
          <a:lstStyle/>
          <a:p>
            <a:fld id="{C0D4CEB3-3391-4A30-8FED-A4963B7BC220}" type="datetime1">
              <a:rPr lang="fr-CA" smtClean="0"/>
              <a:t>2023-08-10</a:t>
            </a:fld>
            <a:endParaRPr lang="fr-CA"/>
          </a:p>
        </p:txBody>
      </p:sp>
      <p:sp>
        <p:nvSpPr>
          <p:cNvPr id="5" name="Espace réservé du pied de page 4">
            <a:extLst>
              <a:ext uri="{FF2B5EF4-FFF2-40B4-BE49-F238E27FC236}">
                <a16:creationId xmlns:a16="http://schemas.microsoft.com/office/drawing/2014/main" id="{DCB38340-6B02-48E4-AF2D-C0FABABDB5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BD51069-9148-4F87-B805-A87B480761AE}"/>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13155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B58AC7E-36C7-4B0B-A279-C12B4C2BBBB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A5141763-0F75-4152-B941-3CF11DF2C20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55483E4-E8F4-4E97-A87D-F150CDA4CE16}"/>
              </a:ext>
            </a:extLst>
          </p:cNvPr>
          <p:cNvSpPr>
            <a:spLocks noGrp="1"/>
          </p:cNvSpPr>
          <p:nvPr>
            <p:ph type="dt" sz="half" idx="10"/>
          </p:nvPr>
        </p:nvSpPr>
        <p:spPr/>
        <p:txBody>
          <a:bodyPr/>
          <a:lstStyle/>
          <a:p>
            <a:fld id="{E8841337-98CE-4940-8DB6-254F50930C66}" type="datetime1">
              <a:rPr lang="fr-CA" smtClean="0"/>
              <a:t>2023-08-10</a:t>
            </a:fld>
            <a:endParaRPr lang="fr-CA"/>
          </a:p>
        </p:txBody>
      </p:sp>
      <p:sp>
        <p:nvSpPr>
          <p:cNvPr id="5" name="Espace réservé du pied de page 4">
            <a:extLst>
              <a:ext uri="{FF2B5EF4-FFF2-40B4-BE49-F238E27FC236}">
                <a16:creationId xmlns:a16="http://schemas.microsoft.com/office/drawing/2014/main" id="{2B945879-FEF2-4529-80DD-4109363F671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F71C3A-279B-4F2E-9F8D-11396F45ACC4}"/>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410653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216C2-18E4-4122-B4FA-E31EBB9D7A1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39E15760-34FA-40B8-A870-B6F8524D373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A334C8F-64B1-4BB3-AE52-BD46562888FB}"/>
              </a:ext>
            </a:extLst>
          </p:cNvPr>
          <p:cNvSpPr>
            <a:spLocks noGrp="1"/>
          </p:cNvSpPr>
          <p:nvPr>
            <p:ph type="dt" sz="half" idx="10"/>
          </p:nvPr>
        </p:nvSpPr>
        <p:spPr/>
        <p:txBody>
          <a:bodyPr/>
          <a:lstStyle/>
          <a:p>
            <a:fld id="{DD52E297-4C28-4861-932C-C71E8F93000F}" type="datetime1">
              <a:rPr lang="fr-CA" smtClean="0"/>
              <a:t>2023-08-10</a:t>
            </a:fld>
            <a:endParaRPr lang="fr-CA"/>
          </a:p>
        </p:txBody>
      </p:sp>
      <p:sp>
        <p:nvSpPr>
          <p:cNvPr id="5" name="Espace réservé du pied de page 4">
            <a:extLst>
              <a:ext uri="{FF2B5EF4-FFF2-40B4-BE49-F238E27FC236}">
                <a16:creationId xmlns:a16="http://schemas.microsoft.com/office/drawing/2014/main" id="{97F79954-6D49-42B1-8876-651D8F5E996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B2342D8-5AC7-4141-9459-80E09B6D8C13}"/>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402344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B027E-3A99-4380-BD55-7EC64430A46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61465FD8-1C87-4A31-A382-3134AA3C7D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21B7CE8-9504-4B64-86DF-B7DDB48A0584}"/>
              </a:ext>
            </a:extLst>
          </p:cNvPr>
          <p:cNvSpPr>
            <a:spLocks noGrp="1"/>
          </p:cNvSpPr>
          <p:nvPr>
            <p:ph type="dt" sz="half" idx="10"/>
          </p:nvPr>
        </p:nvSpPr>
        <p:spPr/>
        <p:txBody>
          <a:bodyPr/>
          <a:lstStyle/>
          <a:p>
            <a:fld id="{5BD27ACB-91B5-43BA-A44C-26AEE0D414AD}" type="datetime1">
              <a:rPr lang="fr-CA" smtClean="0"/>
              <a:t>2023-08-10</a:t>
            </a:fld>
            <a:endParaRPr lang="fr-CA"/>
          </a:p>
        </p:txBody>
      </p:sp>
      <p:sp>
        <p:nvSpPr>
          <p:cNvPr id="5" name="Espace réservé du pied de page 4">
            <a:extLst>
              <a:ext uri="{FF2B5EF4-FFF2-40B4-BE49-F238E27FC236}">
                <a16:creationId xmlns:a16="http://schemas.microsoft.com/office/drawing/2014/main" id="{13E81B9F-1CE0-413D-BF74-F506F905117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110DF48-3AB1-4177-BA5D-5AAFCEB471FB}"/>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93222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ABE82-E545-44F8-8B57-C60E9F2000E9}"/>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1E92BEA-72C3-4508-A31C-7DFF104C926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A304914F-E490-4B2B-BC40-5433613164C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F7C735BC-1C3C-47B1-A127-5B32B297DA85}"/>
              </a:ext>
            </a:extLst>
          </p:cNvPr>
          <p:cNvSpPr>
            <a:spLocks noGrp="1"/>
          </p:cNvSpPr>
          <p:nvPr>
            <p:ph type="dt" sz="half" idx="10"/>
          </p:nvPr>
        </p:nvSpPr>
        <p:spPr/>
        <p:txBody>
          <a:bodyPr/>
          <a:lstStyle/>
          <a:p>
            <a:fld id="{24EDEE7F-35B1-467B-89F1-CC423CAD3415}" type="datetime1">
              <a:rPr lang="fr-CA" smtClean="0"/>
              <a:t>2023-08-10</a:t>
            </a:fld>
            <a:endParaRPr lang="fr-CA"/>
          </a:p>
        </p:txBody>
      </p:sp>
      <p:sp>
        <p:nvSpPr>
          <p:cNvPr id="6" name="Espace réservé du pied de page 5">
            <a:extLst>
              <a:ext uri="{FF2B5EF4-FFF2-40B4-BE49-F238E27FC236}">
                <a16:creationId xmlns:a16="http://schemas.microsoft.com/office/drawing/2014/main" id="{3C5AB14E-25EA-4469-940E-85DBBDEA678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B54A577-E36F-4571-89DC-0637733DF3B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933015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7EC3-20B9-456B-BF2A-1EB685F2E60C}"/>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4860F2A9-6C6B-4BEB-8EB0-FDCEE0A2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F13F80F-F404-41B3-AE4A-854128D27EC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9DC2AB59-4D3A-49BE-B002-AC8E91021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D17B4C4-634E-4932-A2E5-30F07620E8C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251ACF2A-DD1E-4A7C-AA2C-9906A877FB1E}"/>
              </a:ext>
            </a:extLst>
          </p:cNvPr>
          <p:cNvSpPr>
            <a:spLocks noGrp="1"/>
          </p:cNvSpPr>
          <p:nvPr>
            <p:ph type="dt" sz="half" idx="10"/>
          </p:nvPr>
        </p:nvSpPr>
        <p:spPr/>
        <p:txBody>
          <a:bodyPr/>
          <a:lstStyle/>
          <a:p>
            <a:fld id="{472EB5DB-8A76-4911-851D-C89792E54B23}" type="datetime1">
              <a:rPr lang="fr-CA" smtClean="0"/>
              <a:t>2023-08-10</a:t>
            </a:fld>
            <a:endParaRPr lang="fr-CA"/>
          </a:p>
        </p:txBody>
      </p:sp>
      <p:sp>
        <p:nvSpPr>
          <p:cNvPr id="8" name="Espace réservé du pied de page 7">
            <a:extLst>
              <a:ext uri="{FF2B5EF4-FFF2-40B4-BE49-F238E27FC236}">
                <a16:creationId xmlns:a16="http://schemas.microsoft.com/office/drawing/2014/main" id="{FC5508BD-1C1A-455E-B820-F74055EECFBB}"/>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5003A265-83D1-45BE-A1FA-26FFE5216C08}"/>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343970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8B16C-45FC-45F6-82AF-030FBE60E3EB}"/>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EDE8B33B-7D62-48ED-8A5D-0FD9EC6692CB}"/>
              </a:ext>
            </a:extLst>
          </p:cNvPr>
          <p:cNvSpPr>
            <a:spLocks noGrp="1"/>
          </p:cNvSpPr>
          <p:nvPr>
            <p:ph type="dt" sz="half" idx="10"/>
          </p:nvPr>
        </p:nvSpPr>
        <p:spPr/>
        <p:txBody>
          <a:bodyPr/>
          <a:lstStyle/>
          <a:p>
            <a:fld id="{D0355777-1349-44EB-BC89-A79F0431F909}" type="datetime1">
              <a:rPr lang="fr-CA" smtClean="0"/>
              <a:t>2023-08-10</a:t>
            </a:fld>
            <a:endParaRPr lang="fr-CA"/>
          </a:p>
        </p:txBody>
      </p:sp>
      <p:sp>
        <p:nvSpPr>
          <p:cNvPr id="4" name="Espace réservé du pied de page 3">
            <a:extLst>
              <a:ext uri="{FF2B5EF4-FFF2-40B4-BE49-F238E27FC236}">
                <a16:creationId xmlns:a16="http://schemas.microsoft.com/office/drawing/2014/main" id="{DD6617B6-4E63-4154-82B2-79ACCC0A3039}"/>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766D0656-937B-4F59-85C8-15E59C7024B1}"/>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49376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EA1F399-E266-42E6-B85C-40F646EF9E00}"/>
              </a:ext>
            </a:extLst>
          </p:cNvPr>
          <p:cNvSpPr>
            <a:spLocks noGrp="1"/>
          </p:cNvSpPr>
          <p:nvPr>
            <p:ph type="dt" sz="half" idx="10"/>
          </p:nvPr>
        </p:nvSpPr>
        <p:spPr/>
        <p:txBody>
          <a:bodyPr/>
          <a:lstStyle/>
          <a:p>
            <a:fld id="{6C099D16-605A-414F-A871-FFD96385FCBC}" type="datetime1">
              <a:rPr lang="fr-CA" smtClean="0"/>
              <a:t>2023-08-10</a:t>
            </a:fld>
            <a:endParaRPr lang="fr-CA"/>
          </a:p>
        </p:txBody>
      </p:sp>
      <p:sp>
        <p:nvSpPr>
          <p:cNvPr id="3" name="Espace réservé du pied de page 2">
            <a:extLst>
              <a:ext uri="{FF2B5EF4-FFF2-40B4-BE49-F238E27FC236}">
                <a16:creationId xmlns:a16="http://schemas.microsoft.com/office/drawing/2014/main" id="{44CBF460-B069-4A92-8CC0-B245BBC31C9E}"/>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E481962B-9765-41BF-9029-C8B203FEFA15}"/>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853235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0EF963-0F58-4A4C-A39F-5F0764806C2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57C47426-5167-4CA5-99DE-FE3C46B4F1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54540BF6-F17C-438A-ACAB-5A1E26BC5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5ED5592-8971-4F18-81D2-E46FD0F4BA1E}"/>
              </a:ext>
            </a:extLst>
          </p:cNvPr>
          <p:cNvSpPr>
            <a:spLocks noGrp="1"/>
          </p:cNvSpPr>
          <p:nvPr>
            <p:ph type="dt" sz="half" idx="10"/>
          </p:nvPr>
        </p:nvSpPr>
        <p:spPr/>
        <p:txBody>
          <a:bodyPr/>
          <a:lstStyle/>
          <a:p>
            <a:fld id="{EDE3CDFF-49A7-4406-8715-2F9C9BE1CF10}" type="datetime1">
              <a:rPr lang="fr-CA" smtClean="0"/>
              <a:t>2023-08-10</a:t>
            </a:fld>
            <a:endParaRPr lang="fr-CA"/>
          </a:p>
        </p:txBody>
      </p:sp>
      <p:sp>
        <p:nvSpPr>
          <p:cNvPr id="6" name="Espace réservé du pied de page 5">
            <a:extLst>
              <a:ext uri="{FF2B5EF4-FFF2-40B4-BE49-F238E27FC236}">
                <a16:creationId xmlns:a16="http://schemas.microsoft.com/office/drawing/2014/main" id="{0E68E751-8210-4BEF-9993-EC277B575AC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895D4A9-0788-4ACC-9C13-ABA5479FC08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15554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F1F347-5042-45C5-8C8C-25FC57F0C4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E9038D53-D22C-4893-B71B-881C172C88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2E2B903E-BA25-47D8-ACB4-68308CF5E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9D9D55E-7921-47C2-9C2C-A7C97A00597E}"/>
              </a:ext>
            </a:extLst>
          </p:cNvPr>
          <p:cNvSpPr>
            <a:spLocks noGrp="1"/>
          </p:cNvSpPr>
          <p:nvPr>
            <p:ph type="dt" sz="half" idx="10"/>
          </p:nvPr>
        </p:nvSpPr>
        <p:spPr/>
        <p:txBody>
          <a:bodyPr/>
          <a:lstStyle/>
          <a:p>
            <a:fld id="{D3481EB7-6C41-4A35-BD91-4A9E1582EB78}" type="datetime1">
              <a:rPr lang="fr-CA" smtClean="0"/>
              <a:t>2023-08-10</a:t>
            </a:fld>
            <a:endParaRPr lang="fr-CA"/>
          </a:p>
        </p:txBody>
      </p:sp>
      <p:sp>
        <p:nvSpPr>
          <p:cNvPr id="6" name="Espace réservé du pied de page 5">
            <a:extLst>
              <a:ext uri="{FF2B5EF4-FFF2-40B4-BE49-F238E27FC236}">
                <a16:creationId xmlns:a16="http://schemas.microsoft.com/office/drawing/2014/main" id="{2A5FA527-F6C6-4C2F-9E4C-9C3ACF8CD41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C7E7808-331D-4EBC-9EBE-B5A15B74EDA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39447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44E022E-EE2C-4453-99A5-5859415273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B041E99C-3C72-4016-A3C6-20A47CD81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C24E14C-17D5-4CCF-B37B-9C161C8972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EB3980-4F31-4378-B119-CB0B3509AAF6}" type="datetime1">
              <a:rPr lang="fr-CA" smtClean="0"/>
              <a:t>2023-08-10</a:t>
            </a:fld>
            <a:endParaRPr lang="fr-CA"/>
          </a:p>
        </p:txBody>
      </p:sp>
      <p:sp>
        <p:nvSpPr>
          <p:cNvPr id="5" name="Espace réservé du pied de page 4">
            <a:extLst>
              <a:ext uri="{FF2B5EF4-FFF2-40B4-BE49-F238E27FC236}">
                <a16:creationId xmlns:a16="http://schemas.microsoft.com/office/drawing/2014/main" id="{FA6B07F2-177B-4522-B3E0-8033EE35D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A60F1EBC-A2A1-4196-9764-DBBE014A6951}"/>
              </a:ext>
            </a:extLst>
          </p:cNvPr>
          <p:cNvSpPr>
            <a:spLocks noGrp="1"/>
          </p:cNvSpPr>
          <p:nvPr>
            <p:ph type="sldNum" sz="quarter" idx="4"/>
          </p:nvPr>
        </p:nvSpPr>
        <p:spPr>
          <a:xfrm>
            <a:off x="9448800" y="-762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4EB29-D0B9-4703-B160-0192E9AA575F}" type="slidenum">
              <a:rPr lang="fr-CA" smtClean="0"/>
              <a:t>‹N°›</a:t>
            </a:fld>
            <a:endParaRPr lang="fr-CA"/>
          </a:p>
        </p:txBody>
      </p:sp>
    </p:spTree>
    <p:extLst>
      <p:ext uri="{BB962C8B-B14F-4D97-AF65-F5344CB8AC3E}">
        <p14:creationId xmlns:p14="http://schemas.microsoft.com/office/powerpoint/2010/main" val="260927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5.xml"/><Relationship Id="rId7" Type="http://schemas.openxmlformats.org/officeDocument/2006/relationships/image" Target="../media/image9.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2.xml"/><Relationship Id="rId5" Type="http://schemas.openxmlformats.org/officeDocument/2006/relationships/tags" Target="../tags/tag27.xml"/><Relationship Id="rId10" Type="http://schemas.openxmlformats.org/officeDocument/2006/relationships/image" Target="../media/image13.png"/><Relationship Id="rId4" Type="http://schemas.openxmlformats.org/officeDocument/2006/relationships/tags" Target="../tags/tag26.xml"/><Relationship Id="rId9"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tags" Target="../tags/tag30.xml"/><Relationship Id="rId7" Type="http://schemas.openxmlformats.org/officeDocument/2006/relationships/image" Target="../media/image10.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tags" Target="../tags/tag31.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4.xml"/><Relationship Id="rId7" Type="http://schemas.openxmlformats.org/officeDocument/2006/relationships/image" Target="../media/image9.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2.xml"/><Relationship Id="rId5" Type="http://schemas.openxmlformats.org/officeDocument/2006/relationships/tags" Target="../tags/tag36.xml"/><Relationship Id="rId10" Type="http://schemas.openxmlformats.org/officeDocument/2006/relationships/image" Target="../media/image14.png"/><Relationship Id="rId4" Type="http://schemas.openxmlformats.org/officeDocument/2006/relationships/tags" Target="../tags/tag35.xml"/><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tags" Target="../tags/tag39.xml"/><Relationship Id="rId7" Type="http://schemas.openxmlformats.org/officeDocument/2006/relationships/image" Target="../media/image10.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tags" Target="../tags/tag40.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tags" Target="../tags/tag43.xml"/><Relationship Id="rId7" Type="http://schemas.openxmlformats.org/officeDocument/2006/relationships/image" Target="../media/image10.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tags" Target="../tags/tag44.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7.xml"/><Relationship Id="rId7" Type="http://schemas.openxmlformats.org/officeDocument/2006/relationships/image" Target="../media/image9.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2.xml"/><Relationship Id="rId5" Type="http://schemas.openxmlformats.org/officeDocument/2006/relationships/tags" Target="../tags/tag49.xml"/><Relationship Id="rId10" Type="http://schemas.openxmlformats.org/officeDocument/2006/relationships/image" Target="../media/image16.png"/><Relationship Id="rId4" Type="http://schemas.openxmlformats.org/officeDocument/2006/relationships/tags" Target="../tags/tag48.xml"/><Relationship Id="rId9" Type="http://schemas.openxmlformats.org/officeDocument/2006/relationships/image" Target="../media/image11.svg"/></Relationships>
</file>

<file path=ppt/slides/_rels/slide1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52.xml"/><Relationship Id="rId7"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18.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6.xml"/><Relationship Id="rId7"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10" Type="http://schemas.openxmlformats.org/officeDocument/2006/relationships/image" Target="../media/image3.png"/><Relationship Id="rId4" Type="http://schemas.openxmlformats.org/officeDocument/2006/relationships/tags" Target="../tags/tag7.xml"/><Relationship Id="rId9"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2.xml"/><Relationship Id="rId11" Type="http://schemas.openxmlformats.org/officeDocument/2006/relationships/hyperlink" Target="https://www.youtube.com/watch?v=798q8o_Y-cc" TargetMode="External"/><Relationship Id="rId5" Type="http://schemas.openxmlformats.org/officeDocument/2006/relationships/tags" Target="../tags/tag17.xml"/><Relationship Id="rId10" Type="http://schemas.openxmlformats.org/officeDocument/2006/relationships/image" Target="../media/image11.png"/><Relationship Id="rId4" Type="http://schemas.openxmlformats.org/officeDocument/2006/relationships/tags" Target="../tags/tag16.xml"/><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0.xml"/><Relationship Id="rId7" Type="http://schemas.openxmlformats.org/officeDocument/2006/relationships/image" Target="../media/image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2.xml"/><Relationship Id="rId5" Type="http://schemas.openxmlformats.org/officeDocument/2006/relationships/tags" Target="../tags/tag22.xml"/><Relationship Id="rId10" Type="http://schemas.openxmlformats.org/officeDocument/2006/relationships/image" Target="../media/image12.png"/><Relationship Id="rId4" Type="http://schemas.openxmlformats.org/officeDocument/2006/relationships/tags" Target="../tags/tag21.xml"/><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D82372-74A8-43C2-B5CE-A9DE1934FD8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6AE3D705-0A12-4961-BE71-60B76A362E32}"/>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ZoneTexte 4">
            <a:extLst>
              <a:ext uri="{FF2B5EF4-FFF2-40B4-BE49-F238E27FC236}">
                <a16:creationId xmlns:a16="http://schemas.microsoft.com/office/drawing/2014/main" id="{293A16DD-8FB8-448B-BE47-9C9BA2474C50}"/>
              </a:ext>
            </a:extLst>
          </p:cNvPr>
          <p:cNvSpPr txBox="1"/>
          <p:nvPr>
            <p:custDataLst>
              <p:tags r:id="rId3"/>
            </p:custDataLst>
          </p:nvPr>
        </p:nvSpPr>
        <p:spPr>
          <a:xfrm>
            <a:off x="10814628" y="338281"/>
            <a:ext cx="1174173" cy="646331"/>
          </a:xfrm>
          <a:prstGeom prst="rect">
            <a:avLst/>
          </a:prstGeom>
          <a:noFill/>
        </p:spPr>
        <p:txBody>
          <a:bodyPr wrap="square" rtlCol="0">
            <a:spAutoFit/>
          </a:bodyPr>
          <a:lstStyle/>
          <a:p>
            <a:r>
              <a:rPr lang="fr-CA" dirty="0">
                <a:solidFill>
                  <a:srgbClr val="00CC99"/>
                </a:solidFill>
              </a:rPr>
              <a:t>5</a:t>
            </a:r>
            <a:r>
              <a:rPr lang="fr-CA" baseline="30000" dirty="0">
                <a:solidFill>
                  <a:srgbClr val="00CC99"/>
                </a:solidFill>
              </a:rPr>
              <a:t>e</a:t>
            </a:r>
            <a:r>
              <a:rPr lang="fr-CA" dirty="0">
                <a:solidFill>
                  <a:srgbClr val="00CC99"/>
                </a:solidFill>
              </a:rPr>
              <a:t> année</a:t>
            </a:r>
          </a:p>
          <a:p>
            <a:r>
              <a:rPr lang="fr-CA" dirty="0">
                <a:solidFill>
                  <a:srgbClr val="00CC99"/>
                </a:solidFill>
              </a:rPr>
              <a:t>Atelier 5.4</a:t>
            </a:r>
          </a:p>
        </p:txBody>
      </p:sp>
    </p:spTree>
    <p:extLst>
      <p:ext uri="{BB962C8B-B14F-4D97-AF65-F5344CB8AC3E}">
        <p14:creationId xmlns:p14="http://schemas.microsoft.com/office/powerpoint/2010/main" val="1420043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Être différent sans différend!</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989814" y="1690688"/>
            <a:ext cx="9643621" cy="3491806"/>
          </a:xfrm>
        </p:spPr>
        <p:txBody>
          <a:bodyPr>
            <a:normAutofit/>
          </a:bodyPr>
          <a:lstStyle/>
          <a:p>
            <a:pPr marL="0" marR="44450" lvl="3" indent="0" algn="just">
              <a:spcBef>
                <a:spcPts val="35"/>
              </a:spcBef>
              <a:spcAft>
                <a:spcPts val="0"/>
              </a:spcAft>
              <a:buNone/>
              <a:tabLst>
                <a:tab pos="2700655" algn="l"/>
              </a:tabLst>
            </a:pPr>
            <a:r>
              <a:rPr lang="fr-CA" sz="2800" dirty="0">
                <a:solidFill>
                  <a:srgbClr val="000000"/>
                </a:solidFill>
                <a:ea typeface="Trebuchet MS" panose="020B0603020202020204" pitchFamily="34" charset="0"/>
                <a:cs typeface="Trebuchet MS" panose="020B0603020202020204" pitchFamily="34" charset="0"/>
              </a:rPr>
              <a:t>Et maintenant…</a:t>
            </a:r>
          </a:p>
          <a:p>
            <a:pPr marL="0" marR="44450" lvl="3" indent="0" algn="just">
              <a:spcBef>
                <a:spcPts val="35"/>
              </a:spcBef>
              <a:spcAft>
                <a:spcPts val="0"/>
              </a:spcAft>
              <a:buNone/>
              <a:tabLst>
                <a:tab pos="2700655" algn="l"/>
              </a:tabLst>
            </a:pPr>
            <a:endParaRPr lang="fr-CA" sz="2800" dirty="0">
              <a:solidFill>
                <a:srgbClr val="000000"/>
              </a:solidFill>
              <a:ea typeface="Trebuchet MS" panose="020B0603020202020204" pitchFamily="34" charset="0"/>
              <a:cs typeface="Trebuchet MS" panose="020B0603020202020204" pitchFamily="34" charset="0"/>
            </a:endParaRPr>
          </a:p>
          <a:p>
            <a:pPr marL="457200" marR="44450" lvl="3" indent="-457200" algn="just">
              <a:lnSpc>
                <a:spcPct val="100000"/>
              </a:lnSpc>
              <a:spcBef>
                <a:spcPts val="35"/>
              </a:spcBef>
              <a:buSzPct val="80000"/>
              <a:tabLst>
                <a:tab pos="2700655" algn="l"/>
              </a:tabLst>
            </a:pPr>
            <a:r>
              <a:rPr lang="fr-CA" sz="2600" dirty="0">
                <a:solidFill>
                  <a:srgbClr val="000000"/>
                </a:solidFill>
                <a:ea typeface="Trebuchet MS" panose="020B0603020202020204" pitchFamily="34" charset="0"/>
                <a:cs typeface="Trebuchet MS" panose="020B0603020202020204" pitchFamily="34" charset="0"/>
              </a:rPr>
              <a:t>Si tu as choisi de rester seul ou seule, pourquoi as-tu fait ce choix?</a:t>
            </a:r>
          </a:p>
          <a:p>
            <a:pPr marL="457200" marR="44450" lvl="3" indent="-457200" algn="just">
              <a:lnSpc>
                <a:spcPct val="100000"/>
              </a:lnSpc>
              <a:spcBef>
                <a:spcPts val="35"/>
              </a:spcBef>
              <a:buSzPct val="80000"/>
              <a:tabLst>
                <a:tab pos="2700655" algn="l"/>
              </a:tabLst>
            </a:pPr>
            <a:endParaRPr lang="fr-CA" sz="1200" dirty="0">
              <a:solidFill>
                <a:srgbClr val="000000"/>
              </a:solidFill>
              <a:ea typeface="Trebuchet MS" panose="020B0603020202020204" pitchFamily="34" charset="0"/>
              <a:cs typeface="Trebuchet MS" panose="020B0603020202020204" pitchFamily="34" charset="0"/>
            </a:endParaRPr>
          </a:p>
          <a:p>
            <a:pPr marL="457200" marR="44450" lvl="3" indent="-457200" algn="just">
              <a:lnSpc>
                <a:spcPct val="100000"/>
              </a:lnSpc>
              <a:spcBef>
                <a:spcPts val="35"/>
              </a:spcBef>
              <a:buSzPct val="80000"/>
              <a:tabLst>
                <a:tab pos="2700655" algn="l"/>
              </a:tabLst>
            </a:pPr>
            <a:r>
              <a:rPr lang="fr-CA" sz="2600" dirty="0">
                <a:solidFill>
                  <a:srgbClr val="000000"/>
                </a:solidFill>
                <a:ea typeface="Trebuchet MS" panose="020B0603020202020204" pitchFamily="34" charset="0"/>
                <a:cs typeface="Trebuchet MS" panose="020B0603020202020204" pitchFamily="34" charset="0"/>
              </a:rPr>
              <a:t>Pourquoi certaines personnes ont été mises de côté?</a:t>
            </a:r>
          </a:p>
          <a:p>
            <a:pPr marL="457200" marR="44450" lvl="3" indent="-457200" algn="just">
              <a:lnSpc>
                <a:spcPct val="100000"/>
              </a:lnSpc>
              <a:spcBef>
                <a:spcPts val="35"/>
              </a:spcBef>
              <a:buSzPct val="80000"/>
              <a:tabLst>
                <a:tab pos="2700655" algn="l"/>
              </a:tabLst>
            </a:pPr>
            <a:endParaRPr lang="fr-CA" sz="1200" dirty="0">
              <a:solidFill>
                <a:srgbClr val="000000"/>
              </a:solidFill>
              <a:ea typeface="Trebuchet MS" panose="020B0603020202020204" pitchFamily="34" charset="0"/>
              <a:cs typeface="Trebuchet MS" panose="020B0603020202020204" pitchFamily="34" charset="0"/>
            </a:endParaRPr>
          </a:p>
          <a:p>
            <a:pPr marL="457200" marR="44450" lvl="3" indent="-457200" algn="just">
              <a:lnSpc>
                <a:spcPct val="100000"/>
              </a:lnSpc>
              <a:spcBef>
                <a:spcPts val="35"/>
              </a:spcBef>
              <a:buSzPct val="80000"/>
              <a:tabLst>
                <a:tab pos="2700655" algn="l"/>
              </a:tabLst>
            </a:pPr>
            <a:r>
              <a:rPr lang="fr-CA" sz="2600" dirty="0">
                <a:solidFill>
                  <a:srgbClr val="000000"/>
                </a:solidFill>
                <a:ea typeface="Trebuchet MS" panose="020B0603020202020204" pitchFamily="34" charset="0"/>
                <a:cs typeface="Trebuchet MS" panose="020B0603020202020204" pitchFamily="34" charset="0"/>
              </a:rPr>
              <a:t>Si tu as trouvé des partenaires, es-tu satisfait ou satisfaite des étiquettes des autres membres de ton équipe? Pourquoi?</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388076"/>
            <a:ext cx="12191999" cy="1469923"/>
          </a:xfrm>
          <a:prstGeom prst="rect">
            <a:avLst/>
          </a:prstGeom>
        </p:spPr>
      </p:pic>
      <p:pic>
        <p:nvPicPr>
          <p:cNvPr id="6" name="Graphique 5" descr="Homme et femme contour">
            <a:extLst>
              <a:ext uri="{FF2B5EF4-FFF2-40B4-BE49-F238E27FC236}">
                <a16:creationId xmlns:a16="http://schemas.microsoft.com/office/drawing/2014/main" id="{2BD0A8CD-69B9-4495-B777-332580A6300C}"/>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621183" y="570706"/>
            <a:ext cx="914400" cy="914400"/>
          </a:xfrm>
          <a:prstGeom prst="rect">
            <a:avLst/>
          </a:prstGeom>
        </p:spPr>
      </p:pic>
      <p:pic>
        <p:nvPicPr>
          <p:cNvPr id="5" name="Image 4"/>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9442134" y="4013385"/>
            <a:ext cx="1760052" cy="2479490"/>
          </a:xfrm>
          <a:prstGeom prst="rect">
            <a:avLst/>
          </a:prstGeom>
        </p:spPr>
      </p:pic>
      <p:sp>
        <p:nvSpPr>
          <p:cNvPr id="7" name="Espace réservé du numéro de diapositive 6"/>
          <p:cNvSpPr>
            <a:spLocks noGrp="1"/>
          </p:cNvSpPr>
          <p:nvPr>
            <p:ph type="sldNum" sz="quarter" idx="12"/>
          </p:nvPr>
        </p:nvSpPr>
        <p:spPr/>
        <p:txBody>
          <a:bodyPr/>
          <a:lstStyle/>
          <a:p>
            <a:fld id="{0C14EB29-D0B9-4703-B160-0192E9AA575F}" type="slidenum">
              <a:rPr lang="fr-CA" smtClean="0"/>
              <a:t>10</a:t>
            </a:fld>
            <a:endParaRPr lang="fr-CA"/>
          </a:p>
        </p:txBody>
      </p:sp>
    </p:spTree>
    <p:extLst>
      <p:ext uri="{BB962C8B-B14F-4D97-AF65-F5344CB8AC3E}">
        <p14:creationId xmlns:p14="http://schemas.microsoft.com/office/powerpoint/2010/main" val="3915393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Être différent sans différend!</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1274188" y="2165881"/>
            <a:ext cx="9643621" cy="3491806"/>
          </a:xfrm>
        </p:spPr>
        <p:txBody>
          <a:bodyPr>
            <a:normAutofit/>
          </a:bodyPr>
          <a:lstStyle/>
          <a:p>
            <a:pPr marL="0" marR="44450" lvl="3" indent="0" algn="ctr">
              <a:spcBef>
                <a:spcPts val="35"/>
              </a:spcBef>
              <a:spcAft>
                <a:spcPts val="0"/>
              </a:spcAft>
              <a:buNone/>
              <a:tabLst>
                <a:tab pos="2700655" algn="l"/>
              </a:tabLst>
            </a:pPr>
            <a:endParaRPr lang="fr-CA" sz="2800" dirty="0">
              <a:solidFill>
                <a:srgbClr val="000000"/>
              </a:solidFill>
              <a:ea typeface="Trebuchet MS" panose="020B0603020202020204" pitchFamily="34" charset="0"/>
              <a:cs typeface="Trebuchet MS" panose="020B0603020202020204" pitchFamily="34" charset="0"/>
            </a:endParaRPr>
          </a:p>
          <a:p>
            <a:pPr marL="0" marR="44450" lvl="3" indent="0" algn="ctr">
              <a:lnSpc>
                <a:spcPct val="100000"/>
              </a:lnSpc>
              <a:spcBef>
                <a:spcPts val="35"/>
              </a:spcBef>
              <a:buSzPct val="80000"/>
              <a:buNone/>
              <a:tabLst>
                <a:tab pos="2700655" algn="l"/>
              </a:tabLst>
            </a:pPr>
            <a:r>
              <a:rPr lang="fr-CA" sz="3200" dirty="0">
                <a:latin typeface="Calibri" panose="020F0502020204030204" pitchFamily="34" charset="0"/>
                <a:ea typeface="Arial" panose="020B0604020202020204" pitchFamily="34" charset="0"/>
                <a:cs typeface="Times New Roman" panose="02020603050405020304" pitchFamily="18" charset="0"/>
              </a:rPr>
              <a:t>D</a:t>
            </a:r>
            <a:r>
              <a:rPr lang="fr-CA" sz="3200" dirty="0">
                <a:effectLst/>
                <a:latin typeface="Calibri" panose="020F0502020204030204" pitchFamily="34" charset="0"/>
                <a:ea typeface="Arial" panose="020B0604020202020204" pitchFamily="34" charset="0"/>
                <a:cs typeface="Times New Roman" panose="02020603050405020304" pitchFamily="18" charset="0"/>
              </a:rPr>
              <a:t>ans la vraie vie, cela peut-il arriver qu’une personne soit rejetée en raison d’une étiquette qui lui est </a:t>
            </a:r>
            <a:br>
              <a:rPr lang="fr-CA" sz="3200" dirty="0">
                <a:effectLst/>
                <a:latin typeface="Calibri" panose="020F0502020204030204" pitchFamily="34" charset="0"/>
                <a:ea typeface="Arial" panose="020B0604020202020204" pitchFamily="34" charset="0"/>
                <a:cs typeface="Times New Roman" panose="02020603050405020304" pitchFamily="18" charset="0"/>
              </a:rPr>
            </a:br>
            <a:r>
              <a:rPr lang="fr-CA" sz="3200" dirty="0">
                <a:effectLst/>
                <a:latin typeface="Calibri" panose="020F0502020204030204" pitchFamily="34" charset="0"/>
                <a:ea typeface="Arial" panose="020B0604020202020204" pitchFamily="34" charset="0"/>
                <a:cs typeface="Times New Roman" panose="02020603050405020304" pitchFamily="18" charset="0"/>
              </a:rPr>
              <a:t>apposée</a:t>
            </a:r>
            <a:r>
              <a:rPr lang="fr-CA" sz="3200" dirty="0">
                <a:effectLst/>
              </a:rPr>
              <a:t> ?</a:t>
            </a:r>
            <a:endParaRPr lang="fr-CA" sz="3200" dirty="0">
              <a:solidFill>
                <a:srgbClr val="000000"/>
              </a:solidFill>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6"/>
          <a:srcRect t="72843"/>
          <a:stretch/>
        </p:blipFill>
        <p:spPr>
          <a:xfrm>
            <a:off x="0" y="5388076"/>
            <a:ext cx="12191999" cy="1469923"/>
          </a:xfrm>
          <a:prstGeom prst="rect">
            <a:avLst/>
          </a:prstGeom>
        </p:spPr>
      </p:pic>
      <p:pic>
        <p:nvPicPr>
          <p:cNvPr id="6" name="Graphique 5" descr="Homme et femme contour">
            <a:extLst>
              <a:ext uri="{FF2B5EF4-FFF2-40B4-BE49-F238E27FC236}">
                <a16:creationId xmlns:a16="http://schemas.microsoft.com/office/drawing/2014/main" id="{2BD0A8CD-69B9-4495-B777-332580A6300C}"/>
              </a:ext>
            </a:extLst>
          </p:cNvPr>
          <p:cNvPicPr>
            <a:picLocks noChangeAspect="1"/>
          </p:cNvPicPr>
          <p:nvPr>
            <p:custDataLst>
              <p:tags r:id="rId4"/>
            </p:custDataLst>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621183" y="570706"/>
            <a:ext cx="914400" cy="914400"/>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11</a:t>
            </a:fld>
            <a:endParaRPr lang="fr-CA"/>
          </a:p>
        </p:txBody>
      </p:sp>
    </p:spTree>
    <p:extLst>
      <p:ext uri="{BB962C8B-B14F-4D97-AF65-F5344CB8AC3E}">
        <p14:creationId xmlns:p14="http://schemas.microsoft.com/office/powerpoint/2010/main" val="2716055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Être différent sans différend!</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1465350" y="1592361"/>
            <a:ext cx="9261297" cy="3549959"/>
          </a:xfrm>
        </p:spPr>
        <p:txBody>
          <a:bodyPr>
            <a:normAutofit lnSpcReduction="10000"/>
          </a:bodyPr>
          <a:lstStyle/>
          <a:p>
            <a:pPr marR="234950" algn="just">
              <a:lnSpc>
                <a:spcPct val="100000"/>
              </a:lnSpc>
              <a:spcBef>
                <a:spcPts val="600"/>
              </a:spcBef>
              <a:buSzPct val="80000"/>
              <a:tabLst>
                <a:tab pos="2700655" algn="l"/>
              </a:tabLst>
            </a:pPr>
            <a:r>
              <a:rPr lang="fr-CA" sz="2600" dirty="0">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Est-ce la faute des personnes si elles sont rejetées?</a:t>
            </a:r>
          </a:p>
          <a:p>
            <a:pPr marR="234950" algn="just">
              <a:lnSpc>
                <a:spcPct val="100000"/>
              </a:lnSpc>
              <a:spcBef>
                <a:spcPts val="600"/>
              </a:spcBef>
              <a:buSzPct val="80000"/>
              <a:tabLst>
                <a:tab pos="2700655" algn="l"/>
              </a:tabLst>
            </a:pPr>
            <a:endParaRPr lang="fr-CA" sz="500" dirty="0">
              <a:effectLst/>
              <a:latin typeface="Trebuchet MS" panose="020B0603020202020204" pitchFamily="34" charset="0"/>
              <a:ea typeface="Trebuchet MS" panose="020B0603020202020204" pitchFamily="34" charset="0"/>
              <a:cs typeface="Trebuchet MS" panose="020B0603020202020204" pitchFamily="34" charset="0"/>
            </a:endParaRPr>
          </a:p>
          <a:p>
            <a:pPr marR="234950" algn="just">
              <a:lnSpc>
                <a:spcPct val="100000"/>
              </a:lnSpc>
              <a:spcBef>
                <a:spcPts val="600"/>
              </a:spcBef>
              <a:buSzPct val="80000"/>
              <a:tabLst>
                <a:tab pos="2700655" algn="l"/>
              </a:tabLst>
            </a:pPr>
            <a:r>
              <a:rPr lang="fr-CA" sz="2600" dirty="0">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Est-ce qu’il t’arrive de poser des étiquettes sans vraiment connaître la personne?</a:t>
            </a:r>
          </a:p>
          <a:p>
            <a:pPr marR="234950" algn="just">
              <a:lnSpc>
                <a:spcPct val="100000"/>
              </a:lnSpc>
              <a:spcBef>
                <a:spcPts val="600"/>
              </a:spcBef>
              <a:buSzPct val="80000"/>
              <a:tabLst>
                <a:tab pos="2700655" algn="l"/>
              </a:tabLst>
            </a:pPr>
            <a:endParaRPr lang="fr-CA" sz="500" dirty="0">
              <a:effectLst/>
              <a:latin typeface="Trebuchet MS" panose="020B0603020202020204" pitchFamily="34" charset="0"/>
              <a:ea typeface="Trebuchet MS" panose="020B0603020202020204" pitchFamily="34" charset="0"/>
              <a:cs typeface="Trebuchet MS" panose="020B0603020202020204" pitchFamily="34" charset="0"/>
            </a:endParaRPr>
          </a:p>
          <a:p>
            <a:pPr marR="234950" algn="just">
              <a:lnSpc>
                <a:spcPct val="100000"/>
              </a:lnSpc>
              <a:spcBef>
                <a:spcPts val="600"/>
              </a:spcBef>
              <a:buSzPct val="80000"/>
              <a:tabLst>
                <a:tab pos="2700655" algn="l"/>
              </a:tabLst>
            </a:pPr>
            <a:r>
              <a:rPr lang="fr-FR" sz="2600" dirty="0">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Quand les autres nous acceptent, est-ce agréable de vivre en groupe? Pourquoi?</a:t>
            </a:r>
          </a:p>
          <a:p>
            <a:pPr marR="234950" algn="just">
              <a:lnSpc>
                <a:spcPct val="100000"/>
              </a:lnSpc>
              <a:spcBef>
                <a:spcPts val="600"/>
              </a:spcBef>
              <a:buSzPct val="80000"/>
              <a:tabLst>
                <a:tab pos="2700655" algn="l"/>
              </a:tabLst>
            </a:pPr>
            <a:endParaRPr lang="fr-CA" sz="500" dirty="0">
              <a:effectLst/>
              <a:latin typeface="Trebuchet MS" panose="020B0603020202020204" pitchFamily="34" charset="0"/>
              <a:ea typeface="Trebuchet MS" panose="020B0603020202020204" pitchFamily="34" charset="0"/>
              <a:cs typeface="Trebuchet MS" panose="020B0603020202020204" pitchFamily="34" charset="0"/>
            </a:endParaRPr>
          </a:p>
          <a:p>
            <a:pPr marR="234950" algn="just">
              <a:lnSpc>
                <a:spcPct val="100000"/>
              </a:lnSpc>
              <a:spcBef>
                <a:spcPts val="600"/>
              </a:spcBef>
              <a:buSzPct val="80000"/>
              <a:tabLst>
                <a:tab pos="2700655" algn="l"/>
              </a:tabLst>
            </a:pPr>
            <a:r>
              <a:rPr lang="fr-FR" sz="2600" dirty="0">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Quand les autres nous ignorent ou nous rejettent, est-ce agréable de vivre en groupe? Pourquoi?</a:t>
            </a:r>
            <a:endParaRPr lang="fr-CA" sz="2600" dirty="0">
              <a:effectLst/>
              <a:latin typeface="Trebuchet MS" panose="020B0603020202020204" pitchFamily="34" charset="0"/>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532435"/>
            <a:ext cx="12191999" cy="1325563"/>
          </a:xfrm>
          <a:prstGeom prst="rect">
            <a:avLst/>
          </a:prstGeom>
        </p:spPr>
      </p:pic>
      <p:pic>
        <p:nvPicPr>
          <p:cNvPr id="6" name="Graphique 5" descr="Homme et femme contour">
            <a:extLst>
              <a:ext uri="{FF2B5EF4-FFF2-40B4-BE49-F238E27FC236}">
                <a16:creationId xmlns:a16="http://schemas.microsoft.com/office/drawing/2014/main" id="{2BD0A8CD-69B9-4495-B777-332580A6300C}"/>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621183" y="570706"/>
            <a:ext cx="914400" cy="914400"/>
          </a:xfrm>
          <a:prstGeom prst="rect">
            <a:avLst/>
          </a:prstGeom>
        </p:spPr>
      </p:pic>
      <p:pic>
        <p:nvPicPr>
          <p:cNvPr id="7" name="Image 6" descr="Une image contenant poupée, jouet&#10;&#10;Description générée automatiquement">
            <a:extLst>
              <a:ext uri="{FF2B5EF4-FFF2-40B4-BE49-F238E27FC236}">
                <a16:creationId xmlns:a16="http://schemas.microsoft.com/office/drawing/2014/main" id="{D920A428-8265-4A74-A943-914566FC918F}"/>
              </a:ext>
            </a:extLst>
          </p:cNvPr>
          <p:cNvPicPr>
            <a:picLocks noChangeAspect="1"/>
          </p:cNvPicPr>
          <p:nvPr>
            <p:custDataLst>
              <p:tags r:id="rId5"/>
            </p:custDataLst>
          </p:nvPr>
        </p:nvPicPr>
        <p:blipFill>
          <a:blip r:embed="rId10" cstate="hqprint">
            <a:extLst>
              <a:ext uri="{28A0092B-C50C-407E-A947-70E740481C1C}">
                <a14:useLocalDpi xmlns:a14="http://schemas.microsoft.com/office/drawing/2010/main" val="0"/>
              </a:ext>
            </a:extLst>
          </a:blip>
          <a:stretch>
            <a:fillRect/>
          </a:stretch>
        </p:blipFill>
        <p:spPr>
          <a:xfrm flipH="1">
            <a:off x="10602652" y="4301695"/>
            <a:ext cx="1040097" cy="2315921"/>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12</a:t>
            </a:fld>
            <a:endParaRPr lang="fr-CA"/>
          </a:p>
        </p:txBody>
      </p:sp>
    </p:spTree>
    <p:extLst>
      <p:ext uri="{BB962C8B-B14F-4D97-AF65-F5344CB8AC3E}">
        <p14:creationId xmlns:p14="http://schemas.microsoft.com/office/powerpoint/2010/main" val="2757248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Être différent sans différend!</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3783154" y="1690687"/>
            <a:ext cx="7849067" cy="3549959"/>
          </a:xfrm>
        </p:spPr>
        <p:txBody>
          <a:bodyPr>
            <a:noAutofit/>
          </a:bodyPr>
          <a:lstStyle/>
          <a:p>
            <a:pPr marL="0" marR="234950" lvl="3" indent="0" algn="just">
              <a:lnSpc>
                <a:spcPct val="100000"/>
              </a:lnSpc>
              <a:spcBef>
                <a:spcPts val="900"/>
              </a:spcBef>
              <a:spcAft>
                <a:spcPts val="0"/>
              </a:spcAft>
              <a:buNone/>
              <a:tabLst>
                <a:tab pos="2700655" algn="l"/>
              </a:tabLst>
            </a:pPr>
            <a:r>
              <a:rPr lang="fr-CA" sz="2500" dirty="0">
                <a:effectLst/>
                <a:ea typeface="Trebuchet MS" panose="020B0603020202020204" pitchFamily="34" charset="0"/>
                <a:cs typeface="Trebuchet MS" panose="020B0603020202020204" pitchFamily="34" charset="0"/>
              </a:rPr>
              <a:t>Il arrive qu’on attribue une étiquette négative à une personne ou à un groupe…</a:t>
            </a:r>
          </a:p>
          <a:p>
            <a:pPr marL="0" marR="234950" lvl="3" indent="0" algn="just">
              <a:lnSpc>
                <a:spcPct val="100000"/>
              </a:lnSpc>
              <a:spcBef>
                <a:spcPts val="0"/>
              </a:spcBef>
              <a:spcAft>
                <a:spcPts val="0"/>
              </a:spcAft>
              <a:buNone/>
              <a:tabLst>
                <a:tab pos="2700655" algn="l"/>
              </a:tabLst>
            </a:pPr>
            <a:endParaRPr lang="fr-CA" dirty="0">
              <a:ea typeface="Trebuchet MS" panose="020B0603020202020204" pitchFamily="34" charset="0"/>
              <a:cs typeface="Trebuchet MS" panose="020B0603020202020204" pitchFamily="34" charset="0"/>
            </a:endParaRPr>
          </a:p>
          <a:p>
            <a:pPr marL="0" marR="234950" lvl="3" indent="0" algn="just">
              <a:lnSpc>
                <a:spcPct val="100000"/>
              </a:lnSpc>
              <a:spcBef>
                <a:spcPts val="0"/>
              </a:spcBef>
              <a:spcAft>
                <a:spcPts val="0"/>
              </a:spcAft>
              <a:buNone/>
              <a:tabLst>
                <a:tab pos="2700655" algn="l"/>
              </a:tabLst>
            </a:pPr>
            <a:r>
              <a:rPr lang="fr-CA" sz="2500" dirty="0">
                <a:ea typeface="Trebuchet MS" panose="020B0603020202020204" pitchFamily="34" charset="0"/>
                <a:cs typeface="Trebuchet MS" panose="020B0603020202020204" pitchFamily="34" charset="0"/>
              </a:rPr>
              <a:t>La plupart du temps, o</a:t>
            </a:r>
            <a:r>
              <a:rPr lang="fr-CA" sz="2500" dirty="0">
                <a:effectLst/>
                <a:ea typeface="Trebuchet MS" panose="020B0603020202020204" pitchFamily="34" charset="0"/>
                <a:cs typeface="Trebuchet MS" panose="020B0603020202020204" pitchFamily="34" charset="0"/>
              </a:rPr>
              <a:t>n adopte une attitude d</a:t>
            </a:r>
            <a:r>
              <a:rPr lang="fr-CA" sz="2500" dirty="0">
                <a:ea typeface="Trebuchet MS" panose="020B0603020202020204" pitchFamily="34" charset="0"/>
                <a:cs typeface="Trebuchet MS" panose="020B0603020202020204" pitchFamily="34" charset="0"/>
              </a:rPr>
              <a:t>’indifférence ou de rejet envers ces personnes.</a:t>
            </a:r>
          </a:p>
          <a:p>
            <a:pPr marL="0" marR="234950" lvl="3" indent="0" algn="just">
              <a:lnSpc>
                <a:spcPct val="100000"/>
              </a:lnSpc>
              <a:spcBef>
                <a:spcPts val="0"/>
              </a:spcBef>
              <a:spcAft>
                <a:spcPts val="0"/>
              </a:spcAft>
              <a:buNone/>
              <a:tabLst>
                <a:tab pos="2700655" algn="l"/>
              </a:tabLst>
            </a:pPr>
            <a:endParaRPr lang="fr-CA" dirty="0">
              <a:effectLst/>
              <a:ea typeface="Trebuchet MS" panose="020B0603020202020204" pitchFamily="34" charset="0"/>
              <a:cs typeface="Trebuchet MS" panose="020B0603020202020204" pitchFamily="34" charset="0"/>
            </a:endParaRPr>
          </a:p>
          <a:p>
            <a:pPr marL="0" marR="234950" lvl="3" indent="0" algn="just">
              <a:lnSpc>
                <a:spcPct val="100000"/>
              </a:lnSpc>
              <a:spcBef>
                <a:spcPts val="0"/>
              </a:spcBef>
              <a:spcAft>
                <a:spcPts val="0"/>
              </a:spcAft>
              <a:buNone/>
              <a:tabLst>
                <a:tab pos="2700655" algn="l"/>
              </a:tabLst>
            </a:pPr>
            <a:r>
              <a:rPr lang="fr-CA" sz="2500" dirty="0">
                <a:ea typeface="Trebuchet MS" panose="020B0603020202020204" pitchFamily="34" charset="0"/>
                <a:cs typeface="Trebuchet MS" panose="020B0603020202020204" pitchFamily="34" charset="0"/>
              </a:rPr>
              <a:t>Pour que la vie de classe soit agréable, évite de coller des étiquettes négatives aux autres et reconnais que les opinions, les goûts et les intérêts de chacun méritent d’être respectés!</a:t>
            </a:r>
            <a:endParaRPr lang="fr-CA" sz="2500" dirty="0">
              <a:effectLst/>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6"/>
          <a:srcRect t="72843"/>
          <a:stretch/>
        </p:blipFill>
        <p:spPr>
          <a:xfrm>
            <a:off x="0" y="5532438"/>
            <a:ext cx="12191999" cy="1325562"/>
          </a:xfrm>
          <a:prstGeom prst="rect">
            <a:avLst/>
          </a:prstGeom>
        </p:spPr>
      </p:pic>
      <p:pic>
        <p:nvPicPr>
          <p:cNvPr id="6" name="Graphique 5" descr="Homme et femme contour">
            <a:extLst>
              <a:ext uri="{FF2B5EF4-FFF2-40B4-BE49-F238E27FC236}">
                <a16:creationId xmlns:a16="http://schemas.microsoft.com/office/drawing/2014/main" id="{2BD0A8CD-69B9-4495-B777-332580A6300C}"/>
              </a:ext>
            </a:extLst>
          </p:cNvPr>
          <p:cNvPicPr>
            <a:picLocks noChangeAspect="1"/>
          </p:cNvPicPr>
          <p:nvPr>
            <p:custDataLst>
              <p:tags r:id="rId4"/>
            </p:custDataLst>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621183" y="570706"/>
            <a:ext cx="914400" cy="914400"/>
          </a:xfrm>
          <a:prstGeom prst="rect">
            <a:avLst/>
          </a:prstGeom>
        </p:spPr>
      </p:pic>
      <p:pic>
        <p:nvPicPr>
          <p:cNvPr id="8" name="Image 7">
            <a:extLst>
              <a:ext uri="{FF2B5EF4-FFF2-40B4-BE49-F238E27FC236}">
                <a16:creationId xmlns:a16="http://schemas.microsoft.com/office/drawing/2014/main" id="{76C0B0CB-DE43-B8B3-C1DA-FCCE33A9C7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4437" y="2089930"/>
            <a:ext cx="2481344" cy="2678140"/>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13</a:t>
            </a:fld>
            <a:endParaRPr lang="fr-CA"/>
          </a:p>
        </p:txBody>
      </p:sp>
    </p:spTree>
    <p:extLst>
      <p:ext uri="{BB962C8B-B14F-4D97-AF65-F5344CB8AC3E}">
        <p14:creationId xmlns:p14="http://schemas.microsoft.com/office/powerpoint/2010/main" val="2292889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Être différent sans différend!</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1288721" y="2730065"/>
            <a:ext cx="9614555" cy="2483417"/>
          </a:xfrm>
        </p:spPr>
        <p:txBody>
          <a:bodyPr>
            <a:normAutofit/>
          </a:bodyPr>
          <a:lstStyle/>
          <a:p>
            <a:pPr marL="0" marR="234950" lvl="3" indent="0" algn="ctr">
              <a:spcBef>
                <a:spcPts val="900"/>
              </a:spcBef>
              <a:spcAft>
                <a:spcPts val="0"/>
              </a:spcAft>
              <a:buNone/>
              <a:tabLst>
                <a:tab pos="2700655" algn="l"/>
              </a:tabLst>
            </a:pPr>
            <a:r>
              <a:rPr lang="fr-CA" sz="2800" dirty="0">
                <a:latin typeface="Calibri" panose="020F0502020204030204" pitchFamily="34" charset="0"/>
                <a:ea typeface="Trebuchet MS" panose="020B0703020202090204" pitchFamily="34" charset="0"/>
                <a:cs typeface="Times New Roman" panose="02020603050405020304" pitchFamily="18" charset="0"/>
              </a:rPr>
              <a:t>Comment </a:t>
            </a:r>
            <a:r>
              <a:rPr lang="fr-CA" sz="2800" dirty="0">
                <a:effectLst/>
                <a:latin typeface="Calibri" panose="020F0502020204030204" pitchFamily="34" charset="0"/>
                <a:ea typeface="Trebuchet MS" panose="020B0703020202090204" pitchFamily="34" charset="0"/>
                <a:cs typeface="Times New Roman" panose="02020603050405020304" pitchFamily="18" charset="0"/>
              </a:rPr>
              <a:t> devrait-t-on agir devant une situation où il y a apparence de préjugé ou de discrimination</a:t>
            </a:r>
            <a:r>
              <a:rPr lang="fr-CA" sz="2800" dirty="0">
                <a:effectLst/>
              </a:rPr>
              <a:t> ?</a:t>
            </a:r>
            <a:endParaRPr lang="fr-CA" sz="2800" dirty="0">
              <a:solidFill>
                <a:srgbClr val="000000"/>
              </a:solidFill>
              <a:effectLst/>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6"/>
          <a:srcRect t="72843"/>
          <a:stretch/>
        </p:blipFill>
        <p:spPr>
          <a:xfrm>
            <a:off x="0" y="5388076"/>
            <a:ext cx="12191999" cy="1469923"/>
          </a:xfrm>
          <a:prstGeom prst="rect">
            <a:avLst/>
          </a:prstGeom>
        </p:spPr>
      </p:pic>
      <p:pic>
        <p:nvPicPr>
          <p:cNvPr id="6" name="Graphique 5" descr="Homme et femme contour">
            <a:extLst>
              <a:ext uri="{FF2B5EF4-FFF2-40B4-BE49-F238E27FC236}">
                <a16:creationId xmlns:a16="http://schemas.microsoft.com/office/drawing/2014/main" id="{2BD0A8CD-69B9-4495-B777-332580A6300C}"/>
              </a:ext>
            </a:extLst>
          </p:cNvPr>
          <p:cNvPicPr>
            <a:picLocks noChangeAspect="1"/>
          </p:cNvPicPr>
          <p:nvPr>
            <p:custDataLst>
              <p:tags r:id="rId4"/>
            </p:custDataLst>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621183" y="570706"/>
            <a:ext cx="914400" cy="914400"/>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14</a:t>
            </a:fld>
            <a:endParaRPr lang="fr-CA"/>
          </a:p>
        </p:txBody>
      </p:sp>
    </p:spTree>
    <p:extLst>
      <p:ext uri="{BB962C8B-B14F-4D97-AF65-F5344CB8AC3E}">
        <p14:creationId xmlns:p14="http://schemas.microsoft.com/office/powerpoint/2010/main" val="1534622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Être différent sans différend!</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2"/>
            </p:custDataLst>
          </p:nvPr>
        </p:nvPicPr>
        <p:blipFill rotWithShape="1">
          <a:blip r:embed="rId7"/>
          <a:srcRect t="72843"/>
          <a:stretch/>
        </p:blipFill>
        <p:spPr>
          <a:xfrm>
            <a:off x="0" y="5388076"/>
            <a:ext cx="12191999" cy="1469923"/>
          </a:xfrm>
          <a:prstGeom prst="rect">
            <a:avLst/>
          </a:prstGeom>
        </p:spPr>
      </p:pic>
      <p:pic>
        <p:nvPicPr>
          <p:cNvPr id="6" name="Graphique 5" descr="Homme et femme contour">
            <a:extLst>
              <a:ext uri="{FF2B5EF4-FFF2-40B4-BE49-F238E27FC236}">
                <a16:creationId xmlns:a16="http://schemas.microsoft.com/office/drawing/2014/main" id="{2BD0A8CD-69B9-4495-B777-332580A6300C}"/>
              </a:ext>
            </a:extLst>
          </p:cNvPr>
          <p:cNvPicPr>
            <a:picLocks noChangeAspect="1"/>
          </p:cNvPicPr>
          <p:nvPr>
            <p:custDataLst>
              <p:tags r:id="rId3"/>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621183" y="570706"/>
            <a:ext cx="914400" cy="914400"/>
          </a:xfrm>
          <a:prstGeom prst="rect">
            <a:avLst/>
          </a:prstGeom>
        </p:spPr>
      </p:pic>
      <p:pic>
        <p:nvPicPr>
          <p:cNvPr id="7" name="Image 6" descr="Une image contenant clipart&#10;&#10;Description générée automatiquement">
            <a:extLst>
              <a:ext uri="{FF2B5EF4-FFF2-40B4-BE49-F238E27FC236}">
                <a16:creationId xmlns:a16="http://schemas.microsoft.com/office/drawing/2014/main" id="{DFF702CE-A968-41AD-92C7-102B5182AD20}"/>
              </a:ext>
            </a:extLst>
          </p:cNvPr>
          <p:cNvPicPr>
            <a:picLocks noChangeAspect="1"/>
          </p:cNvPicPr>
          <p:nvPr>
            <p:custDataLst>
              <p:tags r:id="rId4"/>
            </p:custDataLst>
          </p:nvPr>
        </p:nvPicPr>
        <p:blipFill>
          <a:blip r:embed="rId10" cstate="hqprint">
            <a:extLst>
              <a:ext uri="{28A0092B-C50C-407E-A947-70E740481C1C}">
                <a14:useLocalDpi xmlns:a14="http://schemas.microsoft.com/office/drawing/2010/main" val="0"/>
              </a:ext>
            </a:extLst>
          </a:blip>
          <a:stretch>
            <a:fillRect/>
          </a:stretch>
        </p:blipFill>
        <p:spPr>
          <a:xfrm>
            <a:off x="10803694" y="4017926"/>
            <a:ext cx="920181" cy="2329136"/>
          </a:xfrm>
          <a:prstGeom prst="rect">
            <a:avLst/>
          </a:prstGeom>
        </p:spPr>
      </p:pic>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5"/>
            </p:custDataLst>
          </p:nvPr>
        </p:nvSpPr>
        <p:spPr>
          <a:xfrm>
            <a:off x="838200" y="1485106"/>
            <a:ext cx="10203730" cy="4108259"/>
          </a:xfrm>
        </p:spPr>
        <p:txBody>
          <a:bodyPr vert="horz" lIns="91440" tIns="45720" rIns="91440" bIns="45720" rtlCol="0" anchor="t">
            <a:normAutofit fontScale="70000" lnSpcReduction="20000"/>
          </a:bodyPr>
          <a:lstStyle/>
          <a:p>
            <a:pPr marL="0" marR="234950" lvl="3" indent="0">
              <a:lnSpc>
                <a:spcPct val="120000"/>
              </a:lnSpc>
              <a:spcBef>
                <a:spcPts val="900"/>
              </a:spcBef>
              <a:spcAft>
                <a:spcPts val="0"/>
              </a:spcAft>
              <a:buNone/>
              <a:tabLst>
                <a:tab pos="2700655" algn="l"/>
              </a:tabLst>
            </a:pPr>
            <a:r>
              <a:rPr lang="fr-CA" sz="3200" dirty="0">
                <a:solidFill>
                  <a:srgbClr val="000000"/>
                </a:solidFill>
                <a:effectLst/>
                <a:ea typeface="Trebuchet MS" panose="020B0603020202020204" pitchFamily="34" charset="0"/>
                <a:cs typeface="Trebuchet MS" panose="020B0603020202020204" pitchFamily="34" charset="0"/>
              </a:rPr>
              <a:t>Si tu es témoin d’une situation où il  y a apparence de préjugé ou de discrimination, tu peux utiliser les pistes de solutions suivantes : </a:t>
            </a:r>
          </a:p>
          <a:p>
            <a:pPr marL="0" marR="234950" lvl="3" indent="0">
              <a:lnSpc>
                <a:spcPct val="120000"/>
              </a:lnSpc>
              <a:spcBef>
                <a:spcPts val="900"/>
              </a:spcBef>
              <a:spcAft>
                <a:spcPts val="0"/>
              </a:spcAft>
              <a:buNone/>
              <a:tabLst>
                <a:tab pos="2700655" algn="l"/>
              </a:tabLst>
            </a:pPr>
            <a:endParaRPr lang="fr-CA" sz="800" dirty="0">
              <a:solidFill>
                <a:srgbClr val="000000"/>
              </a:solidFill>
              <a:effectLst/>
              <a:ea typeface="Trebuchet MS" panose="020B0603020202020204" pitchFamily="34" charset="0"/>
              <a:cs typeface="Trebuchet MS" panose="020B0603020202020204" pitchFamily="34" charset="0"/>
            </a:endParaRPr>
          </a:p>
          <a:p>
            <a:pPr marL="263525" marR="234950" lvl="3" indent="-263525" algn="just">
              <a:lnSpc>
                <a:spcPct val="120000"/>
              </a:lnSpc>
              <a:spcBef>
                <a:spcPts val="900"/>
              </a:spcBef>
              <a:buSzPct val="80000"/>
            </a:pPr>
            <a:r>
              <a:rPr lang="fr-CA" sz="3200" dirty="0">
                <a:solidFill>
                  <a:srgbClr val="000000"/>
                </a:solidFill>
                <a:effectLst/>
                <a:ea typeface="Trebuchet MS" panose="020B0603020202020204" pitchFamily="34" charset="0"/>
                <a:cs typeface="Trebuchet MS" panose="020B0603020202020204" pitchFamily="34" charset="0"/>
              </a:rPr>
              <a:t>Ne ris pas lorsque quelqu’un fait une blague à caractère raciste, sexiste ou hétérosexiste;</a:t>
            </a:r>
          </a:p>
          <a:p>
            <a:pPr marL="263525" marR="234950" lvl="3" indent="-263525" algn="just">
              <a:lnSpc>
                <a:spcPct val="120000"/>
              </a:lnSpc>
              <a:spcBef>
                <a:spcPts val="900"/>
              </a:spcBef>
              <a:buSzPct val="80000"/>
            </a:pPr>
            <a:r>
              <a:rPr lang="fr-CA" sz="3200" dirty="0">
                <a:solidFill>
                  <a:srgbClr val="000000"/>
                </a:solidFill>
                <a:effectLst/>
                <a:ea typeface="Trebuchet MS" panose="020B0603020202020204" pitchFamily="34" charset="0"/>
                <a:cs typeface="Trebuchet MS" panose="020B0603020202020204" pitchFamily="34" charset="0"/>
              </a:rPr>
              <a:t>Oppose-toi à tes pairs qui expriment des croyances pleines de préjugés</a:t>
            </a:r>
            <a:r>
              <a:rPr lang="fr-CA" sz="3200" dirty="0">
                <a:solidFill>
                  <a:srgbClr val="000000"/>
                </a:solidFill>
                <a:ea typeface="Trebuchet MS" panose="020B0603020202020204" pitchFamily="34" charset="0"/>
                <a:cs typeface="Trebuchet MS" panose="020B0603020202020204" pitchFamily="34" charset="0"/>
              </a:rPr>
              <a:t>,</a:t>
            </a:r>
            <a:r>
              <a:rPr lang="fr-CA" sz="3200" dirty="0">
                <a:solidFill>
                  <a:srgbClr val="000000"/>
                </a:solidFill>
                <a:effectLst/>
                <a:ea typeface="Trebuchet MS" panose="020B0603020202020204" pitchFamily="34" charset="0"/>
                <a:cs typeface="Trebuchet MS" panose="020B0603020202020204" pitchFamily="34" charset="0"/>
              </a:rPr>
              <a:t> sois un agent ou une agente de changement;</a:t>
            </a:r>
          </a:p>
          <a:p>
            <a:pPr marL="263525" marR="234950" lvl="3" indent="-263525" algn="just">
              <a:lnSpc>
                <a:spcPct val="120000"/>
              </a:lnSpc>
              <a:spcBef>
                <a:spcPts val="900"/>
              </a:spcBef>
              <a:buSzPct val="80000"/>
            </a:pPr>
            <a:r>
              <a:rPr lang="fr-CA" sz="3200" dirty="0">
                <a:solidFill>
                  <a:srgbClr val="000000"/>
                </a:solidFill>
                <a:effectLst/>
                <a:ea typeface="Trebuchet MS" panose="020B0603020202020204" pitchFamily="34" charset="0"/>
                <a:cs typeface="Trebuchet MS" panose="020B0603020202020204" pitchFamily="34" charset="0"/>
              </a:rPr>
              <a:t>Travaille avec un groupe de personnes diversifiées à l’école ou dans ta communauté;</a:t>
            </a:r>
          </a:p>
          <a:p>
            <a:pPr marL="263525" marR="234950" lvl="3" indent="-263525" algn="just">
              <a:lnSpc>
                <a:spcPct val="120000"/>
              </a:lnSpc>
              <a:spcBef>
                <a:spcPts val="900"/>
              </a:spcBef>
              <a:buSzPct val="80000"/>
            </a:pPr>
            <a:r>
              <a:rPr lang="fr-CA" sz="3200" dirty="0">
                <a:solidFill>
                  <a:srgbClr val="000000"/>
                </a:solidFill>
                <a:ea typeface="Trebuchet MS" panose="020B0603020202020204" pitchFamily="34" charset="0"/>
                <a:cs typeface="Trebuchet MS" panose="020B0603020202020204" pitchFamily="34" charset="0"/>
              </a:rPr>
              <a:t>S</a:t>
            </a:r>
            <a:r>
              <a:rPr lang="fr-CA" sz="3200" dirty="0">
                <a:solidFill>
                  <a:srgbClr val="000000"/>
                </a:solidFill>
                <a:effectLst/>
                <a:ea typeface="Trebuchet MS" panose="020B0603020202020204" pitchFamily="34" charset="0"/>
                <a:cs typeface="Trebuchet MS" panose="020B0603020202020204" pitchFamily="34" charset="0"/>
              </a:rPr>
              <a:t>i tu as des questions par rapport aux préjugés, parles-en à un adulte en qui tu as confiance tel qu’un parent, un tuteur ou une tutrice, un membre de ta famille ou une personne enseignante.</a:t>
            </a:r>
          </a:p>
          <a:p>
            <a:pPr marL="0" marR="234950" lvl="3" indent="0">
              <a:spcBef>
                <a:spcPts val="900"/>
              </a:spcBef>
              <a:spcAft>
                <a:spcPts val="0"/>
              </a:spcAft>
              <a:buNone/>
              <a:tabLst>
                <a:tab pos="2700655" algn="l"/>
              </a:tabLst>
            </a:pPr>
            <a:endParaRPr lang="fr-CA" sz="2800" dirty="0">
              <a:solidFill>
                <a:srgbClr val="000000"/>
              </a:solidFill>
              <a:effectLst/>
              <a:ea typeface="Trebuchet MS" panose="020B0603020202020204" pitchFamily="34" charset="0"/>
              <a:cs typeface="Trebuchet MS" panose="020B0603020202020204" pitchFamily="34" charset="0"/>
            </a:endParaRPr>
          </a:p>
        </p:txBody>
      </p:sp>
      <p:sp>
        <p:nvSpPr>
          <p:cNvPr id="5" name="Espace réservé du numéro de diapositive 4"/>
          <p:cNvSpPr>
            <a:spLocks noGrp="1"/>
          </p:cNvSpPr>
          <p:nvPr>
            <p:ph type="sldNum" sz="quarter" idx="12"/>
          </p:nvPr>
        </p:nvSpPr>
        <p:spPr/>
        <p:txBody>
          <a:bodyPr/>
          <a:lstStyle/>
          <a:p>
            <a:fld id="{0C14EB29-D0B9-4703-B160-0192E9AA575F}" type="slidenum">
              <a:rPr lang="fr-CA" smtClean="0"/>
              <a:t>15</a:t>
            </a:fld>
            <a:endParaRPr lang="fr-CA"/>
          </a:p>
        </p:txBody>
      </p:sp>
    </p:spTree>
    <p:extLst>
      <p:ext uri="{BB962C8B-B14F-4D97-AF65-F5344CB8AC3E}">
        <p14:creationId xmlns:p14="http://schemas.microsoft.com/office/powerpoint/2010/main" val="231138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66CE8F6-5D62-4ADF-A356-964604D46067}"/>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t="2185" b="4187"/>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4"/>
            </p:custDataLst>
          </p:nvPr>
        </p:nvSpPr>
        <p:spPr>
          <a:xfrm>
            <a:off x="609737" y="332717"/>
            <a:ext cx="3822189" cy="1899912"/>
          </a:xfrm>
        </p:spPr>
        <p:txBody>
          <a:bodyPr>
            <a:normAutofit/>
          </a:bodyPr>
          <a:lstStyle/>
          <a:p>
            <a:r>
              <a:rPr lang="fr-CA" sz="4000" b="1">
                <a:solidFill>
                  <a:srgbClr val="00CC99"/>
                </a:solidFill>
              </a:rPr>
              <a:t>Défi</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5"/>
            </p:custDataLst>
          </p:nvPr>
        </p:nvSpPr>
        <p:spPr>
          <a:xfrm>
            <a:off x="609737" y="2001583"/>
            <a:ext cx="3822189" cy="2885050"/>
          </a:xfrm>
          <a:ln w="38100">
            <a:solidFill>
              <a:srgbClr val="00CC99"/>
            </a:solidFill>
          </a:ln>
        </p:spPr>
        <p:txBody>
          <a:bodyPr>
            <a:noAutofit/>
          </a:bodyPr>
          <a:lstStyle/>
          <a:p>
            <a:pPr marL="0" marR="17145" lvl="0" indent="0" algn="just">
              <a:spcBef>
                <a:spcPts val="600"/>
              </a:spcBef>
              <a:spcAft>
                <a:spcPts val="0"/>
              </a:spcAft>
              <a:buSzPts val="1100"/>
              <a:buNone/>
              <a:tabLst>
                <a:tab pos="2000885" algn="l"/>
              </a:tabLst>
            </a:pPr>
            <a:endParaRPr lang="fr-CA" sz="1000" spc="-15" dirty="0">
              <a:effectLst/>
              <a:latin typeface="Calibri" panose="020F0502020204030204" pitchFamily="34" charset="0"/>
              <a:ea typeface="Arial" panose="020B0604020202020204" pitchFamily="34" charset="0"/>
              <a:cs typeface="Trebuchet MS" panose="020B0603020202020204" pitchFamily="34" charset="0"/>
            </a:endParaRPr>
          </a:p>
          <a:p>
            <a:pPr marL="0" marR="17145" lvl="0" indent="0" algn="just">
              <a:spcBef>
                <a:spcPts val="600"/>
              </a:spcBef>
              <a:spcAft>
                <a:spcPts val="0"/>
              </a:spcAft>
              <a:buSzPts val="1100"/>
              <a:buNone/>
              <a:tabLst>
                <a:tab pos="2000885" algn="l"/>
              </a:tabLst>
            </a:pPr>
            <a:r>
              <a:rPr lang="fr-CA" spc="-15" dirty="0">
                <a:effectLst/>
                <a:latin typeface="Calibri" panose="020F0502020204030204" pitchFamily="34" charset="0"/>
                <a:ea typeface="Arial" panose="020B0604020202020204" pitchFamily="34" charset="0"/>
                <a:cs typeface="Trebuchet MS" panose="020B0603020202020204" pitchFamily="34" charset="0"/>
              </a:rPr>
              <a:t>D’ici le prochain atelier HORS-PISTE, va</a:t>
            </a:r>
            <a:r>
              <a:rPr lang="fr-CA" spc="-15" dirty="0">
                <a:effectLst/>
                <a:latin typeface="Calibri" panose="020F0502020204030204" pitchFamily="34" charset="0"/>
                <a:ea typeface="Arial" panose="020B0604020202020204" pitchFamily="34" charset="0"/>
              </a:rPr>
              <a:t> vers une nouvelle personne lors de la récréation pour apprendre à mieux la connaître</a:t>
            </a:r>
            <a:r>
              <a:rPr lang="fr-CA" dirty="0">
                <a:effectLst/>
                <a:latin typeface="Calibri" panose="020F0502020204030204" pitchFamily="34" charset="0"/>
                <a:ea typeface="Trebuchet MS" panose="020B0603020202020204" pitchFamily="34" charset="0"/>
              </a:rPr>
              <a:t>.</a:t>
            </a:r>
            <a:endParaRPr lang="fr-CA" dirty="0">
              <a:effectLst/>
              <a:latin typeface="Trebuchet MS" panose="020B0603020202020204" pitchFamily="34" charset="0"/>
              <a:ea typeface="Trebuchet MS" panose="020B0603020202020204" pitchFamily="34" charset="0"/>
              <a:cs typeface="Trebuchet MS" panose="020B0603020202020204" pitchFamily="34" charset="0"/>
            </a:endParaRPr>
          </a:p>
        </p:txBody>
      </p:sp>
      <p:pic>
        <p:nvPicPr>
          <p:cNvPr id="8" name="Image 7" descr="Une image contenant texte&#10;&#10;Description générée automatiquement">
            <a:extLst>
              <a:ext uri="{FF2B5EF4-FFF2-40B4-BE49-F238E27FC236}">
                <a16:creationId xmlns:a16="http://schemas.microsoft.com/office/drawing/2014/main" id="{9E4663D8-7E87-4CF7-B22D-8F6A08DD2ED0}"/>
              </a:ext>
            </a:extLst>
          </p:cNvPr>
          <p:cNvPicPr>
            <a:picLocks noChangeAspect="1"/>
          </p:cNvPicPr>
          <p:nvPr>
            <p:custDataLst>
              <p:tags r:id="rId6"/>
            </p:custDataLst>
          </p:nvPr>
        </p:nvPicPr>
        <p:blipFill>
          <a:blip r:embed="rId9">
            <a:extLst>
              <a:ext uri="{28A0092B-C50C-407E-A947-70E740481C1C}">
                <a14:useLocalDpi xmlns:a14="http://schemas.microsoft.com/office/drawing/2010/main" val="0"/>
              </a:ext>
            </a:extLst>
          </a:blip>
          <a:stretch>
            <a:fillRect/>
          </a:stretch>
        </p:blipFill>
        <p:spPr>
          <a:xfrm>
            <a:off x="5290380" y="1748663"/>
            <a:ext cx="1894440" cy="3266397"/>
          </a:xfrm>
          <a:prstGeom prst="rect">
            <a:avLst/>
          </a:prstGeom>
        </p:spPr>
      </p:pic>
      <p:sp>
        <p:nvSpPr>
          <p:cNvPr id="4" name="Espace réservé du numéro de diapositive 3"/>
          <p:cNvSpPr>
            <a:spLocks noGrp="1"/>
          </p:cNvSpPr>
          <p:nvPr>
            <p:ph type="sldNum" sz="quarter" idx="12"/>
          </p:nvPr>
        </p:nvSpPr>
        <p:spPr/>
        <p:txBody>
          <a:bodyPr/>
          <a:lstStyle/>
          <a:p>
            <a:fld id="{0C14EB29-D0B9-4703-B160-0192E9AA575F}" type="slidenum">
              <a:rPr lang="fr-CA" smtClean="0"/>
              <a:t>16</a:t>
            </a:fld>
            <a:endParaRPr lang="fr-CA"/>
          </a:p>
        </p:txBody>
      </p:sp>
    </p:spTree>
    <p:extLst>
      <p:ext uri="{BB962C8B-B14F-4D97-AF65-F5344CB8AC3E}">
        <p14:creationId xmlns:p14="http://schemas.microsoft.com/office/powerpoint/2010/main" val="3052005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86BA28-1A7A-4E5B-A064-DC60777AB034}"/>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3" name="Image 2">
            <a:extLst>
              <a:ext uri="{FF2B5EF4-FFF2-40B4-BE49-F238E27FC236}">
                <a16:creationId xmlns:a16="http://schemas.microsoft.com/office/drawing/2014/main" id="{42EB2892-26E3-4AC6-8755-D98112A418FD}"/>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17</a:t>
            </a:fld>
            <a:endParaRPr lang="fr-CA"/>
          </a:p>
        </p:txBody>
      </p:sp>
    </p:spTree>
    <p:extLst>
      <p:ext uri="{BB962C8B-B14F-4D97-AF65-F5344CB8AC3E}">
        <p14:creationId xmlns:p14="http://schemas.microsoft.com/office/powerpoint/2010/main" val="22138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66CE8F6-5D62-4ADF-A356-964604D46067}"/>
              </a:ext>
            </a:extLst>
          </p:cNvPr>
          <p:cNvPicPr>
            <a:picLocks noChangeAspect="1"/>
          </p:cNvPicPr>
          <p:nvPr>
            <p:custDataLst>
              <p:tags r:id="rId2"/>
            </p:custDataLst>
          </p:nvPr>
        </p:nvPicPr>
        <p:blipFill rotWithShape="1">
          <a:blip r:embed="rId9">
            <a:extLst>
              <a:ext uri="{28A0092B-C50C-407E-A947-70E740481C1C}">
                <a14:useLocalDpi xmlns:a14="http://schemas.microsoft.com/office/drawing/2010/main" val="0"/>
              </a:ext>
            </a:extLst>
          </a:blip>
          <a:srcRect t="2185" b="4187"/>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4"/>
            </p:custDataLst>
          </p:nvPr>
        </p:nvSpPr>
        <p:spPr>
          <a:xfrm>
            <a:off x="609737" y="383597"/>
            <a:ext cx="3822189" cy="1899912"/>
          </a:xfrm>
        </p:spPr>
        <p:txBody>
          <a:bodyPr>
            <a:normAutofit/>
          </a:bodyPr>
          <a:lstStyle/>
          <a:p>
            <a:r>
              <a:rPr lang="fr-CA" sz="4000" b="1" dirty="0">
                <a:solidFill>
                  <a:srgbClr val="00CC99"/>
                </a:solidFill>
              </a:rPr>
              <a:t>Retour sur l’atelier précédent</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5"/>
            </p:custDataLst>
          </p:nvPr>
        </p:nvSpPr>
        <p:spPr>
          <a:xfrm>
            <a:off x="699655" y="2351073"/>
            <a:ext cx="3822189" cy="3740224"/>
          </a:xfrm>
          <a:ln w="38100">
            <a:solidFill>
              <a:srgbClr val="00CC99"/>
            </a:solidFill>
          </a:ln>
        </p:spPr>
        <p:txBody>
          <a:bodyPr>
            <a:noAutofit/>
          </a:bodyPr>
          <a:lstStyle/>
          <a:p>
            <a:pPr marL="0" marR="44450" lvl="3" indent="0" algn="just">
              <a:spcBef>
                <a:spcPts val="900"/>
              </a:spcBef>
              <a:spcAft>
                <a:spcPts val="0"/>
              </a:spcAft>
              <a:buNone/>
              <a:tabLst>
                <a:tab pos="2700655" algn="l"/>
              </a:tabLst>
            </a:pPr>
            <a:r>
              <a:rPr lang="fr-CA" sz="2550" spc="-30" dirty="0">
                <a:latin typeface="Calibri" panose="020F0502020204030204" pitchFamily="34" charset="0"/>
              </a:rPr>
              <a:t>A</a:t>
            </a:r>
            <a:r>
              <a:rPr lang="fr-CA" sz="2550" b="0" i="0" spc="-30" dirty="0">
                <a:effectLst/>
                <a:latin typeface="Calibri" panose="020F0502020204030204" pitchFamily="34" charset="0"/>
              </a:rPr>
              <a:t>u dernier atelier, nous avons </a:t>
            </a:r>
            <a:r>
              <a:rPr lang="en-US" sz="2550" spc="-30" dirty="0" err="1">
                <a:effectLst/>
                <a:latin typeface="Calibri" panose="020F0502020204030204" pitchFamily="34" charset="0"/>
                <a:ea typeface="Trebuchet MS" panose="020B0603020202020204" pitchFamily="34" charset="0"/>
              </a:rPr>
              <a:t>parlé</a:t>
            </a:r>
            <a:r>
              <a:rPr lang="en-US" sz="2550" spc="-30" dirty="0">
                <a:effectLst/>
                <a:latin typeface="Calibri" panose="020F0502020204030204" pitchFamily="34" charset="0"/>
                <a:ea typeface="Trebuchet MS" panose="020B0603020202020204" pitchFamily="34" charset="0"/>
              </a:rPr>
              <a:t> de </a:t>
            </a:r>
            <a:r>
              <a:rPr lang="en-US" sz="2550" spc="-30" dirty="0" err="1">
                <a:effectLst/>
                <a:latin typeface="Calibri" panose="020F0502020204030204" pitchFamily="34" charset="0"/>
                <a:ea typeface="Trebuchet MS" panose="020B0603020202020204" pitchFamily="34" charset="0"/>
              </a:rPr>
              <a:t>l’importance</a:t>
            </a:r>
            <a:r>
              <a:rPr lang="en-US" sz="2550" spc="-30" dirty="0">
                <a:effectLst/>
                <a:latin typeface="Calibri" panose="020F0502020204030204" pitchFamily="34" charset="0"/>
                <a:ea typeface="Trebuchet MS" panose="020B0603020202020204" pitchFamily="34" charset="0"/>
              </a:rPr>
              <a:t> de bien </a:t>
            </a:r>
            <a:r>
              <a:rPr lang="en-US" sz="2550" spc="-30" dirty="0" err="1">
                <a:effectLst/>
                <a:latin typeface="Calibri" panose="020F0502020204030204" pitchFamily="34" charset="0"/>
                <a:ea typeface="Trebuchet MS" panose="020B0603020202020204" pitchFamily="34" charset="0"/>
              </a:rPr>
              <a:t>nourrir</a:t>
            </a:r>
            <a:r>
              <a:rPr lang="en-US" sz="2550" spc="-30" dirty="0">
                <a:effectLst/>
                <a:latin typeface="Calibri" panose="020F0502020204030204" pitchFamily="34" charset="0"/>
                <a:ea typeface="Trebuchet MS" panose="020B0603020202020204" pitchFamily="34" charset="0"/>
              </a:rPr>
              <a:t> ta tête         et </a:t>
            </a:r>
            <a:r>
              <a:rPr lang="en-US" sz="2550" spc="-30" dirty="0" err="1">
                <a:effectLst/>
                <a:latin typeface="Calibri" panose="020F0502020204030204" pitchFamily="34" charset="0"/>
                <a:ea typeface="Trebuchet MS" panose="020B0603020202020204" pitchFamily="34" charset="0"/>
              </a:rPr>
              <a:t>d’adopter</a:t>
            </a:r>
            <a:r>
              <a:rPr lang="en-US" sz="2550" spc="-30" dirty="0">
                <a:effectLst/>
                <a:latin typeface="Calibri" panose="020F0502020204030204" pitchFamily="34" charset="0"/>
                <a:ea typeface="Trebuchet MS" panose="020B0603020202020204" pitchFamily="34" charset="0"/>
              </a:rPr>
              <a:t> des pensées </a:t>
            </a:r>
            <a:r>
              <a:rPr lang="en-US" sz="2550" spc="-30" dirty="0" err="1">
                <a:effectLst/>
                <a:latin typeface="Calibri" panose="020F0502020204030204" pitchFamily="34" charset="0"/>
                <a:ea typeface="Trebuchet MS" panose="020B0603020202020204" pitchFamily="34" charset="0"/>
              </a:rPr>
              <a:t>aidantes</a:t>
            </a:r>
            <a:r>
              <a:rPr lang="en-US" sz="2550" spc="-30" dirty="0">
                <a:effectLst/>
                <a:latin typeface="Calibri" panose="020F0502020204030204" pitchFamily="34" charset="0"/>
                <a:ea typeface="Trebuchet MS" panose="020B0603020202020204" pitchFamily="34" charset="0"/>
              </a:rPr>
              <a:t>.</a:t>
            </a:r>
            <a:endParaRPr lang="fr-CA" sz="2550" b="0" i="0" spc="-30" dirty="0">
              <a:effectLst/>
              <a:latin typeface="Calibri" panose="020F0502020204030204" pitchFamily="34" charset="0"/>
            </a:endParaRPr>
          </a:p>
          <a:p>
            <a:pPr marL="0" marR="44450" lvl="3" indent="0" algn="just">
              <a:spcBef>
                <a:spcPts val="900"/>
              </a:spcBef>
              <a:spcAft>
                <a:spcPts val="0"/>
              </a:spcAft>
              <a:buNone/>
              <a:tabLst>
                <a:tab pos="2700655" algn="l"/>
              </a:tabLst>
            </a:pPr>
            <a:r>
              <a:rPr lang="fr-CA" sz="2550" b="0" i="0" dirty="0">
                <a:effectLst/>
                <a:latin typeface="Calibri" panose="020F0502020204030204" pitchFamily="34" charset="0"/>
              </a:rPr>
              <a:t>Est-ce que tu te souviens du défi que je t’avais </a:t>
            </a:r>
            <a:r>
              <a:rPr lang="fr-CA" sz="2550" dirty="0">
                <a:latin typeface="Calibri" panose="020F0502020204030204" pitchFamily="34" charset="0"/>
              </a:rPr>
              <a:t>proposé</a:t>
            </a:r>
            <a:r>
              <a:rPr lang="fr-CA" sz="2550" b="0" i="0" dirty="0">
                <a:effectLst/>
                <a:latin typeface="Calibri" panose="020F0502020204030204" pitchFamily="34" charset="0"/>
              </a:rPr>
              <a:t>? Raconte-moi comment tu l’as réalisé.</a:t>
            </a:r>
            <a:endParaRPr lang="fr-CA" sz="2550" dirty="0">
              <a:effectLst/>
              <a:ea typeface="Trebuchet MS" panose="020B0603020202020204" pitchFamily="34" charset="0"/>
              <a:cs typeface="Trebuchet MS" panose="020B0603020202020204" pitchFamily="34" charset="0"/>
            </a:endParaRPr>
          </a:p>
        </p:txBody>
      </p:sp>
      <p:pic>
        <p:nvPicPr>
          <p:cNvPr id="12" name="Image 11" descr="Une image contenant jouet, poupée&#10;&#10;Description générée automatiquement">
            <a:extLst>
              <a:ext uri="{FF2B5EF4-FFF2-40B4-BE49-F238E27FC236}">
                <a16:creationId xmlns:a16="http://schemas.microsoft.com/office/drawing/2014/main" id="{54BA414D-576D-4928-B591-0988A9740DC1}"/>
              </a:ext>
            </a:extLst>
          </p:cNvPr>
          <p:cNvPicPr>
            <a:picLocks noChangeAspect="1"/>
          </p:cNvPicPr>
          <p:nvPr>
            <p:custDataLst>
              <p:tags r:id="rId6"/>
            </p:custDataLst>
          </p:nvPr>
        </p:nvPicPr>
        <p:blipFill>
          <a:blip r:embed="rId10">
            <a:extLst>
              <a:ext uri="{28A0092B-C50C-407E-A947-70E740481C1C}">
                <a14:useLocalDpi xmlns:a14="http://schemas.microsoft.com/office/drawing/2010/main" val="0"/>
              </a:ext>
            </a:extLst>
          </a:blip>
          <a:stretch>
            <a:fillRect/>
          </a:stretch>
        </p:blipFill>
        <p:spPr>
          <a:xfrm>
            <a:off x="5538234" y="2031373"/>
            <a:ext cx="1792457" cy="3995269"/>
          </a:xfrm>
          <a:prstGeom prst="rect">
            <a:avLst/>
          </a:prstGeom>
        </p:spPr>
      </p:pic>
      <p:sp>
        <p:nvSpPr>
          <p:cNvPr id="4" name="Espace réservé du numéro de diapositive 3"/>
          <p:cNvSpPr>
            <a:spLocks noGrp="1"/>
          </p:cNvSpPr>
          <p:nvPr>
            <p:ph type="sldNum" sz="quarter" idx="12"/>
          </p:nvPr>
        </p:nvSpPr>
        <p:spPr/>
        <p:txBody>
          <a:bodyPr/>
          <a:lstStyle/>
          <a:p>
            <a:fld id="{0C14EB29-D0B9-4703-B160-0192E9AA575F}" type="slidenum">
              <a:rPr lang="fr-CA" smtClean="0"/>
              <a:t>2</a:t>
            </a:fld>
            <a:endParaRPr lang="fr-CA"/>
          </a:p>
        </p:txBody>
      </p:sp>
    </p:spTree>
    <p:extLst>
      <p:ext uri="{BB962C8B-B14F-4D97-AF65-F5344CB8AC3E}">
        <p14:creationId xmlns:p14="http://schemas.microsoft.com/office/powerpoint/2010/main" val="1667752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r="3266"/>
          <a:stretch/>
        </p:blipFill>
        <p:spPr>
          <a:xfrm>
            <a:off x="3279648" y="0"/>
            <a:ext cx="8845296" cy="6858000"/>
          </a:xfrm>
          <a:prstGeom prst="rect">
            <a:avLst/>
          </a:prstGeom>
        </p:spPr>
      </p:pic>
      <p:sp>
        <p:nvSpPr>
          <p:cNvPr id="2" name="Titre 1">
            <a:extLst>
              <a:ext uri="{FF2B5EF4-FFF2-40B4-BE49-F238E27FC236}">
                <a16:creationId xmlns:a16="http://schemas.microsoft.com/office/drawing/2014/main" id="{CED90E16-3662-46B1-B091-2D84FD32CC33}"/>
              </a:ext>
            </a:extLst>
          </p:cNvPr>
          <p:cNvSpPr>
            <a:spLocks noGrp="1"/>
          </p:cNvSpPr>
          <p:nvPr>
            <p:ph type="title"/>
            <p:custDataLst>
              <p:tags r:id="rId1"/>
            </p:custDataLst>
          </p:nvPr>
        </p:nvSpPr>
        <p:spPr>
          <a:xfrm>
            <a:off x="280884" y="2268696"/>
            <a:ext cx="3343481" cy="2320608"/>
          </a:xfrm>
          <a:ln w="38100">
            <a:solidFill>
              <a:srgbClr val="00CC99"/>
            </a:solidFill>
          </a:ln>
        </p:spPr>
        <p:txBody>
          <a:bodyPr>
            <a:normAutofit/>
          </a:bodyPr>
          <a:lstStyle/>
          <a:p>
            <a:pPr algn="ctr"/>
            <a:r>
              <a:rPr lang="fr-CA" dirty="0">
                <a:solidFill>
                  <a:srgbClr val="00CC99"/>
                </a:solidFill>
                <a:latin typeface="+mn-lt"/>
                <a:cs typeface="Calibri Light"/>
              </a:rPr>
              <a:t>Les aventures de Léo et de Charlie</a:t>
            </a:r>
            <a:endParaRPr lang="fr-FR" dirty="0"/>
          </a:p>
        </p:txBody>
      </p:sp>
      <p:sp>
        <p:nvSpPr>
          <p:cNvPr id="5" name="ZoneTexte 4">
            <a:extLst>
              <a:ext uri="{FF2B5EF4-FFF2-40B4-BE49-F238E27FC236}">
                <a16:creationId xmlns:a16="http://schemas.microsoft.com/office/drawing/2014/main" id="{ED13F665-96F3-28E8-94A5-EF5A035B0711}"/>
              </a:ext>
            </a:extLst>
          </p:cNvPr>
          <p:cNvSpPr txBox="1"/>
          <p:nvPr/>
        </p:nvSpPr>
        <p:spPr>
          <a:xfrm>
            <a:off x="581025" y="3105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4" name="Espace réservé du numéro de diapositive 3"/>
          <p:cNvSpPr>
            <a:spLocks noGrp="1"/>
          </p:cNvSpPr>
          <p:nvPr>
            <p:ph type="sldNum" sz="quarter" idx="12"/>
          </p:nvPr>
        </p:nvSpPr>
        <p:spPr/>
        <p:txBody>
          <a:bodyPr/>
          <a:lstStyle/>
          <a:p>
            <a:fld id="{0C14EB29-D0B9-4703-B160-0192E9AA575F}" type="slidenum">
              <a:rPr lang="fr-CA" smtClean="0"/>
              <a:t>3</a:t>
            </a:fld>
            <a:endParaRPr lang="fr-CA"/>
          </a:p>
        </p:txBody>
      </p:sp>
    </p:spTree>
    <p:extLst>
      <p:ext uri="{BB962C8B-B14F-4D97-AF65-F5344CB8AC3E}">
        <p14:creationId xmlns:p14="http://schemas.microsoft.com/office/powerpoint/2010/main" val="29545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6D30DB16-CBDD-55B8-2B9A-2C00D617D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4</a:t>
            </a:fld>
            <a:endParaRPr lang="fr-CA"/>
          </a:p>
        </p:txBody>
      </p:sp>
    </p:spTree>
    <p:extLst>
      <p:ext uri="{BB962C8B-B14F-4D97-AF65-F5344CB8AC3E}">
        <p14:creationId xmlns:p14="http://schemas.microsoft.com/office/powerpoint/2010/main" val="259221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DD3EA06C-2863-4BFB-59D6-5EC63BF9F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5</a:t>
            </a:fld>
            <a:endParaRPr lang="fr-CA"/>
          </a:p>
        </p:txBody>
      </p:sp>
    </p:spTree>
    <p:extLst>
      <p:ext uri="{BB962C8B-B14F-4D97-AF65-F5344CB8AC3E}">
        <p14:creationId xmlns:p14="http://schemas.microsoft.com/office/powerpoint/2010/main" val="1035504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45573533-1AAE-4F6D-62D0-5E95B6BA0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6</a:t>
            </a:fld>
            <a:endParaRPr lang="fr-CA"/>
          </a:p>
        </p:txBody>
      </p:sp>
    </p:spTree>
    <p:extLst>
      <p:ext uri="{BB962C8B-B14F-4D97-AF65-F5344CB8AC3E}">
        <p14:creationId xmlns:p14="http://schemas.microsoft.com/office/powerpoint/2010/main" val="4059863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7" name="BC2C08F4-450A-4A08-992D-CB636A447241">
            <a:extLst>
              <a:ext uri="{FF2B5EF4-FFF2-40B4-BE49-F238E27FC236}">
                <a16:creationId xmlns:a16="http://schemas.microsoft.com/office/drawing/2014/main" id="{55CFCD36-6423-4423-B943-73952DD69136}"/>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7</a:t>
            </a:fld>
            <a:endParaRPr lang="fr-CA"/>
          </a:p>
        </p:txBody>
      </p:sp>
    </p:spTree>
    <p:extLst>
      <p:ext uri="{BB962C8B-B14F-4D97-AF65-F5344CB8AC3E}">
        <p14:creationId xmlns:p14="http://schemas.microsoft.com/office/powerpoint/2010/main" val="4189448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Être différent sans différend!</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1562271" y="1690687"/>
            <a:ext cx="8058912" cy="3450413"/>
          </a:xfrm>
        </p:spPr>
        <p:txBody>
          <a:bodyPr>
            <a:normAutofit fontScale="85000" lnSpcReduction="20000"/>
          </a:bodyPr>
          <a:lstStyle/>
          <a:p>
            <a:pPr marL="457200" marR="44450" lvl="3" indent="-457200" algn="just">
              <a:lnSpc>
                <a:spcPct val="110000"/>
              </a:lnSpc>
              <a:spcBef>
                <a:spcPts val="900"/>
              </a:spcBef>
              <a:buSzPct val="80000"/>
              <a:tabLst>
                <a:tab pos="2700655" algn="l"/>
              </a:tabLst>
            </a:pPr>
            <a:r>
              <a:rPr lang="fr-CA" sz="2800" dirty="0">
                <a:solidFill>
                  <a:srgbClr val="000000"/>
                </a:solidFill>
                <a:ea typeface="Trebuchet MS" panose="020B0603020202020204" pitchFamily="34" charset="0"/>
              </a:rPr>
              <a:t>Selon toi, qu’est-ce qu’un préjugé? Qu’est-ce qu’un stéréotype? </a:t>
            </a:r>
          </a:p>
          <a:p>
            <a:pPr marL="457200" marR="44450" lvl="3" indent="-457200" algn="just">
              <a:spcBef>
                <a:spcPts val="0"/>
              </a:spcBef>
              <a:tabLst>
                <a:tab pos="2700655" algn="l"/>
              </a:tabLst>
            </a:pPr>
            <a:endParaRPr lang="fr-CA" sz="2300" dirty="0">
              <a:solidFill>
                <a:srgbClr val="000000"/>
              </a:solidFill>
              <a:effectLst/>
              <a:ea typeface="Trebuchet MS" panose="020B0603020202020204" pitchFamily="34" charset="0"/>
              <a:cs typeface="Trebuchet MS" panose="020B0603020202020204" pitchFamily="34" charset="0"/>
            </a:endParaRPr>
          </a:p>
          <a:p>
            <a:pPr marL="0" marR="44450" lvl="3" indent="0" algn="just">
              <a:spcBef>
                <a:spcPts val="0"/>
              </a:spcBef>
              <a:buNone/>
              <a:tabLst>
                <a:tab pos="2700655" algn="l"/>
              </a:tabLst>
            </a:pPr>
            <a:endParaRPr lang="fr-CA" sz="2800" dirty="0">
              <a:solidFill>
                <a:srgbClr val="000000"/>
              </a:solidFill>
              <a:ea typeface="Trebuchet MS" panose="020B0603020202020204" pitchFamily="34" charset="0"/>
              <a:cs typeface="Trebuchet MS" panose="020B0603020202020204" pitchFamily="34" charset="0"/>
            </a:endParaRPr>
          </a:p>
          <a:p>
            <a:pPr marL="457200" marR="44450" lvl="3" indent="-457200" algn="just">
              <a:spcBef>
                <a:spcPts val="0"/>
              </a:spcBef>
              <a:tabLst>
                <a:tab pos="2700655" algn="l"/>
              </a:tabLst>
            </a:pPr>
            <a:endParaRPr lang="fr-CA" sz="2800" dirty="0">
              <a:solidFill>
                <a:srgbClr val="000000"/>
              </a:solidFill>
              <a:effectLst/>
              <a:ea typeface="Trebuchet MS" panose="020B0603020202020204" pitchFamily="34" charset="0"/>
              <a:cs typeface="Trebuchet MS" panose="020B0603020202020204" pitchFamily="34" charset="0"/>
            </a:endParaRPr>
          </a:p>
          <a:p>
            <a:pPr marL="457200" marR="44450" lvl="3" indent="-457200" algn="just">
              <a:spcBef>
                <a:spcPts val="0"/>
              </a:spcBef>
              <a:tabLst>
                <a:tab pos="2700655" algn="l"/>
              </a:tabLst>
            </a:pPr>
            <a:endParaRPr lang="fr-CA" sz="2800" dirty="0">
              <a:solidFill>
                <a:srgbClr val="000000"/>
              </a:solidFill>
              <a:ea typeface="Trebuchet MS" panose="020B0603020202020204" pitchFamily="34" charset="0"/>
              <a:cs typeface="Trebuchet MS" panose="020B0603020202020204" pitchFamily="34" charset="0"/>
            </a:endParaRPr>
          </a:p>
          <a:p>
            <a:pPr marL="457200" marR="44450" lvl="3" indent="-457200" algn="just">
              <a:spcBef>
                <a:spcPts val="0"/>
              </a:spcBef>
              <a:tabLst>
                <a:tab pos="2700655" algn="l"/>
              </a:tabLst>
            </a:pPr>
            <a:endParaRPr lang="fr-CA" sz="2800" dirty="0">
              <a:solidFill>
                <a:srgbClr val="000000"/>
              </a:solidFill>
              <a:effectLst/>
              <a:ea typeface="Trebuchet MS" panose="020B0603020202020204" pitchFamily="34" charset="0"/>
              <a:cs typeface="Trebuchet MS" panose="020B0603020202020204" pitchFamily="34" charset="0"/>
            </a:endParaRPr>
          </a:p>
          <a:p>
            <a:pPr marL="457200" marR="44450" lvl="3" indent="-457200" algn="just">
              <a:spcBef>
                <a:spcPts val="0"/>
              </a:spcBef>
              <a:tabLst>
                <a:tab pos="2700655" algn="l"/>
              </a:tabLst>
            </a:pPr>
            <a:endParaRPr lang="fr-CA" sz="2800" dirty="0">
              <a:solidFill>
                <a:srgbClr val="000000"/>
              </a:solidFill>
              <a:ea typeface="Trebuchet MS" panose="020B0603020202020204" pitchFamily="34" charset="0"/>
              <a:cs typeface="Trebuchet MS" panose="020B0603020202020204" pitchFamily="34" charset="0"/>
            </a:endParaRPr>
          </a:p>
          <a:p>
            <a:pPr marL="457200" marR="44450" lvl="3" indent="-457200" algn="just">
              <a:lnSpc>
                <a:spcPct val="110000"/>
              </a:lnSpc>
              <a:spcBef>
                <a:spcPts val="0"/>
              </a:spcBef>
              <a:buSzPct val="80000"/>
              <a:tabLst>
                <a:tab pos="2700655" algn="l"/>
              </a:tabLst>
            </a:pPr>
            <a:endParaRPr lang="fr-CA" sz="2800" dirty="0">
              <a:solidFill>
                <a:srgbClr val="000000"/>
              </a:solidFill>
              <a:ea typeface="Trebuchet MS" panose="020B0603020202020204" pitchFamily="34" charset="0"/>
              <a:cs typeface="Trebuchet MS" panose="020B0603020202020204" pitchFamily="34" charset="0"/>
            </a:endParaRPr>
          </a:p>
          <a:p>
            <a:pPr marL="457200" marR="44450" lvl="3" indent="-457200" algn="just">
              <a:lnSpc>
                <a:spcPct val="110000"/>
              </a:lnSpc>
              <a:spcBef>
                <a:spcPts val="0"/>
              </a:spcBef>
              <a:buSzPct val="80000"/>
              <a:tabLst>
                <a:tab pos="2700655" algn="l"/>
              </a:tabLst>
            </a:pPr>
            <a:endParaRPr lang="fr-CA" dirty="0">
              <a:solidFill>
                <a:srgbClr val="000000"/>
              </a:solidFill>
              <a:ea typeface="Trebuchet MS" panose="020B0603020202020204" pitchFamily="34" charset="0"/>
              <a:cs typeface="Trebuchet MS" panose="020B0603020202020204" pitchFamily="34" charset="0"/>
            </a:endParaRPr>
          </a:p>
          <a:p>
            <a:pPr marL="457200" marR="44450" lvl="3" indent="-457200" algn="just">
              <a:lnSpc>
                <a:spcPct val="110000"/>
              </a:lnSpc>
              <a:spcBef>
                <a:spcPts val="0"/>
              </a:spcBef>
              <a:buSzPct val="80000"/>
              <a:tabLst>
                <a:tab pos="2700655" algn="l"/>
              </a:tabLst>
            </a:pPr>
            <a:r>
              <a:rPr lang="fr-CA" sz="2800" dirty="0">
                <a:solidFill>
                  <a:srgbClr val="000000"/>
                </a:solidFill>
                <a:ea typeface="Trebuchet MS" panose="020B0603020202020204" pitchFamily="34" charset="0"/>
                <a:cs typeface="Trebuchet MS" panose="020B0603020202020204" pitchFamily="34" charset="0"/>
              </a:rPr>
              <a:t>Peux-tu me donner des exemples de préjugés que tu as déjà observés autour de toi?</a:t>
            </a:r>
            <a:endParaRPr lang="fr-CA" sz="2800" dirty="0">
              <a:solidFill>
                <a:srgbClr val="000000"/>
              </a:solidFill>
              <a:effectLst/>
              <a:ea typeface="Trebuchet MS" panose="020B0603020202020204" pitchFamily="34" charset="0"/>
              <a:cs typeface="Trebuchet MS" panose="020B0603020202020204" pitchFamily="34" charset="0"/>
            </a:endParaRPr>
          </a:p>
          <a:p>
            <a:pPr marL="0" marR="44450" lvl="3" indent="0" algn="just">
              <a:spcBef>
                <a:spcPts val="35"/>
              </a:spcBef>
              <a:spcAft>
                <a:spcPts val="0"/>
              </a:spcAft>
              <a:buNone/>
              <a:tabLst>
                <a:tab pos="2700655" algn="l"/>
              </a:tabLst>
            </a:pPr>
            <a:endParaRPr lang="fr-CA" sz="2800" dirty="0">
              <a:solidFill>
                <a:srgbClr val="000000"/>
              </a:solidFill>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472917"/>
            <a:ext cx="12191999" cy="1469923"/>
          </a:xfrm>
          <a:prstGeom prst="rect">
            <a:avLst/>
          </a:prstGeom>
        </p:spPr>
      </p:pic>
      <p:pic>
        <p:nvPicPr>
          <p:cNvPr id="6" name="Graphique 5" descr="Homme et femme contour">
            <a:extLst>
              <a:ext uri="{FF2B5EF4-FFF2-40B4-BE49-F238E27FC236}">
                <a16:creationId xmlns:a16="http://schemas.microsoft.com/office/drawing/2014/main" id="{2BD0A8CD-69B9-4495-B777-332580A6300C}"/>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621183" y="570706"/>
            <a:ext cx="914400" cy="914400"/>
          </a:xfrm>
          <a:prstGeom prst="rect">
            <a:avLst/>
          </a:prstGeom>
        </p:spPr>
      </p:pic>
      <p:pic>
        <p:nvPicPr>
          <p:cNvPr id="11" name="Image 10">
            <a:extLst>
              <a:ext uri="{FF2B5EF4-FFF2-40B4-BE49-F238E27FC236}">
                <a16:creationId xmlns:a16="http://schemas.microsoft.com/office/drawing/2014/main" id="{7C7748B9-EFD9-4977-BEB8-E9693653F0F2}"/>
              </a:ext>
            </a:extLst>
          </p:cNvPr>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9869079" y="3331053"/>
            <a:ext cx="1521299" cy="2692676"/>
          </a:xfrm>
          <a:prstGeom prst="rect">
            <a:avLst/>
          </a:prstGeom>
          <a:noFill/>
        </p:spPr>
      </p:pic>
      <p:sp>
        <p:nvSpPr>
          <p:cNvPr id="8" name="Titre 1">
            <a:extLst>
              <a:ext uri="{FF2B5EF4-FFF2-40B4-BE49-F238E27FC236}">
                <a16:creationId xmlns:a16="http://schemas.microsoft.com/office/drawing/2014/main" id="{D48C6EC7-1940-407B-30C9-50010BB21244}"/>
              </a:ext>
            </a:extLst>
          </p:cNvPr>
          <p:cNvSpPr txBox="1">
            <a:spLocks/>
          </p:cNvSpPr>
          <p:nvPr/>
        </p:nvSpPr>
        <p:spPr>
          <a:xfrm>
            <a:off x="2199160" y="2624615"/>
            <a:ext cx="7422023" cy="1412875"/>
          </a:xfrm>
          <a:prstGeom prst="rect">
            <a:avLst/>
          </a:prstGeom>
          <a:ln w="38100">
            <a:solidFill>
              <a:srgbClr val="00CC99"/>
            </a:solidFill>
          </a:ln>
        </p:spPr>
        <p:txBody>
          <a:bodyPr vert="horz" lIns="91440" tIns="45720" rIns="91440" bIns="45720" rtlCol="0" anchor="ctr">
            <a:noAutofit/>
          </a:bodyPr>
          <a:lstStyle/>
          <a:p>
            <a:pPr marL="0" marR="0">
              <a:lnSpc>
                <a:spcPct val="115000"/>
              </a:lnSpc>
              <a:spcBef>
                <a:spcPts val="0"/>
              </a:spcBef>
              <a:spcAft>
                <a:spcPts val="800"/>
              </a:spcAft>
            </a:pPr>
            <a:r>
              <a:rPr lang="fr-CA" sz="2800" kern="1200" dirty="0">
                <a:solidFill>
                  <a:srgbClr val="00CC99"/>
                </a:solidFill>
                <a:effectLst/>
                <a:latin typeface="Calibri" panose="020F0502020204030204" pitchFamily="34" charset="0"/>
                <a:ea typeface="Calibri" panose="020F0502020204030204" pitchFamily="34" charset="0"/>
                <a:cs typeface="Calibri Light" panose="020F0302020204030204" pitchFamily="34" charset="0"/>
              </a:rPr>
              <a:t>Vidéo sur les préjugés : </a:t>
            </a: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2000" u="sng" kern="1200" dirty="0">
                <a:solidFill>
                  <a:srgbClr val="000000"/>
                </a:solidFill>
                <a:effectLst/>
                <a:latin typeface="Calibri"/>
                <a:ea typeface="Calibri Light" panose="020F0302020204030204" pitchFamily="34" charset="0"/>
                <a:cs typeface="Calibri Light"/>
                <a:hlinkClick r:id="rId11"/>
              </a:rPr>
              <a:t>https://www.youtube.com/watch?v=798q8o_Y-cc</a:t>
            </a:r>
            <a:endParaRPr lang="fr-CA" sz="2000" kern="1200" dirty="0">
              <a:solidFill>
                <a:srgbClr val="000000"/>
              </a:solidFill>
              <a:effectLst/>
              <a:latin typeface="Calibri"/>
              <a:ea typeface="Calibri Light" panose="020F0302020204030204" pitchFamily="34" charset="0"/>
              <a:cs typeface="Calibri Light"/>
            </a:endParaRPr>
          </a:p>
          <a:p>
            <a:pPr marL="0" marR="0">
              <a:lnSpc>
                <a:spcPct val="107000"/>
              </a:lnSpc>
              <a:spcBef>
                <a:spcPts val="0"/>
              </a:spcBef>
              <a:spcAft>
                <a:spcPts val="800"/>
              </a:spcAft>
            </a:pPr>
            <a:endParaRPr lang="fr-CA" sz="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Espace réservé du numéro de diapositive 4"/>
          <p:cNvSpPr>
            <a:spLocks noGrp="1"/>
          </p:cNvSpPr>
          <p:nvPr>
            <p:ph type="sldNum" sz="quarter" idx="12"/>
          </p:nvPr>
        </p:nvSpPr>
        <p:spPr/>
        <p:txBody>
          <a:bodyPr/>
          <a:lstStyle/>
          <a:p>
            <a:fld id="{0C14EB29-D0B9-4703-B160-0192E9AA575F}" type="slidenum">
              <a:rPr lang="fr-CA" smtClean="0"/>
              <a:t>8</a:t>
            </a:fld>
            <a:endParaRPr lang="fr-CA"/>
          </a:p>
        </p:txBody>
      </p:sp>
    </p:spTree>
    <p:extLst>
      <p:ext uri="{BB962C8B-B14F-4D97-AF65-F5344CB8AC3E}">
        <p14:creationId xmlns:p14="http://schemas.microsoft.com/office/powerpoint/2010/main" val="4160788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Être différent sans différend!</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1564064" y="1219149"/>
            <a:ext cx="10025406" cy="4419701"/>
          </a:xfrm>
        </p:spPr>
        <p:txBody>
          <a:bodyPr vert="horz" lIns="91440" tIns="45720" rIns="91440" bIns="45720" rtlCol="0" anchor="t">
            <a:normAutofit/>
          </a:bodyPr>
          <a:lstStyle/>
          <a:p>
            <a:pPr marL="0" marR="44450" lvl="3" indent="0" algn="just">
              <a:lnSpc>
                <a:spcPct val="100000"/>
              </a:lnSpc>
              <a:spcBef>
                <a:spcPts val="35"/>
              </a:spcBef>
              <a:spcAft>
                <a:spcPts val="0"/>
              </a:spcAft>
              <a:buNone/>
              <a:tabLst>
                <a:tab pos="2700655" algn="l"/>
              </a:tabLst>
            </a:pPr>
            <a:endParaRPr lang="fr-CA" sz="2200" dirty="0">
              <a:solidFill>
                <a:srgbClr val="000000"/>
              </a:solidFill>
              <a:ea typeface="Trebuchet MS" panose="020B0603020202020204" pitchFamily="34" charset="0"/>
              <a:cs typeface="Trebuchet MS" panose="020B0603020202020204" pitchFamily="34" charset="0"/>
            </a:endParaRPr>
          </a:p>
          <a:p>
            <a:pPr marL="0" marR="44450" lvl="3" indent="0" algn="just">
              <a:lnSpc>
                <a:spcPct val="100000"/>
              </a:lnSpc>
              <a:spcBef>
                <a:spcPts val="35"/>
              </a:spcBef>
              <a:spcAft>
                <a:spcPts val="0"/>
              </a:spcAft>
              <a:buNone/>
              <a:tabLst>
                <a:tab pos="2700655" algn="l"/>
              </a:tabLst>
            </a:pPr>
            <a:r>
              <a:rPr lang="fr-CA" sz="2200" dirty="0">
                <a:solidFill>
                  <a:srgbClr val="000000"/>
                </a:solidFill>
                <a:ea typeface="Trebuchet MS" panose="020B0603020202020204" pitchFamily="34" charset="0"/>
                <a:cs typeface="Trebuchet MS" panose="020B0603020202020204" pitchFamily="34" charset="0"/>
              </a:rPr>
              <a:t>Nous allons jouer au jeu des étiquettes.</a:t>
            </a:r>
          </a:p>
          <a:p>
            <a:pPr marL="0" marR="44450" lvl="3" indent="0" algn="just">
              <a:lnSpc>
                <a:spcPct val="100000"/>
              </a:lnSpc>
              <a:spcBef>
                <a:spcPts val="35"/>
              </a:spcBef>
              <a:spcAft>
                <a:spcPts val="0"/>
              </a:spcAft>
              <a:buNone/>
              <a:tabLst>
                <a:tab pos="2700655" algn="l"/>
              </a:tabLst>
            </a:pPr>
            <a:endParaRPr lang="fr-CA" sz="1050" dirty="0">
              <a:solidFill>
                <a:srgbClr val="000000"/>
              </a:solidFill>
              <a:ea typeface="Trebuchet MS" panose="020B0603020202020204" pitchFamily="34" charset="0"/>
              <a:cs typeface="Trebuchet MS" panose="020B0603020202020204" pitchFamily="34" charset="0"/>
            </a:endParaRPr>
          </a:p>
          <a:p>
            <a:pPr marL="263525" marR="44450" lvl="3" indent="-263525" algn="just">
              <a:lnSpc>
                <a:spcPct val="100000"/>
              </a:lnSpc>
              <a:spcBef>
                <a:spcPts val="35"/>
              </a:spcBef>
              <a:tabLst>
                <a:tab pos="2700655" algn="l"/>
              </a:tabLst>
            </a:pPr>
            <a:r>
              <a:rPr lang="fr-CA" sz="2200" dirty="0">
                <a:solidFill>
                  <a:srgbClr val="000000"/>
                </a:solidFill>
                <a:ea typeface="Trebuchet MS" panose="020B0603020202020204" pitchFamily="34" charset="0"/>
                <a:cs typeface="Trebuchet MS" panose="020B0603020202020204" pitchFamily="34" charset="0"/>
              </a:rPr>
              <a:t>Tu auras une étiquette collée dans ton dos sur laquelle est écrit un qualificatif. Tu ne dois pas savoir ce qui est écrit sur ton étiquette.</a:t>
            </a:r>
          </a:p>
          <a:p>
            <a:pPr marL="263525" marR="44450" lvl="3" indent="-263525" algn="just">
              <a:lnSpc>
                <a:spcPct val="100000"/>
              </a:lnSpc>
              <a:spcBef>
                <a:spcPts val="35"/>
              </a:spcBef>
              <a:tabLst>
                <a:tab pos="2700655" algn="l"/>
              </a:tabLst>
            </a:pPr>
            <a:endParaRPr lang="fr-CA" sz="900" dirty="0">
              <a:solidFill>
                <a:srgbClr val="000000"/>
              </a:solidFill>
              <a:ea typeface="Trebuchet MS" panose="020B0603020202020204" pitchFamily="34" charset="0"/>
              <a:cs typeface="Trebuchet MS" panose="020B0603020202020204" pitchFamily="34" charset="0"/>
            </a:endParaRPr>
          </a:p>
          <a:p>
            <a:pPr marL="263525" marR="44450" lvl="3" indent="-263525" algn="just">
              <a:lnSpc>
                <a:spcPct val="100000"/>
              </a:lnSpc>
              <a:spcBef>
                <a:spcPts val="35"/>
              </a:spcBef>
              <a:tabLst>
                <a:tab pos="2700655" algn="l"/>
              </a:tabLst>
            </a:pPr>
            <a:r>
              <a:rPr lang="fr-CA" sz="2200" dirty="0">
                <a:solidFill>
                  <a:srgbClr val="000000"/>
                </a:solidFill>
                <a:ea typeface="Trebuchet MS" panose="020B0603020202020204" pitchFamily="34" charset="0"/>
                <a:cs typeface="Trebuchet MS" panose="020B0603020202020204" pitchFamily="34" charset="0"/>
              </a:rPr>
              <a:t>Tu dois trouver un ou deux partenaires de voyage en te basant uniquement sur leurs étiquettes.</a:t>
            </a:r>
          </a:p>
          <a:p>
            <a:pPr marL="263525" marR="44450" lvl="3" indent="-263525" algn="just">
              <a:lnSpc>
                <a:spcPct val="100000"/>
              </a:lnSpc>
              <a:spcBef>
                <a:spcPts val="35"/>
              </a:spcBef>
              <a:tabLst>
                <a:tab pos="2700655" algn="l"/>
              </a:tabLst>
            </a:pPr>
            <a:endParaRPr lang="fr-CA" sz="900" dirty="0">
              <a:solidFill>
                <a:srgbClr val="000000"/>
              </a:solidFill>
              <a:ea typeface="Trebuchet MS" panose="020B0603020202020204" pitchFamily="34" charset="0"/>
              <a:cs typeface="Trebuchet MS" panose="020B0603020202020204" pitchFamily="34" charset="0"/>
            </a:endParaRPr>
          </a:p>
          <a:p>
            <a:pPr marL="263525" marR="44450" lvl="3" indent="-263525" algn="just">
              <a:lnSpc>
                <a:spcPct val="100000"/>
              </a:lnSpc>
              <a:spcBef>
                <a:spcPts val="35"/>
              </a:spcBef>
              <a:tabLst>
                <a:tab pos="2700655" algn="l"/>
              </a:tabLst>
            </a:pPr>
            <a:r>
              <a:rPr lang="fr-CA" sz="2200" spc="-10" dirty="0">
                <a:solidFill>
                  <a:srgbClr val="000000"/>
                </a:solidFill>
                <a:ea typeface="Trebuchet MS" panose="020B0603020202020204" pitchFamily="34" charset="0"/>
                <a:cs typeface="Trebuchet MS" panose="020B0603020202020204" pitchFamily="34" charset="0"/>
              </a:rPr>
              <a:t>Tu peux choisir de refuser l’invitation des autres si leurs étiquettes ne te plaisent pas.</a:t>
            </a:r>
          </a:p>
          <a:p>
            <a:pPr marL="263525" marR="44450" lvl="3" indent="-263525" algn="just">
              <a:lnSpc>
                <a:spcPct val="100000"/>
              </a:lnSpc>
              <a:spcBef>
                <a:spcPts val="35"/>
              </a:spcBef>
              <a:tabLst>
                <a:tab pos="2700655" algn="l"/>
              </a:tabLst>
            </a:pPr>
            <a:endParaRPr lang="fr-CA" sz="900" dirty="0">
              <a:solidFill>
                <a:srgbClr val="000000"/>
              </a:solidFill>
              <a:ea typeface="Trebuchet MS" panose="020B0603020202020204" pitchFamily="34" charset="0"/>
              <a:cs typeface="Trebuchet MS" panose="020B0603020202020204" pitchFamily="34" charset="0"/>
            </a:endParaRPr>
          </a:p>
          <a:p>
            <a:pPr marL="263525" marR="44450" lvl="3" indent="-263525">
              <a:lnSpc>
                <a:spcPct val="100000"/>
              </a:lnSpc>
              <a:spcBef>
                <a:spcPts val="35"/>
              </a:spcBef>
              <a:tabLst>
                <a:tab pos="2700655" algn="l"/>
              </a:tabLst>
            </a:pPr>
            <a:r>
              <a:rPr lang="fr-CA" sz="2200" dirty="0">
                <a:solidFill>
                  <a:srgbClr val="000000"/>
                </a:solidFill>
                <a:ea typeface="Trebuchet MS" panose="020B0603020202020204" pitchFamily="34" charset="0"/>
                <a:cs typeface="Trebuchet MS" panose="020B0603020202020204" pitchFamily="34" charset="0"/>
              </a:rPr>
              <a:t>Une fois que tes partenaires sont choisis, tu peux t’asseoir avec eux.</a:t>
            </a:r>
            <a:r>
              <a:rPr lang="fr-CA" sz="2200" dirty="0">
                <a:ea typeface="Trebuchet MS" panose="020B0603020202020204" pitchFamily="34" charset="0"/>
                <a:cs typeface="Trebuchet MS" panose="020B0603020202020204" pitchFamily="34" charset="0"/>
              </a:rPr>
              <a:t/>
            </a:r>
            <a:br>
              <a:rPr lang="fr-CA" sz="2200" dirty="0">
                <a:ea typeface="Trebuchet MS" panose="020B0603020202020204" pitchFamily="34" charset="0"/>
                <a:cs typeface="Trebuchet MS" panose="020B0603020202020204" pitchFamily="34" charset="0"/>
              </a:rPr>
            </a:br>
            <a:endParaRPr lang="fr-CA" sz="2200" dirty="0">
              <a:ea typeface="Trebuchet MS" panose="020B0603020202020204" pitchFamily="34" charset="0"/>
              <a:cs typeface="Trebuchet MS" panose="020B0603020202020204" pitchFamily="34" charset="0"/>
            </a:endParaRPr>
          </a:p>
          <a:p>
            <a:pPr marL="0" marR="44450" lvl="3" indent="0" algn="just">
              <a:lnSpc>
                <a:spcPct val="100000"/>
              </a:lnSpc>
              <a:spcBef>
                <a:spcPts val="35"/>
              </a:spcBef>
              <a:buNone/>
              <a:tabLst>
                <a:tab pos="2700655" algn="l"/>
              </a:tabLst>
            </a:pPr>
            <a:r>
              <a:rPr lang="fr-CA" sz="2200" dirty="0">
                <a:ea typeface="Trebuchet MS" panose="020B0603020202020204" pitchFamily="34" charset="0"/>
                <a:cs typeface="Trebuchet MS" panose="020B0603020202020204" pitchFamily="34" charset="0"/>
              </a:rPr>
              <a:t>N'oublie pas! Le jeu vise à bien comprendre ce qu'est un préjugé et les impacts sur les personnes qui les vivent. L'étiquette que tu recevras ne parle pas de toi dans la réalité.</a:t>
            </a:r>
            <a:endParaRPr lang="fr-CA" dirty="0">
              <a:cs typeface="Calibri"/>
            </a:endParaRPr>
          </a:p>
          <a:p>
            <a:pPr marL="0" marR="44450" lvl="3" indent="447675" algn="just">
              <a:spcBef>
                <a:spcPts val="35"/>
              </a:spcBef>
              <a:buNone/>
              <a:tabLst>
                <a:tab pos="2700655" algn="l"/>
              </a:tabLst>
            </a:pPr>
            <a:endParaRPr lang="fr-CA" sz="2600" dirty="0">
              <a:solidFill>
                <a:srgbClr val="000000"/>
              </a:solidFill>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638850"/>
            <a:ext cx="12191999" cy="1219149"/>
          </a:xfrm>
          <a:prstGeom prst="rect">
            <a:avLst/>
          </a:prstGeom>
        </p:spPr>
      </p:pic>
      <p:pic>
        <p:nvPicPr>
          <p:cNvPr id="6" name="Graphique 5" descr="Homme et femme contour">
            <a:extLst>
              <a:ext uri="{FF2B5EF4-FFF2-40B4-BE49-F238E27FC236}">
                <a16:creationId xmlns:a16="http://schemas.microsoft.com/office/drawing/2014/main" id="{2BD0A8CD-69B9-4495-B777-332580A6300C}"/>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621183" y="570706"/>
            <a:ext cx="914400" cy="914400"/>
          </a:xfrm>
          <a:prstGeom prst="rect">
            <a:avLst/>
          </a:prstGeom>
        </p:spPr>
      </p:pic>
      <p:pic>
        <p:nvPicPr>
          <p:cNvPr id="5" name="Image 4"/>
          <p:cNvPicPr>
            <a:picLocks noChangeAspect="1"/>
          </p:cNvPicPr>
          <p:nvPr>
            <p:custDataLst>
              <p:tags r:id="rId5"/>
            </p:custDataLst>
          </p:nvPr>
        </p:nvPicPr>
        <p:blipFill>
          <a:blip r:embed="rId10" cstate="hqprint">
            <a:extLst>
              <a:ext uri="{28A0092B-C50C-407E-A947-70E740481C1C}">
                <a14:useLocalDpi xmlns:a14="http://schemas.microsoft.com/office/drawing/2010/main" val="0"/>
              </a:ext>
            </a:extLst>
          </a:blip>
          <a:stretch>
            <a:fillRect/>
          </a:stretch>
        </p:blipFill>
        <p:spPr>
          <a:xfrm>
            <a:off x="234970" y="3831507"/>
            <a:ext cx="1197904" cy="2013726"/>
          </a:xfrm>
          <a:prstGeom prst="rect">
            <a:avLst/>
          </a:prstGeom>
        </p:spPr>
      </p:pic>
      <p:sp>
        <p:nvSpPr>
          <p:cNvPr id="7" name="Espace réservé du numéro de diapositive 6"/>
          <p:cNvSpPr>
            <a:spLocks noGrp="1"/>
          </p:cNvSpPr>
          <p:nvPr>
            <p:ph type="sldNum" sz="quarter" idx="12"/>
          </p:nvPr>
        </p:nvSpPr>
        <p:spPr/>
        <p:txBody>
          <a:bodyPr/>
          <a:lstStyle/>
          <a:p>
            <a:fld id="{0C14EB29-D0B9-4703-B160-0192E9AA575F}" type="slidenum">
              <a:rPr lang="fr-CA" smtClean="0"/>
              <a:t>9</a:t>
            </a:fld>
            <a:endParaRPr lang="fr-CA"/>
          </a:p>
        </p:txBody>
      </p:sp>
    </p:spTree>
    <p:extLst>
      <p:ext uri="{BB962C8B-B14F-4D97-AF65-F5344CB8AC3E}">
        <p14:creationId xmlns:p14="http://schemas.microsoft.com/office/powerpoint/2010/main" val="11586705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6"/>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87C06F5E01764594DD21339AA8897B" ma:contentTypeVersion="16" ma:contentTypeDescription="Crée un document." ma:contentTypeScope="" ma:versionID="be72086aadd4f5c68f247c7576d6ed48">
  <xsd:schema xmlns:xsd="http://www.w3.org/2001/XMLSchema" xmlns:xs="http://www.w3.org/2001/XMLSchema" xmlns:p="http://schemas.microsoft.com/office/2006/metadata/properties" xmlns:ns2="cd95c8f1-3cc3-4b75-8c41-c750205dc126" xmlns:ns3="bc2d96f8-f76f-46b3-b2c2-a8ec45c8f182" targetNamespace="http://schemas.microsoft.com/office/2006/metadata/properties" ma:root="true" ma:fieldsID="16833489ae2937dc040d1df31738f2e0" ns2:_="" ns3:_="">
    <xsd:import namespace="cd95c8f1-3cc3-4b75-8c41-c750205dc126"/>
    <xsd:import namespace="bc2d96f8-f76f-46b3-b2c2-a8ec45c8f1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95c8f1-3cc3-4b75-8c41-c750205dc1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2d96f8-f76f-46b3-b2c2-a8ec45c8f182"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4cdef15d-bc0c-4c46-9001-376561642adc}" ma:internalName="TaxCatchAll" ma:showField="CatchAllData" ma:web="bc2d96f8-f76f-46b3-b2c2-a8ec45c8f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d95c8f1-3cc3-4b75-8c41-c750205dc126">
      <Terms xmlns="http://schemas.microsoft.com/office/infopath/2007/PartnerControls"/>
    </lcf76f155ced4ddcb4097134ff3c332f>
    <TaxCatchAll xmlns="bc2d96f8-f76f-46b3-b2c2-a8ec45c8f18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8E3407-538D-4D3C-86E3-0217E58145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95c8f1-3cc3-4b75-8c41-c750205dc126"/>
    <ds:schemaRef ds:uri="bc2d96f8-f76f-46b3-b2c2-a8ec45c8f1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A46683-6DDB-4F31-AFED-9D6CED3F1BCB}">
  <ds:schemaRefs>
    <ds:schemaRef ds:uri="http://purl.org/dc/elements/1.1/"/>
    <ds:schemaRef ds:uri="http://schemas.microsoft.com/office/2006/metadata/properties"/>
    <ds:schemaRef ds:uri="cd95c8f1-3cc3-4b75-8c41-c750205dc12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c2d96f8-f76f-46b3-b2c2-a8ec45c8f182"/>
    <ds:schemaRef ds:uri="http://www.w3.org/XML/1998/namespace"/>
    <ds:schemaRef ds:uri="http://purl.org/dc/dcmitype/"/>
  </ds:schemaRefs>
</ds:datastoreItem>
</file>

<file path=customXml/itemProps3.xml><?xml version="1.0" encoding="utf-8"?>
<ds:datastoreItem xmlns:ds="http://schemas.openxmlformats.org/officeDocument/2006/customXml" ds:itemID="{2DF0B419-5C3A-4558-B410-556A5878D1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234</TotalTime>
  <Words>618</Words>
  <Application>Microsoft Office PowerPoint</Application>
  <PresentationFormat>Grand écran</PresentationFormat>
  <Paragraphs>85</Paragraphs>
  <Slides>17</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17</vt:i4>
      </vt:variant>
    </vt:vector>
  </HeadingPairs>
  <TitlesOfParts>
    <vt:vector size="23" baseType="lpstr">
      <vt:lpstr>Arial</vt:lpstr>
      <vt:lpstr>Calibri</vt:lpstr>
      <vt:lpstr>Calibri Light</vt:lpstr>
      <vt:lpstr>Times New Roman</vt:lpstr>
      <vt:lpstr>Trebuchet MS</vt:lpstr>
      <vt:lpstr>Thème Office</vt:lpstr>
      <vt:lpstr>Présentation PowerPoint</vt:lpstr>
      <vt:lpstr>Retour sur l’atelier précédent</vt:lpstr>
      <vt:lpstr>Les aventures de Léo et de Charlie</vt:lpstr>
      <vt:lpstr>Présentation PowerPoint</vt:lpstr>
      <vt:lpstr>Présentation PowerPoint</vt:lpstr>
      <vt:lpstr>Présentation PowerPoint</vt:lpstr>
      <vt:lpstr>Présentation PowerPoint</vt:lpstr>
      <vt:lpstr>Être différent sans différend!</vt:lpstr>
      <vt:lpstr>Être différent sans différend!</vt:lpstr>
      <vt:lpstr>Être différent sans différend!</vt:lpstr>
      <vt:lpstr>Être différent sans différend!</vt:lpstr>
      <vt:lpstr>Être différent sans différend!</vt:lpstr>
      <vt:lpstr>Être différent sans différend!</vt:lpstr>
      <vt:lpstr>Être différent sans différend!</vt:lpstr>
      <vt:lpstr>Être différent sans différend!</vt:lpstr>
      <vt:lpstr>Défi</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 Dupuis</dc:creator>
  <cp:lastModifiedBy>Caroline Marcoux (CISSSMC16)</cp:lastModifiedBy>
  <cp:revision>86</cp:revision>
  <dcterms:created xsi:type="dcterms:W3CDTF">2021-07-12T13:08:33Z</dcterms:created>
  <dcterms:modified xsi:type="dcterms:W3CDTF">2023-08-10T20:37:21Z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0x010100B787C06F5E01764594DD21339AA8897B</vt:lpwstr>
  </property>
  <property fmtid="{D5CDD505-2E9C-101B-9397-08002B2CF9AE}" pid="3" name="MediaServiceImageTags">
    <vt:lpwstr/>
  </property>
</Properties>
</file>