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7" r:id="rId5"/>
    <p:sldId id="266" r:id="rId6"/>
    <p:sldId id="270" r:id="rId7"/>
    <p:sldId id="275" r:id="rId8"/>
    <p:sldId id="276" r:id="rId9"/>
    <p:sldId id="277" r:id="rId10"/>
    <p:sldId id="256" r:id="rId11"/>
    <p:sldId id="271" r:id="rId12"/>
    <p:sldId id="272" r:id="rId13"/>
    <p:sldId id="260" r:id="rId14"/>
    <p:sldId id="273" r:id="rId15"/>
    <p:sldId id="267" r:id="rId16"/>
    <p:sldId id="274" r:id="rId17"/>
    <p:sldId id="268" r:id="rId18"/>
    <p:sldId id="269" r:id="rId19"/>
    <p:sldId id="263" r:id="rId20"/>
    <p:sldId id="25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4966DD-7AE1-5CF8-6589-695DCEEB34DF}" name="Valérie Serres (CISSSMC16)" initials="V(" userId="S::valerie.serres.cssshrr16_ssss.gouv.qc.ca#ext#@usherbrooke.onmicrosoft.com::ec111c61-4067-457c-b9e4-592ee8c984e0" providerId="AD"/>
  <p188:author id="{A5B80EEC-3FDE-7639-6BEF-92FF16B5F7A8}" name="Sloe Gestion" initials="SG" userId="650979b2b65ec432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7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77280-DAC1-4730-BA74-54799EEBBAED}" v="1" dt="2023-07-27T12:53:57.507"/>
    <p1510:client id="{0EAB154A-51D3-AB47-FD05-F6EDF6947A77}" v="8" dt="2023-07-27T13:05:08.896"/>
    <p1510:client id="{E78C1781-429C-4E57-BC2F-590374EA1E95}" v="9" dt="2023-07-26T17:00:16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érie Serres (CISSSMC16)" userId="S::valerie.serres.cssshrr16_ssss.gouv.qc.ca#ext#@usherbrooke.onmicrosoft.com::ec111c61-4067-457c-b9e4-592ee8c984e0" providerId="AD" clId="Web-{1DE8B2E5-2FAD-905A-2BE7-0282CF3AAA64}"/>
    <pc:docChg chg="mod addSld modSld">
      <pc:chgData name="Valérie Serres (CISSSMC16)" userId="S::valerie.serres.cssshrr16_ssss.gouv.qc.ca#ext#@usherbrooke.onmicrosoft.com::ec111c61-4067-457c-b9e4-592ee8c984e0" providerId="AD" clId="Web-{1DE8B2E5-2FAD-905A-2BE7-0282CF3AAA64}" dt="2023-07-19T19:40:24.784" v="74" actId="14100"/>
      <pc:docMkLst>
        <pc:docMk/>
      </pc:docMkLst>
      <pc:sldChg chg="addSp modSp">
        <pc:chgData name="Valérie Serres (CISSSMC16)" userId="S::valerie.serres.cssshrr16_ssss.gouv.qc.ca#ext#@usherbrooke.onmicrosoft.com::ec111c61-4067-457c-b9e4-592ee8c984e0" providerId="AD" clId="Web-{1DE8B2E5-2FAD-905A-2BE7-0282CF3AAA64}" dt="2023-07-19T19:35:38.038" v="10" actId="1076"/>
        <pc:sldMkLst>
          <pc:docMk/>
          <pc:sldMk cId="2393135292" sldId="269"/>
        </pc:sldMkLst>
        <pc:spChg chg="mod">
          <ac:chgData name="Valérie Serres (CISSSMC16)" userId="S::valerie.serres.cssshrr16_ssss.gouv.qc.ca#ext#@usherbrooke.onmicrosoft.com::ec111c61-4067-457c-b9e4-592ee8c984e0" providerId="AD" clId="Web-{1DE8B2E5-2FAD-905A-2BE7-0282CF3AAA64}" dt="2023-07-19T19:35:27.444" v="8" actId="1076"/>
          <ac:spMkLst>
            <pc:docMk/>
            <pc:sldMk cId="2393135292" sldId="269"/>
            <ac:spMk id="3" creationId="{AFCB3CAD-3C22-450D-B5C4-2878CEC6D9D1}"/>
          </ac:spMkLst>
        </pc:spChg>
        <pc:picChg chg="mod">
          <ac:chgData name="Valérie Serres (CISSSMC16)" userId="S::valerie.serres.cssshrr16_ssss.gouv.qc.ca#ext#@usherbrooke.onmicrosoft.com::ec111c61-4067-457c-b9e4-592ee8c984e0" providerId="AD" clId="Web-{1DE8B2E5-2FAD-905A-2BE7-0282CF3AAA64}" dt="2023-07-19T19:35:32.054" v="9" actId="1076"/>
          <ac:picMkLst>
            <pc:docMk/>
            <pc:sldMk cId="2393135292" sldId="269"/>
            <ac:picMk id="5" creationId="{DE248C7D-4D79-69A9-0CD6-6F3CC7F800A7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1DE8B2E5-2FAD-905A-2BE7-0282CF3AAA64}" dt="2023-07-19T19:35:38.038" v="10" actId="1076"/>
          <ac:picMkLst>
            <pc:docMk/>
            <pc:sldMk cId="2393135292" sldId="269"/>
            <ac:picMk id="6" creationId="{4F748101-8D81-1EC2-DAF8-4F5983AE0DA0}"/>
          </ac:picMkLst>
        </pc:picChg>
      </pc:sldChg>
      <pc:sldChg chg="addSp delSp modSp add replId addCm">
        <pc:chgData name="Valérie Serres (CISSSMC16)" userId="S::valerie.serres.cssshrr16_ssss.gouv.qc.ca#ext#@usherbrooke.onmicrosoft.com::ec111c61-4067-457c-b9e4-592ee8c984e0" providerId="AD" clId="Web-{1DE8B2E5-2FAD-905A-2BE7-0282CF3AAA64}" dt="2023-07-19T19:39:33.519" v="52" actId="20577"/>
        <pc:sldMkLst>
          <pc:docMk/>
          <pc:sldMk cId="2724824672" sldId="278"/>
        </pc:sldMkLst>
        <pc:sp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6:19.381" v="15"/>
          <ac:spMkLst>
            <pc:docMk/>
            <pc:sldMk cId="2724824672" sldId="278"/>
            <ac:spMk id="2" creationId="{D384988C-10F1-4027-854E-7577C676619E}"/>
          </ac:spMkLst>
        </pc:spChg>
        <pc:sp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6:08.913" v="13"/>
          <ac:spMkLst>
            <pc:docMk/>
            <pc:sldMk cId="2724824672" sldId="278"/>
            <ac:spMk id="3" creationId="{AFCB3CAD-3C22-450D-B5C4-2878CEC6D9D1}"/>
          </ac:spMkLst>
        </pc:spChg>
        <pc:spChg chg="add del mod">
          <ac:chgData name="Valérie Serres (CISSSMC16)" userId="S::valerie.serres.cssshrr16_ssss.gouv.qc.ca#ext#@usherbrooke.onmicrosoft.com::ec111c61-4067-457c-b9e4-592ee8c984e0" providerId="AD" clId="Web-{1DE8B2E5-2FAD-905A-2BE7-0282CF3AAA64}" dt="2023-07-19T19:36:15.147" v="14"/>
          <ac:spMkLst>
            <pc:docMk/>
            <pc:sldMk cId="2724824672" sldId="278"/>
            <ac:spMk id="10" creationId="{01FFEF73-813C-EF92-19DB-A9C71DB8ADC2}"/>
          </ac:spMkLst>
        </pc:spChg>
        <pc:spChg chg="add del mod">
          <ac:chgData name="Valérie Serres (CISSSMC16)" userId="S::valerie.serres.cssshrr16_ssss.gouv.qc.ca#ext#@usherbrooke.onmicrosoft.com::ec111c61-4067-457c-b9e4-592ee8c984e0" providerId="AD" clId="Web-{1DE8B2E5-2FAD-905A-2BE7-0282CF3AAA64}" dt="2023-07-19T19:36:22.006" v="16"/>
          <ac:spMkLst>
            <pc:docMk/>
            <pc:sldMk cId="2724824672" sldId="278"/>
            <ac:spMk id="12" creationId="{60B76A41-E95B-3884-39E0-51FE63731321}"/>
          </ac:spMkLst>
        </pc:spChg>
        <pc:spChg chg="add mod">
          <ac:chgData name="Valérie Serres (CISSSMC16)" userId="S::valerie.serres.cssshrr16_ssss.gouv.qc.ca#ext#@usherbrooke.onmicrosoft.com::ec111c61-4067-457c-b9e4-592ee8c984e0" providerId="AD" clId="Web-{1DE8B2E5-2FAD-905A-2BE7-0282CF3AAA64}" dt="2023-07-19T19:39:33.519" v="52" actId="20577"/>
          <ac:spMkLst>
            <pc:docMk/>
            <pc:sldMk cId="2724824672" sldId="278"/>
            <ac:spMk id="14" creationId="{D33BDE1D-88F5-7422-9C5B-31639BD22701}"/>
          </ac:spMkLst>
        </pc:spChg>
        <pc:picChg chg="mod">
          <ac:chgData name="Valérie Serres (CISSSMC16)" userId="S::valerie.serres.cssshrr16_ssss.gouv.qc.ca#ext#@usherbrooke.onmicrosoft.com::ec111c61-4067-457c-b9e4-592ee8c984e0" providerId="AD" clId="Web-{1DE8B2E5-2FAD-905A-2BE7-0282CF3AAA64}" dt="2023-07-19T19:39:02.566" v="34" actId="14100"/>
          <ac:picMkLst>
            <pc:docMk/>
            <pc:sldMk cId="2724824672" sldId="278"/>
            <ac:picMk id="5" creationId="{DE248C7D-4D79-69A9-0CD6-6F3CC7F800A7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6:31.740" v="20"/>
          <ac:picMkLst>
            <pc:docMk/>
            <pc:sldMk cId="2724824672" sldId="278"/>
            <ac:picMk id="6" creationId="{4F748101-8D81-1EC2-DAF8-4F5983AE0DA0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6:40.053" v="21"/>
          <ac:picMkLst>
            <pc:docMk/>
            <pc:sldMk cId="2724824672" sldId="278"/>
            <ac:picMk id="8" creationId="{B2E945AA-10A1-428B-9A55-E43AA4821C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1DE8B2E5-2FAD-905A-2BE7-0282CF3AAA64}" dt="2023-07-19T19:37:04.177" v="23"/>
              <pc2:cmMkLst xmlns:pc2="http://schemas.microsoft.com/office/powerpoint/2019/9/main/command">
                <pc:docMk/>
                <pc:sldMk cId="2724824672" sldId="278"/>
                <pc2:cmMk id="{1DC60E15-8965-4EAE-B4B2-F71B930D7B0D}"/>
              </pc2:cmMkLst>
            </pc226:cmChg>
          </p:ext>
        </pc:extLst>
      </pc:sldChg>
      <pc:sldChg chg="addSp delSp modSp add replId addCm">
        <pc:chgData name="Valérie Serres (CISSSMC16)" userId="S::valerie.serres.cssshrr16_ssss.gouv.qc.ca#ext#@usherbrooke.onmicrosoft.com::ec111c61-4067-457c-b9e4-592ee8c984e0" providerId="AD" clId="Web-{1DE8B2E5-2FAD-905A-2BE7-0282CF3AAA64}" dt="2023-07-19T19:40:24.784" v="74" actId="14100"/>
        <pc:sldMkLst>
          <pc:docMk/>
          <pc:sldMk cId="3448931829" sldId="279"/>
        </pc:sldMkLst>
        <pc:sp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7:15.959" v="26"/>
          <ac:spMkLst>
            <pc:docMk/>
            <pc:sldMk cId="3448931829" sldId="279"/>
            <ac:spMk id="2" creationId="{D384988C-10F1-4027-854E-7577C676619E}"/>
          </ac:spMkLst>
        </pc:spChg>
        <pc:sp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7:11.662" v="24"/>
          <ac:spMkLst>
            <pc:docMk/>
            <pc:sldMk cId="3448931829" sldId="279"/>
            <ac:spMk id="3" creationId="{AFCB3CAD-3C22-450D-B5C4-2878CEC6D9D1}"/>
          </ac:spMkLst>
        </pc:spChg>
        <pc:spChg chg="add del mod">
          <ac:chgData name="Valérie Serres (CISSSMC16)" userId="S::valerie.serres.cssshrr16_ssss.gouv.qc.ca#ext#@usherbrooke.onmicrosoft.com::ec111c61-4067-457c-b9e4-592ee8c984e0" providerId="AD" clId="Web-{1DE8B2E5-2FAD-905A-2BE7-0282CF3AAA64}" dt="2023-07-19T19:37:13.646" v="25"/>
          <ac:spMkLst>
            <pc:docMk/>
            <pc:sldMk cId="3448931829" sldId="279"/>
            <ac:spMk id="10" creationId="{53469121-1842-628D-73FD-E988B857B804}"/>
          </ac:spMkLst>
        </pc:spChg>
        <pc:spChg chg="add del mod">
          <ac:chgData name="Valérie Serres (CISSSMC16)" userId="S::valerie.serres.cssshrr16_ssss.gouv.qc.ca#ext#@usherbrooke.onmicrosoft.com::ec111c61-4067-457c-b9e4-592ee8c984e0" providerId="AD" clId="Web-{1DE8B2E5-2FAD-905A-2BE7-0282CF3AAA64}" dt="2023-07-19T19:37:18.583" v="27"/>
          <ac:spMkLst>
            <pc:docMk/>
            <pc:sldMk cId="3448931829" sldId="279"/>
            <ac:spMk id="12" creationId="{C0FC4884-326D-8D1C-DFD8-38D61DAD7B6B}"/>
          </ac:spMkLst>
        </pc:spChg>
        <pc:spChg chg="add mod">
          <ac:chgData name="Valérie Serres (CISSSMC16)" userId="S::valerie.serres.cssshrr16_ssss.gouv.qc.ca#ext#@usherbrooke.onmicrosoft.com::ec111c61-4067-457c-b9e4-592ee8c984e0" providerId="AD" clId="Web-{1DE8B2E5-2FAD-905A-2BE7-0282CF3AAA64}" dt="2023-07-19T19:40:21.659" v="73" actId="20577"/>
          <ac:spMkLst>
            <pc:docMk/>
            <pc:sldMk cId="3448931829" sldId="279"/>
            <ac:spMk id="14" creationId="{9D4BCFC8-7A25-07C6-A443-D7B2F3E4F5DD}"/>
          </ac:spMkLst>
        </pc:spChg>
        <pc:pic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7:19.646" v="28"/>
          <ac:picMkLst>
            <pc:docMk/>
            <pc:sldMk cId="3448931829" sldId="279"/>
            <ac:picMk id="5" creationId="{DE248C7D-4D79-69A9-0CD6-6F3CC7F800A7}"/>
          </ac:picMkLst>
        </pc:picChg>
        <pc:picChg chg="mod">
          <ac:chgData name="Valérie Serres (CISSSMC16)" userId="S::valerie.serres.cssshrr16_ssss.gouv.qc.ca#ext#@usherbrooke.onmicrosoft.com::ec111c61-4067-457c-b9e4-592ee8c984e0" providerId="AD" clId="Web-{1DE8B2E5-2FAD-905A-2BE7-0282CF3AAA64}" dt="2023-07-19T19:40:24.784" v="74" actId="14100"/>
          <ac:picMkLst>
            <pc:docMk/>
            <pc:sldMk cId="3448931829" sldId="279"/>
            <ac:picMk id="6" creationId="{4F748101-8D81-1EC2-DAF8-4F5983AE0DA0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1DE8B2E5-2FAD-905A-2BE7-0282CF3AAA64}" dt="2023-07-19T19:37:26.583" v="31"/>
          <ac:picMkLst>
            <pc:docMk/>
            <pc:sldMk cId="3448931829" sldId="279"/>
            <ac:picMk id="8" creationId="{B2E945AA-10A1-428B-9A55-E43AA4821C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1DE8B2E5-2FAD-905A-2BE7-0282CF3AAA64}" dt="2023-07-19T19:38:05.583" v="32"/>
              <pc2:cmMkLst xmlns:pc2="http://schemas.microsoft.com/office/powerpoint/2019/9/main/command">
                <pc:docMk/>
                <pc:sldMk cId="3448931829" sldId="279"/>
                <pc2:cmMk id="{C2E6841C-56D8-4221-8B55-BC4769BAFEBF}"/>
              </pc2:cmMkLst>
            </pc226:cmChg>
          </p:ext>
        </pc:extLst>
      </pc:sldChg>
    </pc:docChg>
  </pc:docChgLst>
  <pc:docChgLst>
    <pc:chgData name="caroline.marcoux.cisssmc16" userId="S::caroline.marcoux.cisssmc16_ssss.gouv.qc.ca#ext#@usherbrooke.onmicrosoft.com::a0a1b8ce-a2cc-45cb-9f01-b71e16087350" providerId="AD" clId="Web-{0EAB154A-51D3-AB47-FD05-F6EDF6947A77}"/>
    <pc:docChg chg="modSld">
      <pc:chgData name="caroline.marcoux.cisssmc16" userId="S::caroline.marcoux.cisssmc16_ssss.gouv.qc.ca#ext#@usherbrooke.onmicrosoft.com::a0a1b8ce-a2cc-45cb-9f01-b71e16087350" providerId="AD" clId="Web-{0EAB154A-51D3-AB47-FD05-F6EDF6947A77}" dt="2023-07-27T13:05:08.584" v="6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0EAB154A-51D3-AB47-FD05-F6EDF6947A77}" dt="2023-07-27T13:05:08.584" v="6" actId="20577"/>
        <pc:sldMkLst>
          <pc:docMk/>
          <pc:sldMk cId="1887476343" sldId="272"/>
        </pc:sldMkLst>
        <pc:spChg chg="mod">
          <ac:chgData name="caroline.marcoux.cisssmc16" userId="S::caroline.marcoux.cisssmc16_ssss.gouv.qc.ca#ext#@usherbrooke.onmicrosoft.com::a0a1b8ce-a2cc-45cb-9f01-b71e16087350" providerId="AD" clId="Web-{0EAB154A-51D3-AB47-FD05-F6EDF6947A77}" dt="2023-07-27T13:05:08.584" v="6" actId="20577"/>
          <ac:spMkLst>
            <pc:docMk/>
            <pc:sldMk cId="1887476343" sldId="272"/>
            <ac:spMk id="3" creationId="{AFCB3CAD-3C22-450D-B5C4-2878CEC6D9D1}"/>
          </ac:spMkLst>
        </pc:spChg>
      </pc:sldChg>
    </pc:docChg>
  </pc:docChgLst>
  <pc:docChgLst>
    <pc:chgData name="Valérie Serres (CISSSMC16)" userId="S::valerie.serres.cssshrr16_ssss.gouv.qc.ca#ext#@usherbrooke.onmicrosoft.com::ec111c61-4067-457c-b9e4-592ee8c984e0" providerId="AD" clId="Web-{99C39E28-8FCF-589C-4AAB-7B667F6B3AAE}"/>
    <pc:docChg chg="modSld">
      <pc:chgData name="Valérie Serres (CISSSMC16)" userId="S::valerie.serres.cssshrr16_ssss.gouv.qc.ca#ext#@usherbrooke.onmicrosoft.com::ec111c61-4067-457c-b9e4-592ee8c984e0" providerId="AD" clId="Web-{99C39E28-8FCF-589C-4AAB-7B667F6B3AAE}" dt="2023-07-05T17:57:05.894" v="8" actId="1076"/>
      <pc:docMkLst>
        <pc:docMk/>
      </pc:docMkLst>
      <pc:sldChg chg="addSp delSp modSp">
        <pc:chgData name="Valérie Serres (CISSSMC16)" userId="S::valerie.serres.cssshrr16_ssss.gouv.qc.ca#ext#@usherbrooke.onmicrosoft.com::ec111c61-4067-457c-b9e4-592ee8c984e0" providerId="AD" clId="Web-{99C39E28-8FCF-589C-4AAB-7B667F6B3AAE}" dt="2023-07-05T17:56:25.190" v="4"/>
        <pc:sldMkLst>
          <pc:docMk/>
          <pc:sldMk cId="2700480953" sldId="260"/>
        </pc:sldMkLst>
        <pc:picChg chg="add del mod">
          <ac:chgData name="Valérie Serres (CISSSMC16)" userId="S::valerie.serres.cssshrr16_ssss.gouv.qc.ca#ext#@usherbrooke.onmicrosoft.com::ec111c61-4067-457c-b9e4-592ee8c984e0" providerId="AD" clId="Web-{99C39E28-8FCF-589C-4AAB-7B667F6B3AAE}" dt="2023-07-05T17:56:25.190" v="4"/>
          <ac:picMkLst>
            <pc:docMk/>
            <pc:sldMk cId="2700480953" sldId="260"/>
            <ac:picMk id="5" creationId="{CC60E633-3210-1E09-440F-0CD10E8BA6EC}"/>
          </ac:picMkLst>
        </pc:picChg>
      </pc:sldChg>
      <pc:sldChg chg="addSp modSp">
        <pc:chgData name="Valérie Serres (CISSSMC16)" userId="S::valerie.serres.cssshrr16_ssss.gouv.qc.ca#ext#@usherbrooke.onmicrosoft.com::ec111c61-4067-457c-b9e4-592ee8c984e0" providerId="AD" clId="Web-{99C39E28-8FCF-589C-4AAB-7B667F6B3AAE}" dt="2023-07-05T17:57:05.894" v="8" actId="1076"/>
        <pc:sldMkLst>
          <pc:docMk/>
          <pc:sldMk cId="2393135292" sldId="269"/>
        </pc:sldMkLst>
        <pc:picChg chg="add mod">
          <ac:chgData name="Valérie Serres (CISSSMC16)" userId="S::valerie.serres.cssshrr16_ssss.gouv.qc.ca#ext#@usherbrooke.onmicrosoft.com::ec111c61-4067-457c-b9e4-592ee8c984e0" providerId="AD" clId="Web-{99C39E28-8FCF-589C-4AAB-7B667F6B3AAE}" dt="2023-07-05T17:57:05.894" v="8" actId="1076"/>
          <ac:picMkLst>
            <pc:docMk/>
            <pc:sldMk cId="2393135292" sldId="269"/>
            <ac:picMk id="5" creationId="{DE248C7D-4D79-69A9-0CD6-6F3CC7F800A7}"/>
          </ac:picMkLst>
        </pc:picChg>
      </pc:sldChg>
    </pc:docChg>
  </pc:docChgLst>
  <pc:docChgLst>
    <pc:chgData name="Joelle Lepage" userId="0171402b-baed-4880-b438-773c90760392" providerId="ADAL" clId="{E78C1781-429C-4E57-BC2F-590374EA1E95}"/>
    <pc:docChg chg="undo custSel addSld delSld modSld sldOrd">
      <pc:chgData name="Joelle Lepage" userId="0171402b-baed-4880-b438-773c90760392" providerId="ADAL" clId="{E78C1781-429C-4E57-BC2F-590374EA1E95}" dt="2023-07-26T17:10:47.857" v="83" actId="1076"/>
      <pc:docMkLst>
        <pc:docMk/>
      </pc:docMkLst>
      <pc:sldChg chg="modSp mod">
        <pc:chgData name="Joelle Lepage" userId="0171402b-baed-4880-b438-773c90760392" providerId="ADAL" clId="{E78C1781-429C-4E57-BC2F-590374EA1E95}" dt="2023-07-26T17:10:47.857" v="83" actId="1076"/>
        <pc:sldMkLst>
          <pc:docMk/>
          <pc:sldMk cId="3845219129" sldId="268"/>
        </pc:sldMkLst>
        <pc:spChg chg="mod">
          <ac:chgData name="Joelle Lepage" userId="0171402b-baed-4880-b438-773c90760392" providerId="ADAL" clId="{E78C1781-429C-4E57-BC2F-590374EA1E95}" dt="2023-07-26T17:10:47.857" v="83" actId="1076"/>
          <ac:spMkLst>
            <pc:docMk/>
            <pc:sldMk cId="3845219129" sldId="268"/>
            <ac:spMk id="3" creationId="{AFCB3CAD-3C22-450D-B5C4-2878CEC6D9D1}"/>
          </ac:spMkLst>
        </pc:spChg>
      </pc:sldChg>
      <pc:sldChg chg="addSp delSp modSp mod">
        <pc:chgData name="Joelle Lepage" userId="0171402b-baed-4880-b438-773c90760392" providerId="ADAL" clId="{E78C1781-429C-4E57-BC2F-590374EA1E95}" dt="2023-07-26T17:00:21.822" v="70" actId="1076"/>
        <pc:sldMkLst>
          <pc:docMk/>
          <pc:sldMk cId="2393135292" sldId="269"/>
        </pc:sldMkLst>
        <pc:spChg chg="mod">
          <ac:chgData name="Joelle Lepage" userId="0171402b-baed-4880-b438-773c90760392" providerId="ADAL" clId="{E78C1781-429C-4E57-BC2F-590374EA1E95}" dt="2023-07-26T16:59:39.156" v="56" actId="1076"/>
          <ac:spMkLst>
            <pc:docMk/>
            <pc:sldMk cId="2393135292" sldId="269"/>
            <ac:spMk id="3" creationId="{AFCB3CAD-3C22-450D-B5C4-2878CEC6D9D1}"/>
          </ac:spMkLst>
        </pc:spChg>
        <pc:picChg chg="del">
          <ac:chgData name="Joelle Lepage" userId="0171402b-baed-4880-b438-773c90760392" providerId="ADAL" clId="{E78C1781-429C-4E57-BC2F-590374EA1E95}" dt="2023-07-26T16:59:04.953" v="46" actId="478"/>
          <ac:picMkLst>
            <pc:docMk/>
            <pc:sldMk cId="2393135292" sldId="269"/>
            <ac:picMk id="5" creationId="{DE248C7D-4D79-69A9-0CD6-6F3CC7F800A7}"/>
          </ac:picMkLst>
        </pc:picChg>
        <pc:picChg chg="del">
          <ac:chgData name="Joelle Lepage" userId="0171402b-baed-4880-b438-773c90760392" providerId="ADAL" clId="{E78C1781-429C-4E57-BC2F-590374EA1E95}" dt="2023-07-26T16:59:05.463" v="47" actId="478"/>
          <ac:picMkLst>
            <pc:docMk/>
            <pc:sldMk cId="2393135292" sldId="269"/>
            <ac:picMk id="6" creationId="{4F748101-8D81-1EC2-DAF8-4F5983AE0DA0}"/>
          </ac:picMkLst>
        </pc:picChg>
        <pc:picChg chg="add del mod">
          <ac:chgData name="Joelle Lepage" userId="0171402b-baed-4880-b438-773c90760392" providerId="ADAL" clId="{E78C1781-429C-4E57-BC2F-590374EA1E95}" dt="2023-07-26T17:00:09.712" v="67" actId="478"/>
          <ac:picMkLst>
            <pc:docMk/>
            <pc:sldMk cId="2393135292" sldId="269"/>
            <ac:picMk id="7" creationId="{1B93DCCB-DA47-51BA-9E35-31131EAF65F3}"/>
          </ac:picMkLst>
        </pc:picChg>
        <pc:picChg chg="del">
          <ac:chgData name="Joelle Lepage" userId="0171402b-baed-4880-b438-773c90760392" providerId="ADAL" clId="{E78C1781-429C-4E57-BC2F-590374EA1E95}" dt="2023-07-26T16:59:49.564" v="60" actId="478"/>
          <ac:picMkLst>
            <pc:docMk/>
            <pc:sldMk cId="2393135292" sldId="269"/>
            <ac:picMk id="9" creationId="{D33739A5-4BC5-445F-A1F5-CDE0C94F566B}"/>
          </ac:picMkLst>
        </pc:picChg>
        <pc:picChg chg="add mod">
          <ac:chgData name="Joelle Lepage" userId="0171402b-baed-4880-b438-773c90760392" providerId="ADAL" clId="{E78C1781-429C-4E57-BC2F-590374EA1E95}" dt="2023-07-26T17:00:21.822" v="70" actId="1076"/>
          <ac:picMkLst>
            <pc:docMk/>
            <pc:sldMk cId="2393135292" sldId="269"/>
            <ac:picMk id="10" creationId="{C6B353A7-3F54-4331-4B7B-0033661812F5}"/>
          </ac:picMkLst>
        </pc:picChg>
      </pc:sldChg>
      <pc:sldChg chg="modSp mod">
        <pc:chgData name="Joelle Lepage" userId="0171402b-baed-4880-b438-773c90760392" providerId="ADAL" clId="{E78C1781-429C-4E57-BC2F-590374EA1E95}" dt="2023-07-26T17:09:43.778" v="71" actId="21"/>
        <pc:sldMkLst>
          <pc:docMk/>
          <pc:sldMk cId="1887476343" sldId="272"/>
        </pc:sldMkLst>
        <pc:spChg chg="mod">
          <ac:chgData name="Joelle Lepage" userId="0171402b-baed-4880-b438-773c90760392" providerId="ADAL" clId="{E78C1781-429C-4E57-BC2F-590374EA1E95}" dt="2023-07-26T17:09:43.778" v="71" actId="21"/>
          <ac:spMkLst>
            <pc:docMk/>
            <pc:sldMk cId="1887476343" sldId="272"/>
            <ac:spMk id="3" creationId="{AFCB3CAD-3C22-450D-B5C4-2878CEC6D9D1}"/>
          </ac:spMkLst>
        </pc:spChg>
      </pc:sldChg>
      <pc:sldChg chg="addSp delSp modSp mod">
        <pc:chgData name="Joelle Lepage" userId="0171402b-baed-4880-b438-773c90760392" providerId="ADAL" clId="{E78C1781-429C-4E57-BC2F-590374EA1E95}" dt="2023-07-26T16:58:37.485" v="45" actId="478"/>
        <pc:sldMkLst>
          <pc:docMk/>
          <pc:sldMk cId="2937517393" sldId="273"/>
        </pc:sldMkLst>
        <pc:picChg chg="add del mod">
          <ac:chgData name="Joelle Lepage" userId="0171402b-baed-4880-b438-773c90760392" providerId="ADAL" clId="{E78C1781-429C-4E57-BC2F-590374EA1E95}" dt="2023-07-26T16:58:36.851" v="44" actId="478"/>
          <ac:picMkLst>
            <pc:docMk/>
            <pc:sldMk cId="2937517393" sldId="273"/>
            <ac:picMk id="3" creationId="{16967667-03E3-E05B-1B23-68BFAA19E509}"/>
          </ac:picMkLst>
        </pc:picChg>
        <pc:picChg chg="add del mod ord">
          <ac:chgData name="Joelle Lepage" userId="0171402b-baed-4880-b438-773c90760392" providerId="ADAL" clId="{E78C1781-429C-4E57-BC2F-590374EA1E95}" dt="2023-07-26T16:58:37.485" v="45" actId="478"/>
          <ac:picMkLst>
            <pc:docMk/>
            <pc:sldMk cId="2937517393" sldId="273"/>
            <ac:picMk id="5" creationId="{8113BB2F-426F-D3D1-F875-9F03204F801F}"/>
          </ac:picMkLst>
        </pc:picChg>
      </pc:sldChg>
      <pc:sldChg chg="addSp delSp modSp mod ord delCm">
        <pc:chgData name="Joelle Lepage" userId="0171402b-baed-4880-b438-773c90760392" providerId="ADAL" clId="{E78C1781-429C-4E57-BC2F-590374EA1E95}" dt="2023-07-26T17:10:20.502" v="82" actId="1076"/>
        <pc:sldMkLst>
          <pc:docMk/>
          <pc:sldMk cId="2724824672" sldId="278"/>
        </pc:sldMkLst>
        <pc:spChg chg="add mod">
          <ac:chgData name="Joelle Lepage" userId="0171402b-baed-4880-b438-773c90760392" providerId="ADAL" clId="{E78C1781-429C-4E57-BC2F-590374EA1E95}" dt="2023-07-26T16:52:20.059" v="9"/>
          <ac:spMkLst>
            <pc:docMk/>
            <pc:sldMk cId="2724824672" sldId="278"/>
            <ac:spMk id="3" creationId="{7FCA7EA0-4DEE-66E3-3140-2C100B86110B}"/>
          </ac:spMkLst>
        </pc:spChg>
        <pc:spChg chg="add del mod">
          <ac:chgData name="Joelle Lepage" userId="0171402b-baed-4880-b438-773c90760392" providerId="ADAL" clId="{E78C1781-429C-4E57-BC2F-590374EA1E95}" dt="2023-07-26T16:59:43.471" v="58" actId="21"/>
          <ac:spMkLst>
            <pc:docMk/>
            <pc:sldMk cId="2724824672" sldId="278"/>
            <ac:spMk id="7" creationId="{6F65607E-8039-6E5C-5B40-6FC003EB37FF}"/>
          </ac:spMkLst>
        </pc:spChg>
        <pc:spChg chg="add mod">
          <ac:chgData name="Joelle Lepage" userId="0171402b-baed-4880-b438-773c90760392" providerId="ADAL" clId="{E78C1781-429C-4E57-BC2F-590374EA1E95}" dt="2023-07-26T17:10:18.644" v="81" actId="1076"/>
          <ac:spMkLst>
            <pc:docMk/>
            <pc:sldMk cId="2724824672" sldId="278"/>
            <ac:spMk id="10" creationId="{CF7484E2-F3CA-DCF2-D8CF-D641CB5396B8}"/>
          </ac:spMkLst>
        </pc:spChg>
        <pc:spChg chg="del mod">
          <ac:chgData name="Joelle Lepage" userId="0171402b-baed-4880-b438-773c90760392" providerId="ADAL" clId="{E78C1781-429C-4E57-BC2F-590374EA1E95}" dt="2023-07-26T16:52:30.788" v="12" actId="478"/>
          <ac:spMkLst>
            <pc:docMk/>
            <pc:sldMk cId="2724824672" sldId="278"/>
            <ac:spMk id="14" creationId="{D33BDE1D-88F5-7422-9C5B-31639BD22701}"/>
          </ac:spMkLst>
        </pc:spChg>
        <pc:picChg chg="add del mod">
          <ac:chgData name="Joelle Lepage" userId="0171402b-baed-4880-b438-773c90760392" providerId="ADAL" clId="{E78C1781-429C-4E57-BC2F-590374EA1E95}" dt="2023-07-26T17:10:20.502" v="82" actId="1076"/>
          <ac:picMkLst>
            <pc:docMk/>
            <pc:sldMk cId="2724824672" sldId="278"/>
            <ac:picMk id="2" creationId="{D0DBB298-AA4F-D606-882E-8B57D3FA9AA1}"/>
          </ac:picMkLst>
        </pc:picChg>
        <pc:picChg chg="del">
          <ac:chgData name="Joelle Lepage" userId="0171402b-baed-4880-b438-773c90760392" providerId="ADAL" clId="{E78C1781-429C-4E57-BC2F-590374EA1E95}" dt="2023-07-26T16:51:52.633" v="3" actId="478"/>
          <ac:picMkLst>
            <pc:docMk/>
            <pc:sldMk cId="2724824672" sldId="278"/>
            <ac:picMk id="5" creationId="{DE248C7D-4D79-69A9-0CD6-6F3CC7F800A7}"/>
          </ac:picMkLst>
        </pc:picChg>
        <pc:picChg chg="add mod">
          <ac:chgData name="Joelle Lepage" userId="0171402b-baed-4880-b438-773c90760392" providerId="ADAL" clId="{E78C1781-429C-4E57-BC2F-590374EA1E95}" dt="2023-07-26T16:52:40.195" v="14"/>
          <ac:picMkLst>
            <pc:docMk/>
            <pc:sldMk cId="2724824672" sldId="278"/>
            <ac:picMk id="6" creationId="{58BF2D9D-60C3-0D14-814E-572F48655FEF}"/>
          </ac:picMkLst>
        </pc:picChg>
        <pc:picChg chg="del">
          <ac:chgData name="Joelle Lepage" userId="0171402b-baed-4880-b438-773c90760392" providerId="ADAL" clId="{E78C1781-429C-4E57-BC2F-590374EA1E95}" dt="2023-07-26T17:09:48.272" v="72" actId="478"/>
          <ac:picMkLst>
            <pc:docMk/>
            <pc:sldMk cId="2724824672" sldId="278"/>
            <ac:picMk id="9" creationId="{D33739A5-4BC5-445F-A1F5-CDE0C94F566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E78C1781-429C-4E57-BC2F-590374EA1E95}" dt="2023-07-26T16:51:13.319" v="2"/>
              <pc2:cmMkLst xmlns:pc2="http://schemas.microsoft.com/office/powerpoint/2019/9/main/command">
                <pc:docMk/>
                <pc:sldMk cId="2724824672" sldId="278"/>
                <pc2:cmMk id="{1DC60E15-8965-4EAE-B4B2-F71B930D7B0D}"/>
              </pc2:cmMkLst>
            </pc226:cmChg>
          </p:ext>
        </pc:extLst>
      </pc:sldChg>
      <pc:sldChg chg="del">
        <pc:chgData name="Joelle Lepage" userId="0171402b-baed-4880-b438-773c90760392" providerId="ADAL" clId="{E78C1781-429C-4E57-BC2F-590374EA1E95}" dt="2023-07-26T16:59:12.922" v="49" actId="47"/>
        <pc:sldMkLst>
          <pc:docMk/>
          <pc:sldMk cId="3448931829" sldId="279"/>
        </pc:sldMkLst>
      </pc:sldChg>
      <pc:sldChg chg="addSp delSp modSp add del mod">
        <pc:chgData name="Joelle Lepage" userId="0171402b-baed-4880-b438-773c90760392" providerId="ADAL" clId="{E78C1781-429C-4E57-BC2F-590374EA1E95}" dt="2023-07-26T16:59:08.727" v="48" actId="47"/>
        <pc:sldMkLst>
          <pc:docMk/>
          <pc:sldMk cId="95358823" sldId="280"/>
        </pc:sldMkLst>
        <pc:spChg chg="del">
          <ac:chgData name="Joelle Lepage" userId="0171402b-baed-4880-b438-773c90760392" providerId="ADAL" clId="{E78C1781-429C-4E57-BC2F-590374EA1E95}" dt="2023-07-26T16:54:17.275" v="16" actId="478"/>
          <ac:spMkLst>
            <pc:docMk/>
            <pc:sldMk cId="95358823" sldId="280"/>
            <ac:spMk id="3" creationId="{AFCB3CAD-3C22-450D-B5C4-2878CEC6D9D1}"/>
          </ac:spMkLst>
        </pc:spChg>
        <pc:spChg chg="add del mod">
          <ac:chgData name="Joelle Lepage" userId="0171402b-baed-4880-b438-773c90760392" providerId="ADAL" clId="{E78C1781-429C-4E57-BC2F-590374EA1E95}" dt="2023-07-26T16:54:19.349" v="17" actId="478"/>
          <ac:spMkLst>
            <pc:docMk/>
            <pc:sldMk cId="95358823" sldId="280"/>
            <ac:spMk id="10" creationId="{98C3A986-BB04-DE04-B782-610B47788E91}"/>
          </ac:spMkLst>
        </pc:spChg>
        <pc:picChg chg="del mod modCrop">
          <ac:chgData name="Joelle Lepage" userId="0171402b-baed-4880-b438-773c90760392" providerId="ADAL" clId="{E78C1781-429C-4E57-BC2F-590374EA1E95}" dt="2023-07-26T16:55:16.262" v="29" actId="478"/>
          <ac:picMkLst>
            <pc:docMk/>
            <pc:sldMk cId="95358823" sldId="280"/>
            <ac:picMk id="5" creationId="{DE248C7D-4D79-69A9-0CD6-6F3CC7F800A7}"/>
          </ac:picMkLst>
        </pc:picChg>
        <pc:picChg chg="del">
          <ac:chgData name="Joelle Lepage" userId="0171402b-baed-4880-b438-773c90760392" providerId="ADAL" clId="{E78C1781-429C-4E57-BC2F-590374EA1E95}" dt="2023-07-26T16:54:25.330" v="20" actId="478"/>
          <ac:picMkLst>
            <pc:docMk/>
            <pc:sldMk cId="95358823" sldId="280"/>
            <ac:picMk id="6" creationId="{4F748101-8D81-1EC2-DAF8-4F5983AE0DA0}"/>
          </ac:picMkLst>
        </pc:picChg>
        <pc:picChg chg="del">
          <ac:chgData name="Joelle Lepage" userId="0171402b-baed-4880-b438-773c90760392" providerId="ADAL" clId="{E78C1781-429C-4E57-BC2F-590374EA1E95}" dt="2023-07-26T16:54:25.927" v="21" actId="478"/>
          <ac:picMkLst>
            <pc:docMk/>
            <pc:sldMk cId="95358823" sldId="280"/>
            <ac:picMk id="9" creationId="{D33739A5-4BC5-445F-A1F5-CDE0C94F566B}"/>
          </ac:picMkLst>
        </pc:picChg>
        <pc:picChg chg="add mod modCrop">
          <ac:chgData name="Joelle Lepage" userId="0171402b-baed-4880-b438-773c90760392" providerId="ADAL" clId="{E78C1781-429C-4E57-BC2F-590374EA1E95}" dt="2023-07-26T16:55:38.932" v="36" actId="732"/>
          <ac:picMkLst>
            <pc:docMk/>
            <pc:sldMk cId="95358823" sldId="280"/>
            <ac:picMk id="11" creationId="{B19D7922-5524-82FB-5A88-7B68CB69F11F}"/>
          </ac:picMkLst>
        </pc:picChg>
      </pc:sldChg>
    </pc:docChg>
  </pc:docChgLst>
  <pc:docChgLst>
    <pc:chgData name="emilie.st-onge.cssscclm16" userId="S::emilie.st-onge.cssscclm16_ssss.gouv.qc.ca#ext#@usherbrooke.onmicrosoft.com::a11f60fb-00e9-42d5-8403-9f02f14dcfde" providerId="AD" clId="Web-{06B77280-DAC1-4730-BA74-54799EEBBAED}"/>
    <pc:docChg chg="delSld">
      <pc:chgData name="emilie.st-onge.cssscclm16" userId="S::emilie.st-onge.cssscclm16_ssss.gouv.qc.ca#ext#@usherbrooke.onmicrosoft.com::a11f60fb-00e9-42d5-8403-9f02f14dcfde" providerId="AD" clId="Web-{06B77280-DAC1-4730-BA74-54799EEBBAED}" dt="2023-07-27T12:53:57.507" v="0"/>
      <pc:docMkLst>
        <pc:docMk/>
      </pc:docMkLst>
      <pc:sldChg chg="del">
        <pc:chgData name="emilie.st-onge.cssscclm16" userId="S::emilie.st-onge.cssscclm16_ssss.gouv.qc.ca#ext#@usherbrooke.onmicrosoft.com::a11f60fb-00e9-42d5-8403-9f02f14dcfde" providerId="AD" clId="Web-{06B77280-DAC1-4730-BA74-54799EEBBAED}" dt="2023-07-27T12:53:57.507" v="0"/>
        <pc:sldMkLst>
          <pc:docMk/>
          <pc:sldMk cId="2724824672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3484B-58C2-4F9E-9EF5-8151BF387458}" type="datetimeFigureOut">
              <a:t>10/08/2023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82CC8-392D-48CD-86DD-D0CC796B8D1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38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XLPu8Ky9k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sng">
                <a:hlinkClick r:id="rId3"/>
              </a:rPr>
              <a:t>https://www.youtube.com/watch?v=GWXLPu8Ky9k</a:t>
            </a:r>
            <a:r>
              <a:rPr lang="fr-FR" u="sng"/>
              <a:t>) 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82CC8-392D-48CD-86DD-D0CC796B8D10}" type="slidenum"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6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7E00-A4BA-4F74-8B42-661B3D368381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0D20-7890-4C8C-9558-264E7F76CA7B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CFF-837C-4479-9253-5C7644A6AFDC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67EF-590A-4F45-8BFF-1510568FAC5B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A682-58D2-47E5-AB0A-3BC7B0A6474F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E60C-7E16-4360-A2B3-079781A64E3B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861A1-37F6-43DF-9FA2-9E31428C43F5}" type="datetime1">
              <a:rPr lang="fr-CA" smtClean="0"/>
              <a:t>2023-08-10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4273-EF12-4797-90DA-B00E0DF7466A}" type="datetime1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AD9E-3146-4FBE-88D4-F15692FECB43}" type="datetime1">
              <a:rPr lang="fr-CA" smtClean="0"/>
              <a:t>2023-08-10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7055-A64D-41C0-BEF1-1BE8D696435A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F27-3497-4031-AA51-C4E2AFAA36BA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06407-0E84-4C59-B730-4A6D6171BD9C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42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25.xml"/><Relationship Id="rId7" Type="http://schemas.openxmlformats.org/officeDocument/2006/relationships/image" Target="../media/image1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29.xml"/><Relationship Id="rId7" Type="http://schemas.openxmlformats.org/officeDocument/2006/relationships/image" Target="../media/image1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33.xml"/><Relationship Id="rId7" Type="http://schemas.openxmlformats.org/officeDocument/2006/relationships/image" Target="../media/image1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37.xml"/><Relationship Id="rId7" Type="http://schemas.openxmlformats.org/officeDocument/2006/relationships/image" Target="../media/image10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1.xml"/><Relationship Id="rId7" Type="http://schemas.openxmlformats.org/officeDocument/2006/relationships/image" Target="../media/image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.xml"/><Relationship Id="rId10" Type="http://schemas.openxmlformats.org/officeDocument/2006/relationships/image" Target="../media/image11.png"/><Relationship Id="rId4" Type="http://schemas.openxmlformats.org/officeDocument/2006/relationships/tags" Target="../tags/tag42.xml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46.xml"/><Relationship Id="rId7" Type="http://schemas.openxmlformats.org/officeDocument/2006/relationships/image" Target="../media/image10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9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6.xml"/><Relationship Id="rId7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10" Type="http://schemas.openxmlformats.org/officeDocument/2006/relationships/image" Target="../media/image11.png"/><Relationship Id="rId4" Type="http://schemas.openxmlformats.org/officeDocument/2006/relationships/tags" Target="../tags/tag17.xml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21.xml"/><Relationship Id="rId7" Type="http://schemas.openxmlformats.org/officeDocument/2006/relationships/image" Target="../media/image1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768446" y="347518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5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5.2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nouvelle sirène « dernier cri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586346" y="1570373"/>
            <a:ext cx="9244781" cy="371725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3800" b="1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Calibri"/>
              </a:rPr>
              <a:t>Expérimentons ensemble</a:t>
            </a:r>
          </a:p>
          <a:p>
            <a:pPr marL="0" marR="44450" lvl="3" indent="0" algn="just">
              <a:lnSpc>
                <a:spcPct val="120000"/>
              </a:lnSpc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1000" b="1" dirty="0">
              <a:solidFill>
                <a:srgbClr val="000000"/>
              </a:solidFill>
              <a:latin typeface="Calibri"/>
              <a:ea typeface="Trebuchet MS" panose="020B0603020202020204" pitchFamily="34" charset="0"/>
              <a:cs typeface="Calibri"/>
            </a:endParaRPr>
          </a:p>
          <a:p>
            <a:pPr marL="0" marR="44450" lvl="3" indent="0" algn="just">
              <a:lnSpc>
                <a:spcPct val="120000"/>
              </a:lnSpc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FR" sz="3500" dirty="0">
                <a:solidFill>
                  <a:srgbClr val="000000"/>
                </a:solidFill>
                <a:latin typeface="Calibri"/>
                <a:cs typeface="Calibri"/>
              </a:rPr>
              <a:t>Imagine-toi que tu dors profondément dans la nuit. Tu te réveilles en sursaut en entendant un bruit de vitre cassée. Tu te dis dans ta tête :     « C’est un voleur! » </a:t>
            </a:r>
          </a:p>
          <a:p>
            <a:pPr marL="457200" marR="44450" lvl="3" indent="-457200" algn="just">
              <a:lnSpc>
                <a:spcPct val="120000"/>
              </a:lnSpc>
              <a:spcBef>
                <a:spcPts val="900"/>
              </a:spcBef>
              <a:buSzPct val="80000"/>
              <a:tabLst>
                <a:tab pos="2700655" algn="l"/>
              </a:tabLst>
            </a:pPr>
            <a:r>
              <a:rPr lang="fr-CA" sz="34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Qu’est-ce qui se passe dans ton corps (sensations)? </a:t>
            </a:r>
          </a:p>
          <a:p>
            <a:pPr marL="457200" marR="44450" lvl="3" indent="-457200" algn="just">
              <a:lnSpc>
                <a:spcPct val="120000"/>
              </a:lnSpc>
              <a:spcBef>
                <a:spcPts val="900"/>
              </a:spcBef>
              <a:buSzPct val="80000"/>
              <a:tabLst>
                <a:tab pos="2700655" algn="l"/>
              </a:tabLst>
            </a:pPr>
            <a:r>
              <a:rPr lang="fr-CA" sz="3400" dirty="0">
                <a:solidFill>
                  <a:srgbClr val="000000"/>
                </a:solidFill>
              </a:rPr>
              <a:t>Comment te sens-tu (émotions)? </a:t>
            </a:r>
          </a:p>
          <a:p>
            <a:pPr marL="457200" marR="44450" lvl="3" indent="-457200" algn="just">
              <a:lnSpc>
                <a:spcPct val="120000"/>
              </a:lnSpc>
              <a:spcBef>
                <a:spcPts val="900"/>
              </a:spcBef>
              <a:buSzPct val="80000"/>
              <a:tabLst>
                <a:tab pos="2700655" algn="l"/>
              </a:tabLst>
            </a:pPr>
            <a:r>
              <a:rPr lang="fr-CA" sz="3400" dirty="0">
                <a:solidFill>
                  <a:srgbClr val="000000"/>
                </a:solidFill>
              </a:rPr>
              <a:t>Que fais-tu (réactions)?</a:t>
            </a:r>
          </a:p>
          <a:p>
            <a:pPr marL="353695" marR="44450" indent="-353695" algn="just">
              <a:lnSpc>
                <a:spcPct val="12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3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indent="0" algn="just">
              <a:lnSpc>
                <a:spcPct val="12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34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Écris chaque réponse sur un </a:t>
            </a:r>
            <a:r>
              <a:rPr lang="fr-CA" sz="3400" i="1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post-it</a:t>
            </a:r>
            <a:r>
              <a:rPr lang="fr-CA" sz="34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et viens le coller </a:t>
            </a:r>
            <a:r>
              <a:rPr lang="fr-CA" sz="3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au bon endroit.</a:t>
            </a:r>
            <a:endParaRPr lang="fr-CA" sz="34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026E0A-D673-63FD-278D-8A91EC08B0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612" y="3049199"/>
            <a:ext cx="1831852" cy="183185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nouvelle sirène « dernier cri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3FF9921E-062F-87E1-5EB9-BF89AC63F55F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25540882"/>
              </p:ext>
            </p:extLst>
          </p:nvPr>
        </p:nvGraphicFramePr>
        <p:xfrm>
          <a:off x="838200" y="1429750"/>
          <a:ext cx="10515597" cy="4094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80852657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83880815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40803851"/>
                    </a:ext>
                  </a:extLst>
                </a:gridCol>
              </a:tblGrid>
              <a:tr h="436996">
                <a:tc gridSpan="3">
                  <a:txBody>
                    <a:bodyPr/>
                    <a:lstStyle/>
                    <a:p>
                      <a:pPr algn="ctr"/>
                      <a:r>
                        <a:rPr lang="fr-CA" sz="2000" i="1" dirty="0"/>
                        <a:t>C’est un voleur!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097708"/>
                  </a:ext>
                </a:extLst>
              </a:tr>
              <a:tr h="35213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Qu’est-ce qui se passe dans ton corps (sensations)?</a:t>
                      </a:r>
                    </a:p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Comment te sens-tu </a:t>
                      </a:r>
                    </a:p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(émotions)?</a:t>
                      </a: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fais-tu </a:t>
                      </a:r>
                    </a:p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(réaction)?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320375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751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nouvelle sirène « dernier cri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16408" y="1561379"/>
            <a:ext cx="10159181" cy="402662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marR="44450" lvl="3" indent="0" algn="just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Et maintenant, recommençons : </a:t>
            </a:r>
          </a:p>
          <a:p>
            <a:pPr marL="0" marR="44450" lvl="3" indent="0" algn="just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</a:rPr>
              <a:t>Imagine-toi que tu dors profondément dans la nuit. Tu te réveilles en sursaut en entendant un bruit de vitre cassée. Cette fois, tu te dis dans ta tête : « Ah non, c’est mon chat qui a encore brisé un verre que j’ai oublié de ranger dans le lave-vaisselle! »</a:t>
            </a:r>
          </a:p>
          <a:p>
            <a:pPr marL="0" marR="44450" lvl="3" indent="0" algn="just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1100" dirty="0">
              <a:effectLst/>
              <a:latin typeface="Calibri" panose="020F0502020204030204" pitchFamily="34" charset="0"/>
              <a:ea typeface="Trebuchet MS" panose="020B0603020202020204" pitchFamily="34" charset="0"/>
              <a:cs typeface="Calibri (Corps)"/>
            </a:endParaRPr>
          </a:p>
          <a:p>
            <a:pPr marL="353695" marR="44450" indent="-353695" algn="just">
              <a:lnSpc>
                <a:spcPct val="12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Qu’est-ce qui se passe dans ton corps (sensations)? </a:t>
            </a:r>
          </a:p>
          <a:p>
            <a:pPr marL="353695" marR="44450" indent="-353695" algn="just">
              <a:lnSpc>
                <a:spcPct val="12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Comment</a:t>
            </a: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te sens-tu (émotions)? 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3695" marR="44450" indent="-353695" algn="just">
              <a:lnSpc>
                <a:spcPct val="12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Que fais-tu (réactions)? </a:t>
            </a:r>
          </a:p>
          <a:p>
            <a:pPr marL="353695" marR="44450" indent="-353695" algn="just">
              <a:lnSpc>
                <a:spcPct val="12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19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indent="0" algn="just">
              <a:lnSpc>
                <a:spcPct val="12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Écris tes réponses sur un </a:t>
            </a:r>
            <a:r>
              <a:rPr lang="fr-CA" i="1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post-it</a:t>
            </a:r>
            <a:r>
              <a:rPr lang="fr-CA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 et viens le coller au bon endroit.</a:t>
            </a:r>
          </a:p>
          <a:p>
            <a:pPr marL="0" marR="44450" indent="0" algn="just"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3220" marR="44450" lvl="3" indent="-363220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717309"/>
            <a:ext cx="12191999" cy="1140690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0D8F61-6933-2134-86FC-9DFE022333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283" y="3283224"/>
            <a:ext cx="1740412" cy="182880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4550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nouvelle sirène « dernier cri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809673"/>
            <a:ext cx="12191999" cy="1048326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3FF9921E-062F-87E1-5EB9-BF89AC63F55F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10566769"/>
              </p:ext>
            </p:extLst>
          </p:nvPr>
        </p:nvGraphicFramePr>
        <p:xfrm>
          <a:off x="838200" y="1429750"/>
          <a:ext cx="10515597" cy="4094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80852657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83880815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40803851"/>
                    </a:ext>
                  </a:extLst>
                </a:gridCol>
              </a:tblGrid>
              <a:tr h="436996">
                <a:tc gridSpan="3">
                  <a:txBody>
                    <a:bodyPr/>
                    <a:lstStyle/>
                    <a:p>
                      <a:pPr algn="ctr"/>
                      <a:r>
                        <a:rPr lang="fr-FR" sz="2000" i="1" dirty="0">
                          <a:solidFill>
                            <a:schemeClr val="bg1"/>
                          </a:solidFill>
                        </a:rPr>
                        <a:t>Ah non! c’est mon chat qui a encore brisé un verre que j’ai oublié de ranger dans le lave-vaisselle.</a:t>
                      </a:r>
                      <a:r>
                        <a:rPr lang="fr-FR" sz="2000" i="1" dirty="0">
                          <a:solidFill>
                            <a:schemeClr val="bg1"/>
                          </a:solidFill>
                          <a:highlight>
                            <a:srgbClr val="00FFFF"/>
                          </a:highlight>
                        </a:rPr>
                        <a:t> </a:t>
                      </a:r>
                      <a:endParaRPr lang="fr-CA" sz="2000" i="1" dirty="0">
                        <a:solidFill>
                          <a:schemeClr val="bg1"/>
                        </a:solidFill>
                        <a:highlight>
                          <a:srgbClr val="00FFFF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097708"/>
                  </a:ext>
                </a:extLst>
              </a:tr>
              <a:tr h="35213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Qu’est-ce qui se passe dans ton corps (sensations)?</a:t>
                      </a:r>
                    </a:p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Comment te sens-tu </a:t>
                      </a:r>
                    </a:p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(émotions)?</a:t>
                      </a: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fais-tu </a:t>
                      </a:r>
                    </a:p>
                    <a:p>
                      <a:pPr algn="ctr"/>
                      <a:r>
                        <a:rPr lang="fr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(réaction)?</a:t>
                      </a:r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320375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049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nouvelle sirène « dernier cri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007622" y="1890300"/>
            <a:ext cx="8418901" cy="2861727"/>
          </a:xfrm>
        </p:spPr>
        <p:txBody>
          <a:bodyPr>
            <a:normAutofit/>
          </a:bodyPr>
          <a:lstStyle/>
          <a:p>
            <a:pPr marL="0" marR="44450" lvl="3" indent="0" algn="ctr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3200" dirty="0">
                <a:solidFill>
                  <a:srgbClr val="000000"/>
                </a:solidFill>
              </a:rPr>
              <a:t>Pourquoi tes sensations, tes émotions et tes réactions sont-elles différentes, alors que c’est pourtant la même situation qui se produit?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</a:t>
            </a: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pic>
        <p:nvPicPr>
          <p:cNvPr id="10" name="Image 9" descr="Une image contenant texte, jouet, poupée&#10;&#10;Description générée automatiquement">
            <a:extLst>
              <a:ext uri="{FF2B5EF4-FFF2-40B4-BE49-F238E27FC236}">
                <a16:creationId xmlns:a16="http://schemas.microsoft.com/office/drawing/2014/main" id="{E55EF992-7CA3-400B-8E2C-62CD6F05B03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1" y="2942910"/>
            <a:ext cx="1572491" cy="268956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5219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nouvelle sirène « dernier cri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55020" y="1690688"/>
            <a:ext cx="6957621" cy="28617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444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</a:rPr>
              <a:t>Ce qui change, c’est la façon dont tu interprètes la situation, tes pensées.</a:t>
            </a:r>
          </a:p>
          <a:p>
            <a:pPr marL="0" marR="444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30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Quand tu fais face à une situation, ce que tu te dis dans ta tête influence ce qui se passe dans ton corps, ce que tu ressens et la façon dont tu réagiras.</a:t>
            </a:r>
          </a:p>
          <a:p>
            <a:pPr marL="0" marR="44450" lvl="3" indent="0" algn="just"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pic>
        <p:nvPicPr>
          <p:cNvPr id="10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6B353A7-3F54-4331-4B7B-0033661812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8075" y="1690688"/>
            <a:ext cx="4733925" cy="354905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3135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8" y="2001582"/>
            <a:ext cx="4063862" cy="3367252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6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sz="2600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si tu fais face à une situation stressante, utilise la fiche à imprimer </a:t>
            </a:r>
            <a:r>
              <a:rPr lang="fr-CA" sz="2600" i="1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L’influence de mes pensées</a:t>
            </a:r>
            <a:r>
              <a:rPr lang="fr-CA" sz="2600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pour identifier tes pensées, tes sensations, tes émotions et tes réactions vis-à-vis de la  situation</a:t>
            </a:r>
            <a:r>
              <a:rPr lang="fr-CA" sz="26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.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7" name="Image 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28826F6B-1CB3-4D08-8220-B79182F117B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16" y="1794261"/>
            <a:ext cx="1431691" cy="36238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6" y="2351073"/>
            <a:ext cx="3604490" cy="3146302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600" dirty="0">
                <a:latin typeface="Calibri"/>
                <a:cs typeface="Calibri"/>
              </a:rPr>
              <a:t> parlé 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façons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de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s’affirmer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vis-à-vis des influences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sociales</a:t>
            </a:r>
            <a:r>
              <a:rPr lang="fr-CA" sz="26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 panose="020F0502020204030204" pitchFamily="34" charset="0"/>
              </a:rPr>
              <a:t>Est-ce que tu te souviens du défi que je t’avais proposé? Raconte-moi comment tu l’as réalisé.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5" name="Image 4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D6F78D15-EAF6-436D-81A9-133AE7FDE90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54" y="2283509"/>
            <a:ext cx="1411572" cy="314630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/>
          <a:stretch/>
        </p:blipFill>
        <p:spPr>
          <a:xfrm>
            <a:off x="3327654" y="0"/>
            <a:ext cx="8763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122" y="1905476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445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0493D7-9551-E9E0-73AB-F4187403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848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BD25C3-8B51-4A5F-6665-096A72370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809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09093F-54ED-BBAA-3532-0255342C5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885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nouvelle sirène « dernier cri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64916" y="1769300"/>
            <a:ext cx="7337111" cy="2861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ctr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4000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Calibri"/>
              </a:rPr>
              <a:t>Pourquoi Léo et Charlie réagissent différemment dans cette situation? </a:t>
            </a:r>
          </a:p>
          <a:p>
            <a:pPr marL="0" marR="44450" lvl="3" indent="0" algn="ctr">
              <a:spcBef>
                <a:spcPts val="900"/>
              </a:spcBef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ctr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pic>
        <p:nvPicPr>
          <p:cNvPr id="9" name="Image 8" descr="Une image contenant texte, jouet, poupée&#10;&#10;Description générée automatiquement">
            <a:extLst>
              <a:ext uri="{FF2B5EF4-FFF2-40B4-BE49-F238E27FC236}">
                <a16:creationId xmlns:a16="http://schemas.microsoft.com/office/drawing/2014/main" id="{AFDF7C0B-FB96-D412-6DC3-5110B02FA05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85386"/>
            <a:ext cx="2124793" cy="363420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125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nouvelle sirène « dernier cri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699491" y="1690688"/>
            <a:ext cx="9181089" cy="30238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latin typeface="Calibri"/>
                <a:cs typeface="Calibri"/>
              </a:rPr>
              <a:t>Léo et Charlie n’ont pas perçu la situation de la même façon. Léo s’est dit que c’était seulement une pratique, alors que Charlie croyait que c’était un vrai feu. </a:t>
            </a:r>
            <a:endParaRPr lang="fr-CA"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FR" sz="2600" dirty="0">
              <a:solidFill>
                <a:srgbClr val="000000"/>
              </a:solidFill>
              <a:ea typeface="Trebuchet MS" panose="020B0603020202020204" pitchFamily="34" charset="0"/>
              <a:cs typeface="Calibri"/>
            </a:endParaRPr>
          </a:p>
          <a:p>
            <a:pPr marL="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FR" sz="2600" dirty="0">
                <a:cs typeface="Calibri"/>
              </a:rPr>
              <a:t>La façon dont une personne interprète une situation influencera grandement la façon dont elle se sentira et agira dans cette situation. </a:t>
            </a:r>
            <a:endParaRPr lang="fr-CA" dirty="0"/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sz="3200" dirty="0">
              <a:solidFill>
                <a:srgbClr val="000000"/>
              </a:solidFill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372880"/>
            <a:ext cx="12191999" cy="1469923"/>
          </a:xfrm>
          <a:prstGeom prst="rect">
            <a:avLst/>
          </a:prstGeom>
        </p:spPr>
      </p:pic>
      <p:pic>
        <p:nvPicPr>
          <p:cNvPr id="8" name="Graphique 7" descr="Sirène contour">
            <a:extLst>
              <a:ext uri="{FF2B5EF4-FFF2-40B4-BE49-F238E27FC236}">
                <a16:creationId xmlns:a16="http://schemas.microsoft.com/office/drawing/2014/main" id="{B2E945AA-10A1-428B-9A55-E43AA4821C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2981" y="472812"/>
            <a:ext cx="914400" cy="914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74763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d95c8f1-3cc3-4b75-8c41-c750205dc126"/>
    <ds:schemaRef ds:uri="bc2d96f8-f76f-46b3-b2c2-a8ec45c8f18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5B9882-93FD-434F-9747-B47F22AECD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562</Words>
  <Application>Microsoft Office PowerPoint</Application>
  <PresentationFormat>Grand écran</PresentationFormat>
  <Paragraphs>90</Paragraphs>
  <Slides>17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(Corps)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Une nouvelle sirène « dernier cri »</vt:lpstr>
      <vt:lpstr>Une nouvelle sirène « dernier cri »</vt:lpstr>
      <vt:lpstr>Une nouvelle sirène « dernier cri »</vt:lpstr>
      <vt:lpstr>Une nouvelle sirène « dernier cri »</vt:lpstr>
      <vt:lpstr>Une nouvelle sirène « dernier cri »</vt:lpstr>
      <vt:lpstr>Une nouvelle sirène « dernier cri »</vt:lpstr>
      <vt:lpstr>Une nouvelle sirène « dernier cri »</vt:lpstr>
      <vt:lpstr>Une nouvelle sirène « dernier cri »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59</cp:revision>
  <dcterms:created xsi:type="dcterms:W3CDTF">2021-07-12T13:08:33Z</dcterms:created>
  <dcterms:modified xsi:type="dcterms:W3CDTF">2023-08-10T20:38:29Z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