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7"/>
  </p:notesMasterIdLst>
  <p:sldIdLst>
    <p:sldId id="257" r:id="rId5"/>
    <p:sldId id="267" r:id="rId6"/>
    <p:sldId id="268" r:id="rId7"/>
    <p:sldId id="269" r:id="rId8"/>
    <p:sldId id="270" r:id="rId9"/>
    <p:sldId id="256" r:id="rId10"/>
    <p:sldId id="260" r:id="rId11"/>
    <p:sldId id="266" r:id="rId12"/>
    <p:sldId id="265" r:id="rId13"/>
    <p:sldId id="264" r:id="rId14"/>
    <p:sldId id="263" r:id="rId15"/>
    <p:sldId id="258"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Dupuis" initials="AD" lastIdx="1" clrIdx="0">
    <p:extLst>
      <p:ext uri="{19B8F6BF-5375-455C-9EA6-DF929625EA0E}">
        <p15:presenceInfo xmlns:p15="http://schemas.microsoft.com/office/powerpoint/2012/main" userId="Audrey Dupuis" providerId="None"/>
      </p:ext>
    </p:extLst>
  </p:cmAuthor>
  <p:cmAuthor id="2" name="Sloe Gestion" initials="SG" lastIdx="2" clrIdx="1">
    <p:extLst>
      <p:ext uri="{19B8F6BF-5375-455C-9EA6-DF929625EA0E}">
        <p15:presenceInfo xmlns:p15="http://schemas.microsoft.com/office/powerpoint/2012/main" userId="650979b2b65ec4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5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érie Serres (CISSSMC16)" userId="S::valerie.serres.cssshrr16_ssss.gouv.qc.ca#ext#@usherbrooke.onmicrosoft.com::ec111c61-4067-457c-b9e4-592ee8c984e0" providerId="AD" clId="Web-{ED09C92E-0C6E-6982-FDB9-23DDC256F2E7}"/>
    <pc:docChg chg="modSld">
      <pc:chgData name="Valérie Serres (CISSSMC16)" userId="S::valerie.serres.cssshrr16_ssss.gouv.qc.ca#ext#@usherbrooke.onmicrosoft.com::ec111c61-4067-457c-b9e4-592ee8c984e0" providerId="AD" clId="Web-{ED09C92E-0C6E-6982-FDB9-23DDC256F2E7}" dt="2023-07-19T19:23:55.319" v="43" actId="20577"/>
      <pc:docMkLst>
        <pc:docMk/>
      </pc:docMkLst>
      <pc:sldChg chg="modSp">
        <pc:chgData name="Valérie Serres (CISSSMC16)" userId="S::valerie.serres.cssshrr16_ssss.gouv.qc.ca#ext#@usherbrooke.onmicrosoft.com::ec111c61-4067-457c-b9e4-592ee8c984e0" providerId="AD" clId="Web-{ED09C92E-0C6E-6982-FDB9-23DDC256F2E7}" dt="2023-07-19T19:23:55.319" v="43" actId="20577"/>
        <pc:sldMkLst>
          <pc:docMk/>
          <pc:sldMk cId="430470837" sldId="266"/>
        </pc:sldMkLst>
        <pc:spChg chg="mod">
          <ac:chgData name="Valérie Serres (CISSSMC16)" userId="S::valerie.serres.cssshrr16_ssss.gouv.qc.ca#ext#@usherbrooke.onmicrosoft.com::ec111c61-4067-457c-b9e4-592ee8c984e0" providerId="AD" clId="Web-{ED09C92E-0C6E-6982-FDB9-23DDC256F2E7}" dt="2023-07-19T19:23:55.319" v="43" actId="20577"/>
          <ac:spMkLst>
            <pc:docMk/>
            <pc:sldMk cId="430470837" sldId="266"/>
            <ac:spMk id="3" creationId="{AFCB3CAD-3C22-450D-B5C4-2878CEC6D9D1}"/>
          </ac:spMkLst>
        </pc:spChg>
      </pc:sldChg>
    </pc:docChg>
  </pc:docChgLst>
  <pc:docChgLst>
    <pc:chgData name="Joelle Lepage" userId="0171402b-baed-4880-b438-773c90760392" providerId="ADAL" clId="{15C92123-3459-452F-8D28-409D6B1DC1D2}"/>
    <pc:docChg chg="custSel modSld">
      <pc:chgData name="Joelle Lepage" userId="0171402b-baed-4880-b438-773c90760392" providerId="ADAL" clId="{15C92123-3459-452F-8D28-409D6B1DC1D2}" dt="2023-07-26T16:34:42.136" v="7" actId="207"/>
      <pc:docMkLst>
        <pc:docMk/>
      </pc:docMkLst>
      <pc:sldChg chg="modSp mod">
        <pc:chgData name="Joelle Lepage" userId="0171402b-baed-4880-b438-773c90760392" providerId="ADAL" clId="{15C92123-3459-452F-8D28-409D6B1DC1D2}" dt="2023-07-26T16:34:42.136" v="7" actId="207"/>
        <pc:sldMkLst>
          <pc:docMk/>
          <pc:sldMk cId="430470837" sldId="266"/>
        </pc:sldMkLst>
        <pc:spChg chg="mod">
          <ac:chgData name="Joelle Lepage" userId="0171402b-baed-4880-b438-773c90760392" providerId="ADAL" clId="{15C92123-3459-452F-8D28-409D6B1DC1D2}" dt="2023-07-26T16:34:42.136" v="7" actId="207"/>
          <ac:spMkLst>
            <pc:docMk/>
            <pc:sldMk cId="430470837" sldId="266"/>
            <ac:spMk id="3" creationId="{AFCB3CAD-3C22-450D-B5C4-2878CEC6D9D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75F1E-36B4-4720-8BE4-AF5B03DF88CE}" type="datetimeFigureOut">
              <a:rPr lang="fr-CA" smtClean="0"/>
              <a:t>2023-08-10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2B9DC-D0A3-4B5B-B82C-4F05C7C2F2D9}" type="slidenum">
              <a:rPr lang="fr-CA" smtClean="0"/>
              <a:t>‹N°›</a:t>
            </a:fld>
            <a:endParaRPr lang="fr-CA"/>
          </a:p>
        </p:txBody>
      </p:sp>
    </p:spTree>
    <p:extLst>
      <p:ext uri="{BB962C8B-B14F-4D97-AF65-F5344CB8AC3E}">
        <p14:creationId xmlns:p14="http://schemas.microsoft.com/office/powerpoint/2010/main" val="364637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83D3CE-14AF-44E5-9E9E-2C6E66672C0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45B72BE2-D996-48FF-8872-DE0B765FA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39040F8-1AC7-4DDE-8CA8-C25E3C39D3D9}"/>
              </a:ext>
            </a:extLst>
          </p:cNvPr>
          <p:cNvSpPr>
            <a:spLocks noGrp="1"/>
          </p:cNvSpPr>
          <p:nvPr>
            <p:ph type="dt" sz="half" idx="10"/>
          </p:nvPr>
        </p:nvSpPr>
        <p:spPr/>
        <p:txBody>
          <a:bodyPr/>
          <a:lstStyle/>
          <a:p>
            <a:fld id="{84AFA2FB-248F-40C4-9457-16242EB273B4}" type="datetime1">
              <a:rPr lang="fr-CA" smtClean="0"/>
              <a:t>2023-08-10</a:t>
            </a:fld>
            <a:endParaRPr lang="fr-CA"/>
          </a:p>
        </p:txBody>
      </p:sp>
      <p:sp>
        <p:nvSpPr>
          <p:cNvPr id="5" name="Espace réservé du pied de page 4">
            <a:extLst>
              <a:ext uri="{FF2B5EF4-FFF2-40B4-BE49-F238E27FC236}">
                <a16:creationId xmlns:a16="http://schemas.microsoft.com/office/drawing/2014/main" id="{0BEB756F-3E74-42BB-8254-863A174DAFC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0F7CE53-05B4-4B51-9F33-76DFC41096FA}"/>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2899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BB800-36B8-40E2-8CC5-075129E8641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E555533-A4EC-432F-9112-1604FCA5015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6A20EC3-8C1B-4F1A-BE9F-06BC49FF6F33}"/>
              </a:ext>
            </a:extLst>
          </p:cNvPr>
          <p:cNvSpPr>
            <a:spLocks noGrp="1"/>
          </p:cNvSpPr>
          <p:nvPr>
            <p:ph type="dt" sz="half" idx="10"/>
          </p:nvPr>
        </p:nvSpPr>
        <p:spPr/>
        <p:txBody>
          <a:bodyPr/>
          <a:lstStyle/>
          <a:p>
            <a:fld id="{67AED2F3-85FA-411F-95C6-5477C09C10EA}" type="datetime1">
              <a:rPr lang="fr-CA" smtClean="0"/>
              <a:t>2023-08-10</a:t>
            </a:fld>
            <a:endParaRPr lang="fr-CA"/>
          </a:p>
        </p:txBody>
      </p:sp>
      <p:sp>
        <p:nvSpPr>
          <p:cNvPr id="5" name="Espace réservé du pied de page 4">
            <a:extLst>
              <a:ext uri="{FF2B5EF4-FFF2-40B4-BE49-F238E27FC236}">
                <a16:creationId xmlns:a16="http://schemas.microsoft.com/office/drawing/2014/main" id="{DCB38340-6B02-48E4-AF2D-C0FABABDB5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BD51069-9148-4F87-B805-A87B480761AE}"/>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13155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B58AC7E-36C7-4B0B-A279-C12B4C2BBBB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5141763-0F75-4152-B941-3CF11DF2C20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55483E4-E8F4-4E97-A87D-F150CDA4CE16}"/>
              </a:ext>
            </a:extLst>
          </p:cNvPr>
          <p:cNvSpPr>
            <a:spLocks noGrp="1"/>
          </p:cNvSpPr>
          <p:nvPr>
            <p:ph type="dt" sz="half" idx="10"/>
          </p:nvPr>
        </p:nvSpPr>
        <p:spPr/>
        <p:txBody>
          <a:bodyPr/>
          <a:lstStyle/>
          <a:p>
            <a:fld id="{9E865BAC-A78D-40DD-8855-CEE5BCF7FB82}" type="datetime1">
              <a:rPr lang="fr-CA" smtClean="0"/>
              <a:t>2023-08-10</a:t>
            </a:fld>
            <a:endParaRPr lang="fr-CA"/>
          </a:p>
        </p:txBody>
      </p:sp>
      <p:sp>
        <p:nvSpPr>
          <p:cNvPr id="5" name="Espace réservé du pied de page 4">
            <a:extLst>
              <a:ext uri="{FF2B5EF4-FFF2-40B4-BE49-F238E27FC236}">
                <a16:creationId xmlns:a16="http://schemas.microsoft.com/office/drawing/2014/main" id="{2B945879-FEF2-4529-80DD-4109363F671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F71C3A-279B-4F2E-9F8D-11396F45ACC4}"/>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10653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216C2-18E4-4122-B4FA-E31EBB9D7A1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9E15760-34FA-40B8-A870-B6F8524D373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A334C8F-64B1-4BB3-AE52-BD46562888FB}"/>
              </a:ext>
            </a:extLst>
          </p:cNvPr>
          <p:cNvSpPr>
            <a:spLocks noGrp="1"/>
          </p:cNvSpPr>
          <p:nvPr>
            <p:ph type="dt" sz="half" idx="10"/>
          </p:nvPr>
        </p:nvSpPr>
        <p:spPr/>
        <p:txBody>
          <a:bodyPr/>
          <a:lstStyle/>
          <a:p>
            <a:fld id="{4CB42183-5704-41CF-81B9-CF1D4C58473D}" type="datetime1">
              <a:rPr lang="fr-CA" smtClean="0"/>
              <a:t>2023-08-10</a:t>
            </a:fld>
            <a:endParaRPr lang="fr-CA"/>
          </a:p>
        </p:txBody>
      </p:sp>
      <p:sp>
        <p:nvSpPr>
          <p:cNvPr id="5" name="Espace réservé du pied de page 4">
            <a:extLst>
              <a:ext uri="{FF2B5EF4-FFF2-40B4-BE49-F238E27FC236}">
                <a16:creationId xmlns:a16="http://schemas.microsoft.com/office/drawing/2014/main" id="{97F79954-6D49-42B1-8876-651D8F5E996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B2342D8-5AC7-4141-9459-80E09B6D8C13}"/>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02344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B027E-3A99-4380-BD55-7EC64430A46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61465FD8-1C87-4A31-A382-3134AA3C7D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1B7CE8-9504-4B64-86DF-B7DDB48A0584}"/>
              </a:ext>
            </a:extLst>
          </p:cNvPr>
          <p:cNvSpPr>
            <a:spLocks noGrp="1"/>
          </p:cNvSpPr>
          <p:nvPr>
            <p:ph type="dt" sz="half" idx="10"/>
          </p:nvPr>
        </p:nvSpPr>
        <p:spPr/>
        <p:txBody>
          <a:bodyPr/>
          <a:lstStyle/>
          <a:p>
            <a:fld id="{332A9CE1-A909-414C-8345-EA076C70C199}" type="datetime1">
              <a:rPr lang="fr-CA" smtClean="0"/>
              <a:t>2023-08-10</a:t>
            </a:fld>
            <a:endParaRPr lang="fr-CA"/>
          </a:p>
        </p:txBody>
      </p:sp>
      <p:sp>
        <p:nvSpPr>
          <p:cNvPr id="5" name="Espace réservé du pied de page 4">
            <a:extLst>
              <a:ext uri="{FF2B5EF4-FFF2-40B4-BE49-F238E27FC236}">
                <a16:creationId xmlns:a16="http://schemas.microsoft.com/office/drawing/2014/main" id="{13E81B9F-1CE0-413D-BF74-F506F905117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110DF48-3AB1-4177-BA5D-5AAFCEB471FB}"/>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93222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ABE82-E545-44F8-8B57-C60E9F2000E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1E92BEA-72C3-4508-A31C-7DFF104C926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A304914F-E490-4B2B-BC40-5433613164C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F7C735BC-1C3C-47B1-A127-5B32B297DA85}"/>
              </a:ext>
            </a:extLst>
          </p:cNvPr>
          <p:cNvSpPr>
            <a:spLocks noGrp="1"/>
          </p:cNvSpPr>
          <p:nvPr>
            <p:ph type="dt" sz="half" idx="10"/>
          </p:nvPr>
        </p:nvSpPr>
        <p:spPr/>
        <p:txBody>
          <a:bodyPr/>
          <a:lstStyle/>
          <a:p>
            <a:fld id="{2A562A4E-6CFF-4852-8835-2CB0A7D6B5EF}" type="datetime1">
              <a:rPr lang="fr-CA" smtClean="0"/>
              <a:t>2023-08-10</a:t>
            </a:fld>
            <a:endParaRPr lang="fr-CA"/>
          </a:p>
        </p:txBody>
      </p:sp>
      <p:sp>
        <p:nvSpPr>
          <p:cNvPr id="6" name="Espace réservé du pied de page 5">
            <a:extLst>
              <a:ext uri="{FF2B5EF4-FFF2-40B4-BE49-F238E27FC236}">
                <a16:creationId xmlns:a16="http://schemas.microsoft.com/office/drawing/2014/main" id="{3C5AB14E-25EA-4469-940E-85DBBDEA678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B54A577-E36F-4571-89DC-0637733DF3B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93301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7EC3-20B9-456B-BF2A-1EB685F2E60C}"/>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4860F2A9-6C6B-4BEB-8EB0-FDCEE0A2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F13F80F-F404-41B3-AE4A-854128D27EC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9DC2AB59-4D3A-49BE-B002-AC8E91021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D17B4C4-634E-4932-A2E5-30F07620E8C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251ACF2A-DD1E-4A7C-AA2C-9906A877FB1E}"/>
              </a:ext>
            </a:extLst>
          </p:cNvPr>
          <p:cNvSpPr>
            <a:spLocks noGrp="1"/>
          </p:cNvSpPr>
          <p:nvPr>
            <p:ph type="dt" sz="half" idx="10"/>
          </p:nvPr>
        </p:nvSpPr>
        <p:spPr/>
        <p:txBody>
          <a:bodyPr/>
          <a:lstStyle/>
          <a:p>
            <a:fld id="{E591D036-B722-4EBE-AA3E-1A86E2774003}" type="datetime1">
              <a:rPr lang="fr-CA" smtClean="0"/>
              <a:t>2023-08-10</a:t>
            </a:fld>
            <a:endParaRPr lang="fr-CA"/>
          </a:p>
        </p:txBody>
      </p:sp>
      <p:sp>
        <p:nvSpPr>
          <p:cNvPr id="8" name="Espace réservé du pied de page 7">
            <a:extLst>
              <a:ext uri="{FF2B5EF4-FFF2-40B4-BE49-F238E27FC236}">
                <a16:creationId xmlns:a16="http://schemas.microsoft.com/office/drawing/2014/main" id="{FC5508BD-1C1A-455E-B820-F74055EECFBB}"/>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003A265-83D1-45BE-A1FA-26FFE5216C08}"/>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343970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8B16C-45FC-45F6-82AF-030FBE60E3EB}"/>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EDE8B33B-7D62-48ED-8A5D-0FD9EC6692CB}"/>
              </a:ext>
            </a:extLst>
          </p:cNvPr>
          <p:cNvSpPr>
            <a:spLocks noGrp="1"/>
          </p:cNvSpPr>
          <p:nvPr>
            <p:ph type="dt" sz="half" idx="10"/>
          </p:nvPr>
        </p:nvSpPr>
        <p:spPr/>
        <p:txBody>
          <a:bodyPr/>
          <a:lstStyle/>
          <a:p>
            <a:fld id="{E4E37D82-15F9-4C65-8057-07650CE99EC1}" type="datetime1">
              <a:rPr lang="fr-CA" smtClean="0"/>
              <a:t>2023-08-10</a:t>
            </a:fld>
            <a:endParaRPr lang="fr-CA"/>
          </a:p>
        </p:txBody>
      </p:sp>
      <p:sp>
        <p:nvSpPr>
          <p:cNvPr id="4" name="Espace réservé du pied de page 3">
            <a:extLst>
              <a:ext uri="{FF2B5EF4-FFF2-40B4-BE49-F238E27FC236}">
                <a16:creationId xmlns:a16="http://schemas.microsoft.com/office/drawing/2014/main" id="{DD6617B6-4E63-4154-82B2-79ACCC0A3039}"/>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766D0656-937B-4F59-85C8-15E59C7024B1}"/>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49376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EA1F399-E266-42E6-B85C-40F646EF9E00}"/>
              </a:ext>
            </a:extLst>
          </p:cNvPr>
          <p:cNvSpPr>
            <a:spLocks noGrp="1"/>
          </p:cNvSpPr>
          <p:nvPr>
            <p:ph type="dt" sz="half" idx="10"/>
          </p:nvPr>
        </p:nvSpPr>
        <p:spPr/>
        <p:txBody>
          <a:bodyPr/>
          <a:lstStyle/>
          <a:p>
            <a:fld id="{1583B69A-7146-43AA-8DFB-9955F73DE7F1}" type="datetime1">
              <a:rPr lang="fr-CA" smtClean="0"/>
              <a:t>2023-08-10</a:t>
            </a:fld>
            <a:endParaRPr lang="fr-CA"/>
          </a:p>
        </p:txBody>
      </p:sp>
      <p:sp>
        <p:nvSpPr>
          <p:cNvPr id="3" name="Espace réservé du pied de page 2">
            <a:extLst>
              <a:ext uri="{FF2B5EF4-FFF2-40B4-BE49-F238E27FC236}">
                <a16:creationId xmlns:a16="http://schemas.microsoft.com/office/drawing/2014/main" id="{44CBF460-B069-4A92-8CC0-B245BBC31C9E}"/>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E481962B-9765-41BF-9029-C8B203FEFA15}"/>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5323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0EF963-0F58-4A4C-A39F-5F0764806C2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57C47426-5167-4CA5-99DE-FE3C46B4F1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54540BF6-F17C-438A-ACAB-5A1E26BC5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ED5592-8971-4F18-81D2-E46FD0F4BA1E}"/>
              </a:ext>
            </a:extLst>
          </p:cNvPr>
          <p:cNvSpPr>
            <a:spLocks noGrp="1"/>
          </p:cNvSpPr>
          <p:nvPr>
            <p:ph type="dt" sz="half" idx="10"/>
          </p:nvPr>
        </p:nvSpPr>
        <p:spPr/>
        <p:txBody>
          <a:bodyPr/>
          <a:lstStyle/>
          <a:p>
            <a:fld id="{51AA8CA2-0ABD-4B1F-A9EF-74CD7E52205D}" type="datetime1">
              <a:rPr lang="fr-CA" smtClean="0"/>
              <a:t>2023-08-10</a:t>
            </a:fld>
            <a:endParaRPr lang="fr-CA"/>
          </a:p>
        </p:txBody>
      </p:sp>
      <p:sp>
        <p:nvSpPr>
          <p:cNvPr id="6" name="Espace réservé du pied de page 5">
            <a:extLst>
              <a:ext uri="{FF2B5EF4-FFF2-40B4-BE49-F238E27FC236}">
                <a16:creationId xmlns:a16="http://schemas.microsoft.com/office/drawing/2014/main" id="{0E68E751-8210-4BEF-9993-EC277B575AC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895D4A9-0788-4ACC-9C13-ABA5479FC08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15554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1F347-5042-45C5-8C8C-25FC57F0C4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E9038D53-D22C-4893-B71B-881C172C8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2E2B903E-BA25-47D8-ACB4-68308CF5E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9D9D55E-7921-47C2-9C2C-A7C97A00597E}"/>
              </a:ext>
            </a:extLst>
          </p:cNvPr>
          <p:cNvSpPr>
            <a:spLocks noGrp="1"/>
          </p:cNvSpPr>
          <p:nvPr>
            <p:ph type="dt" sz="half" idx="10"/>
          </p:nvPr>
        </p:nvSpPr>
        <p:spPr/>
        <p:txBody>
          <a:bodyPr/>
          <a:lstStyle/>
          <a:p>
            <a:fld id="{B2DAA759-FD99-46DF-ABBA-938B47D7069B}" type="datetime1">
              <a:rPr lang="fr-CA" smtClean="0"/>
              <a:t>2023-08-10</a:t>
            </a:fld>
            <a:endParaRPr lang="fr-CA"/>
          </a:p>
        </p:txBody>
      </p:sp>
      <p:sp>
        <p:nvSpPr>
          <p:cNvPr id="6" name="Espace réservé du pied de page 5">
            <a:extLst>
              <a:ext uri="{FF2B5EF4-FFF2-40B4-BE49-F238E27FC236}">
                <a16:creationId xmlns:a16="http://schemas.microsoft.com/office/drawing/2014/main" id="{2A5FA527-F6C6-4C2F-9E4C-9C3ACF8CD41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C7E7808-331D-4EBC-9EBE-B5A15B74EDA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39447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44E022E-EE2C-4453-99A5-5859415273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B041E99C-3C72-4016-A3C6-20A47CD81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C24E14C-17D5-4CCF-B37B-9C161C8972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C6BB8-40F2-47FB-B0B1-CA19CC96B0FC}" type="datetime1">
              <a:rPr lang="fr-CA" smtClean="0"/>
              <a:t>2023-08-10</a:t>
            </a:fld>
            <a:endParaRPr lang="fr-CA"/>
          </a:p>
        </p:txBody>
      </p:sp>
      <p:sp>
        <p:nvSpPr>
          <p:cNvPr id="5" name="Espace réservé du pied de page 4">
            <a:extLst>
              <a:ext uri="{FF2B5EF4-FFF2-40B4-BE49-F238E27FC236}">
                <a16:creationId xmlns:a16="http://schemas.microsoft.com/office/drawing/2014/main" id="{FA6B07F2-177B-4522-B3E0-8033EE35D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A60F1EBC-A2A1-4196-9764-DBBE014A6951}"/>
              </a:ext>
            </a:extLst>
          </p:cNvPr>
          <p:cNvSpPr>
            <a:spLocks noGrp="1"/>
          </p:cNvSpPr>
          <p:nvPr>
            <p:ph type="sldNum" sz="quarter" idx="4"/>
          </p:nvPr>
        </p:nvSpPr>
        <p:spPr>
          <a:xfrm>
            <a:off x="9448800" y="-11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4EB29-D0B9-4703-B160-0192E9AA575F}" type="slidenum">
              <a:rPr lang="fr-CA" smtClean="0"/>
              <a:t>‹N°›</a:t>
            </a:fld>
            <a:endParaRPr lang="fr-CA"/>
          </a:p>
        </p:txBody>
      </p:sp>
    </p:spTree>
    <p:extLst>
      <p:ext uri="{BB962C8B-B14F-4D97-AF65-F5344CB8AC3E}">
        <p14:creationId xmlns:p14="http://schemas.microsoft.com/office/powerpoint/2010/main" val="260927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5.xml"/><Relationship Id="rId7" Type="http://schemas.openxmlformats.org/officeDocument/2006/relationships/image" Target="../media/image8.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2.xml"/><Relationship Id="rId5" Type="http://schemas.openxmlformats.org/officeDocument/2006/relationships/tags" Target="../tags/tag27.xml"/><Relationship Id="rId10" Type="http://schemas.openxmlformats.org/officeDocument/2006/relationships/image" Target="../media/image13.png"/><Relationship Id="rId4" Type="http://schemas.openxmlformats.org/officeDocument/2006/relationships/tags" Target="../tags/tag26.xml"/><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30.xml"/><Relationship Id="rId7"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15.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0.xml"/><Relationship Id="rId7" Type="http://schemas.openxmlformats.org/officeDocument/2006/relationships/image" Target="../media/image8.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2.xml"/><Relationship Id="rId5" Type="http://schemas.openxmlformats.org/officeDocument/2006/relationships/tags" Target="../tags/tag12.xml"/><Relationship Id="rId10" Type="http://schemas.openxmlformats.org/officeDocument/2006/relationships/image" Target="../media/image10.png"/><Relationship Id="rId4" Type="http://schemas.openxmlformats.org/officeDocument/2006/relationships/tags" Target="../tags/tag11.xml"/><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5.xml"/><Relationship Id="rId7" Type="http://schemas.openxmlformats.org/officeDocument/2006/relationships/image" Target="../media/image8.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2.xml"/><Relationship Id="rId5" Type="http://schemas.openxmlformats.org/officeDocument/2006/relationships/tags" Target="../tags/tag17.xml"/><Relationship Id="rId10" Type="http://schemas.openxmlformats.org/officeDocument/2006/relationships/image" Target="../media/image11.png"/><Relationship Id="rId4" Type="http://schemas.openxmlformats.org/officeDocument/2006/relationships/tags" Target="../tags/tag16.xml"/><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0.xml"/><Relationship Id="rId7" Type="http://schemas.openxmlformats.org/officeDocument/2006/relationships/image" Target="../media/image8.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2.xml"/><Relationship Id="rId5" Type="http://schemas.openxmlformats.org/officeDocument/2006/relationships/tags" Target="../tags/tag22.xml"/><Relationship Id="rId10" Type="http://schemas.openxmlformats.org/officeDocument/2006/relationships/image" Target="../media/image12.png"/><Relationship Id="rId4" Type="http://schemas.openxmlformats.org/officeDocument/2006/relationships/tags" Target="../tags/tag21.xml"/><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D82372-74A8-43C2-B5CE-A9DE1934FD8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6AE3D705-0A12-4961-BE71-60B76A362E32}"/>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ZoneTexte 4">
            <a:extLst>
              <a:ext uri="{FF2B5EF4-FFF2-40B4-BE49-F238E27FC236}">
                <a16:creationId xmlns:a16="http://schemas.microsoft.com/office/drawing/2014/main" id="{293A16DD-8FB8-448B-BE47-9C9BA2474C50}"/>
              </a:ext>
            </a:extLst>
          </p:cNvPr>
          <p:cNvSpPr txBox="1"/>
          <p:nvPr>
            <p:custDataLst>
              <p:tags r:id="rId3"/>
            </p:custDataLst>
          </p:nvPr>
        </p:nvSpPr>
        <p:spPr>
          <a:xfrm>
            <a:off x="10823863" y="255155"/>
            <a:ext cx="1174173" cy="646331"/>
          </a:xfrm>
          <a:prstGeom prst="rect">
            <a:avLst/>
          </a:prstGeom>
          <a:noFill/>
        </p:spPr>
        <p:txBody>
          <a:bodyPr wrap="square" rtlCol="0">
            <a:spAutoFit/>
          </a:bodyPr>
          <a:lstStyle/>
          <a:p>
            <a:r>
              <a:rPr lang="fr-CA" dirty="0">
                <a:solidFill>
                  <a:srgbClr val="00CC99"/>
                </a:solidFill>
              </a:rPr>
              <a:t>5</a:t>
            </a:r>
            <a:r>
              <a:rPr lang="fr-CA" baseline="30000" dirty="0">
                <a:solidFill>
                  <a:srgbClr val="00CC99"/>
                </a:solidFill>
              </a:rPr>
              <a:t>e</a:t>
            </a:r>
            <a:r>
              <a:rPr lang="fr-CA" dirty="0">
                <a:solidFill>
                  <a:srgbClr val="00CC99"/>
                </a:solidFill>
              </a:rPr>
              <a:t> année</a:t>
            </a:r>
          </a:p>
          <a:p>
            <a:r>
              <a:rPr lang="fr-CA" dirty="0">
                <a:solidFill>
                  <a:srgbClr val="00CC99"/>
                </a:solidFill>
              </a:rPr>
              <a:t>Atelier 5.1</a:t>
            </a:r>
          </a:p>
        </p:txBody>
      </p:sp>
    </p:spTree>
    <p:extLst>
      <p:ext uri="{BB962C8B-B14F-4D97-AF65-F5344CB8AC3E}">
        <p14:creationId xmlns:p14="http://schemas.microsoft.com/office/powerpoint/2010/main" val="1420043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Ces influences qui me pèsent</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838200" y="1750660"/>
            <a:ext cx="10603346" cy="3961411"/>
          </a:xfrm>
        </p:spPr>
        <p:txBody>
          <a:bodyPr vert="horz" lIns="91440" tIns="45720" rIns="91440" bIns="45720" rtlCol="0" anchor="t">
            <a:noAutofit/>
          </a:bodyPr>
          <a:lstStyle/>
          <a:p>
            <a:pPr lvl="3" algn="just">
              <a:lnSpc>
                <a:spcPct val="150000"/>
              </a:lnSpc>
              <a:buSzPct val="80000"/>
              <a:tabLst>
                <a:tab pos="2700655" algn="l"/>
              </a:tabLst>
            </a:pPr>
            <a:r>
              <a:rPr lang="fr-CA" sz="2400" dirty="0">
                <a:cs typeface="Calibri"/>
              </a:rPr>
              <a:t>Peux-tu décrire une situation où tu as laissé les autres t’influencer? </a:t>
            </a:r>
            <a:endParaRPr lang="fr-CA" sz="2400" dirty="0">
              <a:latin typeface="Trebuchet MS"/>
              <a:cs typeface="Calibri"/>
            </a:endParaRPr>
          </a:p>
          <a:p>
            <a:pPr lvl="3" algn="just">
              <a:lnSpc>
                <a:spcPct val="150000"/>
              </a:lnSpc>
              <a:spcAft>
                <a:spcPts val="800"/>
              </a:spcAft>
              <a:buSzPct val="80000"/>
              <a:tabLst>
                <a:tab pos="2700655" algn="l"/>
              </a:tabLst>
            </a:pPr>
            <a:r>
              <a:rPr lang="fr" sz="2400" dirty="0">
                <a:cs typeface="Calibri"/>
              </a:rPr>
              <a:t>Est-ce que les influences peuvent être positives? As-tu un exemple?</a:t>
            </a:r>
            <a:endParaRPr lang="fr-CA" sz="2400" dirty="0">
              <a:cs typeface="Calibri"/>
            </a:endParaRPr>
          </a:p>
          <a:p>
            <a:pPr lvl="3" algn="just">
              <a:lnSpc>
                <a:spcPct val="100000"/>
              </a:lnSpc>
              <a:spcAft>
                <a:spcPts val="600"/>
              </a:spcAft>
              <a:buSzPct val="80000"/>
              <a:tabLst>
                <a:tab pos="2700655" algn="l"/>
              </a:tabLst>
            </a:pPr>
            <a:r>
              <a:rPr lang="fr-CA" sz="2400" dirty="0">
                <a:cs typeface="Calibri"/>
              </a:rPr>
              <a:t>Est-ce que certaines personnes ont plus d’influence sur toi que d’autres (amis ou amies proches, parents, frères et sœurs, etc.)? </a:t>
            </a:r>
          </a:p>
          <a:p>
            <a:pPr lvl="3" algn="just">
              <a:lnSpc>
                <a:spcPct val="150000"/>
              </a:lnSpc>
              <a:spcAft>
                <a:spcPts val="600"/>
              </a:spcAft>
              <a:buSzPct val="80000"/>
              <a:tabLst>
                <a:tab pos="2700655" algn="l"/>
              </a:tabLst>
            </a:pPr>
            <a:r>
              <a:rPr lang="fr-CA" sz="2400" dirty="0">
                <a:cs typeface="Calibri"/>
              </a:rPr>
              <a:t>Pourquoi est-ce difficile de résister à l’influence des autres? </a:t>
            </a:r>
          </a:p>
          <a:p>
            <a:pPr lvl="3" algn="just">
              <a:lnSpc>
                <a:spcPct val="150000"/>
              </a:lnSpc>
              <a:spcAft>
                <a:spcPts val="800"/>
              </a:spcAft>
              <a:buSzPct val="80000"/>
              <a:tabLst>
                <a:tab pos="2700655" algn="l"/>
              </a:tabLst>
            </a:pPr>
            <a:r>
              <a:rPr lang="fr-CA" sz="2400" dirty="0">
                <a:cs typeface="Calibri"/>
              </a:rPr>
              <a:t>Qu’est-ce qui t’aide à t’affirmer auprès des autres? </a:t>
            </a:r>
          </a:p>
          <a:p>
            <a:pPr marR="234315" algn="just">
              <a:spcBef>
                <a:spcPts val="600"/>
              </a:spcBef>
              <a:tabLst>
                <a:tab pos="2700655" algn="l"/>
              </a:tabLst>
            </a:pPr>
            <a:endParaRPr lang="fr-CA" sz="3200" dirty="0">
              <a:effectLst/>
              <a:latin typeface="Calibri"/>
              <a:ea typeface="Trebuchet MS" panose="020B0603020202020204" pitchFamily="34" charset="0"/>
              <a:cs typeface="Trebuchet MS" panose="020B0603020202020204" pitchFamily="34" charset="0"/>
            </a:endParaRPr>
          </a:p>
          <a:p>
            <a:pPr marL="353695" marR="234315" lvl="3" indent="-353695" algn="just">
              <a:spcBef>
                <a:spcPts val="35"/>
              </a:spcBef>
              <a:spcAft>
                <a:spcPts val="0"/>
              </a:spcAft>
              <a:buFont typeface="Arial" panose="020B0604020202020204" pitchFamily="34" charset="0"/>
              <a:buChar char="•"/>
              <a:tabLst>
                <a:tab pos="2700655" algn="l"/>
              </a:tabLst>
            </a:pPr>
            <a:endParaRPr lang="fr-CA" sz="2800" dirty="0">
              <a:effectLst/>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532437"/>
            <a:ext cx="12191999" cy="1325563"/>
          </a:xfrm>
          <a:prstGeom prst="rect">
            <a:avLst/>
          </a:prstGeom>
        </p:spPr>
      </p:pic>
      <p:pic>
        <p:nvPicPr>
          <p:cNvPr id="8" name="Graphique 7" descr="Connexions contour">
            <a:extLst>
              <a:ext uri="{FF2B5EF4-FFF2-40B4-BE49-F238E27FC236}">
                <a16:creationId xmlns:a16="http://schemas.microsoft.com/office/drawing/2014/main" id="{9D4C1382-48AC-4A55-83E3-B92656DD5FE0}"/>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552038" y="570706"/>
            <a:ext cx="914400" cy="914400"/>
          </a:xfrm>
          <a:prstGeom prst="rect">
            <a:avLst/>
          </a:prstGeom>
        </p:spPr>
      </p:pic>
      <p:pic>
        <p:nvPicPr>
          <p:cNvPr id="7" name="Image 6" descr="Une image contenant poupée, jouet&#10;&#10;Description générée automatiquement">
            <a:extLst>
              <a:ext uri="{FF2B5EF4-FFF2-40B4-BE49-F238E27FC236}">
                <a16:creationId xmlns:a16="http://schemas.microsoft.com/office/drawing/2014/main" id="{AB6CE2A7-BFBB-4F5D-87B7-FF831410AFCE}"/>
              </a:ext>
            </a:extLst>
          </p:cNvPr>
          <p:cNvPicPr>
            <a:picLocks noChangeAspect="1"/>
          </p:cNvPicPr>
          <p:nvPr>
            <p:custDataLst>
              <p:tags r:id="rId5"/>
            </p:custDataLst>
          </p:nvPr>
        </p:nvPicPr>
        <p:blipFill>
          <a:blip r:embed="rId10" cstate="hqprint">
            <a:extLst>
              <a:ext uri="{28A0092B-C50C-407E-A947-70E740481C1C}">
                <a14:useLocalDpi xmlns:a14="http://schemas.microsoft.com/office/drawing/2010/main" val="0"/>
              </a:ext>
            </a:extLst>
          </a:blip>
          <a:stretch>
            <a:fillRect/>
          </a:stretch>
        </p:blipFill>
        <p:spPr>
          <a:xfrm>
            <a:off x="838200" y="2840264"/>
            <a:ext cx="1289749" cy="2871807"/>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10</a:t>
            </a:fld>
            <a:endParaRPr lang="fr-CA"/>
          </a:p>
        </p:txBody>
      </p:sp>
    </p:spTree>
    <p:extLst>
      <p:ext uri="{BB962C8B-B14F-4D97-AF65-F5344CB8AC3E}">
        <p14:creationId xmlns:p14="http://schemas.microsoft.com/office/powerpoint/2010/main" val="745283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66CE8F6-5D62-4ADF-A356-964604D46067}"/>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t="2185" b="4187"/>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4"/>
            </p:custDataLst>
          </p:nvPr>
        </p:nvSpPr>
        <p:spPr>
          <a:xfrm>
            <a:off x="609737" y="332717"/>
            <a:ext cx="3822189" cy="1899912"/>
          </a:xfrm>
        </p:spPr>
        <p:txBody>
          <a:bodyPr>
            <a:normAutofit/>
          </a:bodyPr>
          <a:lstStyle/>
          <a:p>
            <a:r>
              <a:rPr lang="fr-CA" sz="4000" b="1" dirty="0">
                <a:solidFill>
                  <a:srgbClr val="00CC99"/>
                </a:solidFill>
              </a:rPr>
              <a:t>Défi</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5"/>
            </p:custDataLst>
          </p:nvPr>
        </p:nvSpPr>
        <p:spPr>
          <a:xfrm>
            <a:off x="609737" y="1818702"/>
            <a:ext cx="3703645" cy="4369662"/>
          </a:xfrm>
          <a:ln w="38100">
            <a:solidFill>
              <a:srgbClr val="00CC99"/>
            </a:solidFill>
          </a:ln>
        </p:spPr>
        <p:txBody>
          <a:bodyPr>
            <a:normAutofit/>
          </a:bodyPr>
          <a:lstStyle/>
          <a:p>
            <a:pPr marL="0" marR="17145" lvl="0" indent="0" algn="just">
              <a:spcBef>
                <a:spcPts val="600"/>
              </a:spcBef>
              <a:spcAft>
                <a:spcPts val="0"/>
              </a:spcAft>
              <a:buSzPts val="1100"/>
              <a:buNone/>
              <a:tabLst>
                <a:tab pos="2000885" algn="l"/>
              </a:tabLst>
            </a:pPr>
            <a:endParaRPr lang="fr-CA" sz="1000" spc="-15" dirty="0">
              <a:effectLst/>
              <a:latin typeface="Calibri" panose="020F0502020204030204" pitchFamily="34" charset="0"/>
              <a:ea typeface="Arial" panose="020B0604020202020204" pitchFamily="34" charset="0"/>
              <a:cs typeface="Trebuchet MS" panose="020B0603020202020204" pitchFamily="34" charset="0"/>
            </a:endParaRPr>
          </a:p>
          <a:p>
            <a:pPr marL="0" marR="17145" lvl="0" indent="0" algn="just">
              <a:spcBef>
                <a:spcPts val="600"/>
              </a:spcBef>
              <a:spcAft>
                <a:spcPts val="0"/>
              </a:spcAft>
              <a:buSzPts val="1100"/>
              <a:buNone/>
              <a:tabLst>
                <a:tab pos="2000885" algn="l"/>
              </a:tabLst>
            </a:pPr>
            <a:r>
              <a:rPr lang="fr-CA" spc="-15" dirty="0">
                <a:effectLst/>
                <a:latin typeface="Calibri" panose="020F0502020204030204" pitchFamily="34" charset="0"/>
                <a:ea typeface="Arial" panose="020B0604020202020204" pitchFamily="34" charset="0"/>
                <a:cs typeface="Trebuchet MS" panose="020B0603020202020204" pitchFamily="34" charset="0"/>
              </a:rPr>
              <a:t>D’ici le prochain atelier HORS-PISTE, essaie de repérer une situation où tu ressens de la pression pour agir d’une certaine façon alors que tu ne veux pas. Fais la liste      des avantages et des inconvénients de te laisser influencer.</a:t>
            </a:r>
            <a:endParaRPr lang="fr-CA" dirty="0">
              <a:effectLst/>
              <a:latin typeface="Trebuchet MS" panose="020B0603020202020204" pitchFamily="34" charset="0"/>
              <a:ea typeface="Trebuchet MS" panose="020B0603020202020204" pitchFamily="34" charset="0"/>
              <a:cs typeface="Trebuchet MS" panose="020B0603020202020204" pitchFamily="34" charset="0"/>
            </a:endParaRPr>
          </a:p>
        </p:txBody>
      </p:sp>
      <p:pic>
        <p:nvPicPr>
          <p:cNvPr id="4" name="Image 3"/>
          <p:cNvPicPr>
            <a:picLocks noChangeAspect="1"/>
          </p:cNvPicPr>
          <p:nvPr>
            <p:custDataLst>
              <p:tags r:id="rId6"/>
            </p:custDataLst>
          </p:nvPr>
        </p:nvPicPr>
        <p:blipFill>
          <a:blip r:embed="rId9">
            <a:extLst>
              <a:ext uri="{28A0092B-C50C-407E-A947-70E740481C1C}">
                <a14:useLocalDpi xmlns:a14="http://schemas.microsoft.com/office/drawing/2010/main" val="0"/>
              </a:ext>
            </a:extLst>
          </a:blip>
          <a:stretch>
            <a:fillRect/>
          </a:stretch>
        </p:blipFill>
        <p:spPr>
          <a:xfrm>
            <a:off x="5038614" y="1564824"/>
            <a:ext cx="2468281" cy="4255816"/>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11</a:t>
            </a:fld>
            <a:endParaRPr lang="fr-CA"/>
          </a:p>
        </p:txBody>
      </p:sp>
    </p:spTree>
    <p:extLst>
      <p:ext uri="{BB962C8B-B14F-4D97-AF65-F5344CB8AC3E}">
        <p14:creationId xmlns:p14="http://schemas.microsoft.com/office/powerpoint/2010/main" val="3052005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86BA28-1A7A-4E5B-A064-DC60777AB034}"/>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3" name="Image 2">
            <a:extLst>
              <a:ext uri="{FF2B5EF4-FFF2-40B4-BE49-F238E27FC236}">
                <a16:creationId xmlns:a16="http://schemas.microsoft.com/office/drawing/2014/main" id="{42EB2892-26E3-4AC6-8755-D98112A418FD}"/>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12</a:t>
            </a:fld>
            <a:endParaRPr lang="fr-CA"/>
          </a:p>
        </p:txBody>
      </p:sp>
    </p:spTree>
    <p:extLst>
      <p:ext uri="{BB962C8B-B14F-4D97-AF65-F5344CB8AC3E}">
        <p14:creationId xmlns:p14="http://schemas.microsoft.com/office/powerpoint/2010/main" val="22138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r="3666"/>
          <a:stretch/>
        </p:blipFill>
        <p:spPr>
          <a:xfrm>
            <a:off x="3252216" y="0"/>
            <a:ext cx="8808720" cy="6858000"/>
          </a:xfrm>
          <a:prstGeom prst="rect">
            <a:avLst/>
          </a:prstGeom>
        </p:spPr>
      </p:pic>
      <p:sp>
        <p:nvSpPr>
          <p:cNvPr id="2" name="Titre 1">
            <a:extLst>
              <a:ext uri="{FF2B5EF4-FFF2-40B4-BE49-F238E27FC236}">
                <a16:creationId xmlns:a16="http://schemas.microsoft.com/office/drawing/2014/main" id="{CED90E16-3662-46B1-B091-2D84FD32CC33}"/>
              </a:ext>
            </a:extLst>
          </p:cNvPr>
          <p:cNvSpPr>
            <a:spLocks noGrp="1"/>
          </p:cNvSpPr>
          <p:nvPr>
            <p:ph type="title"/>
            <p:custDataLst>
              <p:tags r:id="rId2"/>
            </p:custDataLst>
          </p:nvPr>
        </p:nvSpPr>
        <p:spPr>
          <a:xfrm>
            <a:off x="164734" y="2164409"/>
            <a:ext cx="3343481" cy="2320608"/>
          </a:xfrm>
          <a:ln w="38100">
            <a:solidFill>
              <a:srgbClr val="00CC99"/>
            </a:solidFill>
          </a:ln>
        </p:spPr>
        <p:txBody>
          <a:bodyPr>
            <a:normAutofit/>
          </a:bodyPr>
          <a:lstStyle/>
          <a:p>
            <a:pPr algn="ctr"/>
            <a:r>
              <a:rPr lang="fr-CA" dirty="0">
                <a:solidFill>
                  <a:srgbClr val="00CC99"/>
                </a:solidFill>
                <a:latin typeface="+mn-lt"/>
                <a:cs typeface="Calibri Light"/>
              </a:rPr>
              <a:t>Les aventures de Léo et de Charlie</a:t>
            </a:r>
            <a:endParaRPr lang="fr-FR" dirty="0"/>
          </a:p>
        </p:txBody>
      </p:sp>
      <p:sp>
        <p:nvSpPr>
          <p:cNvPr id="3" name="Espace réservé du numéro de diapositive 2"/>
          <p:cNvSpPr>
            <a:spLocks noGrp="1"/>
          </p:cNvSpPr>
          <p:nvPr>
            <p:ph type="sldNum" sz="quarter" idx="12"/>
          </p:nvPr>
        </p:nvSpPr>
        <p:spPr/>
        <p:txBody>
          <a:bodyPr/>
          <a:lstStyle/>
          <a:p>
            <a:fld id="{0C14EB29-D0B9-4703-B160-0192E9AA575F}" type="slidenum">
              <a:rPr lang="fr-CA" smtClean="0"/>
              <a:t>2</a:t>
            </a:fld>
            <a:endParaRPr lang="fr-CA"/>
          </a:p>
        </p:txBody>
      </p:sp>
    </p:spTree>
    <p:extLst>
      <p:ext uri="{BB962C8B-B14F-4D97-AF65-F5344CB8AC3E}">
        <p14:creationId xmlns:p14="http://schemas.microsoft.com/office/powerpoint/2010/main" val="562143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173EBF98-AE51-3A4D-0F2D-AE0F51F87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3</a:t>
            </a:fld>
            <a:endParaRPr lang="fr-CA"/>
          </a:p>
        </p:txBody>
      </p:sp>
    </p:spTree>
    <p:extLst>
      <p:ext uri="{BB962C8B-B14F-4D97-AF65-F5344CB8AC3E}">
        <p14:creationId xmlns:p14="http://schemas.microsoft.com/office/powerpoint/2010/main" val="686503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B0A37F-3A8E-CA14-C390-B2AEA4EB9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4</a:t>
            </a:fld>
            <a:endParaRPr lang="fr-CA"/>
          </a:p>
        </p:txBody>
      </p:sp>
    </p:spTree>
    <p:extLst>
      <p:ext uri="{BB962C8B-B14F-4D97-AF65-F5344CB8AC3E}">
        <p14:creationId xmlns:p14="http://schemas.microsoft.com/office/powerpoint/2010/main" val="3391259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ABA446C9-244B-FBB5-498F-68F3FD2CD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5</a:t>
            </a:fld>
            <a:endParaRPr lang="fr-CA"/>
          </a:p>
        </p:txBody>
      </p:sp>
    </p:spTree>
    <p:extLst>
      <p:ext uri="{BB962C8B-B14F-4D97-AF65-F5344CB8AC3E}">
        <p14:creationId xmlns:p14="http://schemas.microsoft.com/office/powerpoint/2010/main" val="3919003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7" name="BC2C08F4-450A-4A08-992D-CB636A447241">
            <a:extLst>
              <a:ext uri="{FF2B5EF4-FFF2-40B4-BE49-F238E27FC236}">
                <a16:creationId xmlns:a16="http://schemas.microsoft.com/office/drawing/2014/main" id="{55CFCD36-6423-4423-B943-73952DD69136}"/>
              </a:ext>
            </a:extLst>
          </p:cNvPr>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448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Ces influences qui me pèsent</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868669" y="2234109"/>
            <a:ext cx="8813800" cy="1914621"/>
          </a:xfrm>
        </p:spPr>
        <p:txBody>
          <a:bodyPr>
            <a:normAutofit/>
          </a:bodyPr>
          <a:lstStyle/>
          <a:p>
            <a:pPr marL="354013" marR="234315" lvl="3" indent="-354013" algn="just">
              <a:spcBef>
                <a:spcPts val="35"/>
              </a:spcBef>
              <a:spcAft>
                <a:spcPts val="0"/>
              </a:spcAft>
              <a:buFont typeface="Arial" panose="020B0604020202020204" pitchFamily="34" charset="0"/>
              <a:buChar char="•"/>
              <a:tabLst>
                <a:tab pos="2700655" algn="l"/>
              </a:tabLst>
            </a:pPr>
            <a:r>
              <a:rPr lang="fr-FR" sz="2800" dirty="0">
                <a:effectLst/>
                <a:ea typeface="Trebuchet MS" panose="020B0603020202020204" pitchFamily="34" charset="0"/>
                <a:cs typeface="Times New Roman" panose="02020603050405020304" pitchFamily="18" charset="0"/>
              </a:rPr>
              <a:t>Que devrait faire Charlie? Aller au camp ou non? </a:t>
            </a:r>
          </a:p>
          <a:p>
            <a:pPr marL="354013" marR="234315" lvl="3" indent="-354013" algn="just">
              <a:spcBef>
                <a:spcPts val="35"/>
              </a:spcBef>
              <a:spcAft>
                <a:spcPts val="0"/>
              </a:spcAft>
              <a:buFont typeface="Arial" panose="020B0604020202020204" pitchFamily="34" charset="0"/>
              <a:buChar char="•"/>
              <a:tabLst>
                <a:tab pos="2700655" algn="l"/>
              </a:tabLst>
            </a:pPr>
            <a:endParaRPr lang="fr-CA" sz="2800" dirty="0">
              <a:effectLst/>
              <a:ea typeface="Trebuchet MS" panose="020B0603020202020204" pitchFamily="34" charset="0"/>
              <a:cs typeface="Trebuchet MS" panose="020B0603020202020204" pitchFamily="34" charset="0"/>
            </a:endParaRPr>
          </a:p>
          <a:p>
            <a:pPr marL="354013" marR="234315" lvl="3" indent="-354013" algn="just">
              <a:spcBef>
                <a:spcPts val="35"/>
              </a:spcBef>
              <a:spcAft>
                <a:spcPts val="0"/>
              </a:spcAft>
              <a:buSzPct val="80000"/>
              <a:buFont typeface="Arial" panose="020B0604020202020204" pitchFamily="34" charset="0"/>
              <a:buChar char="•"/>
              <a:tabLst>
                <a:tab pos="2700655" algn="l"/>
              </a:tabLst>
            </a:pPr>
            <a:r>
              <a:rPr lang="fr-FR" sz="2800" dirty="0">
                <a:effectLst/>
                <a:ea typeface="Trebuchet MS" panose="020B0603020202020204" pitchFamily="34" charset="0"/>
                <a:cs typeface="Times New Roman" panose="02020603050405020304" pitchFamily="18" charset="0"/>
              </a:rPr>
              <a:t>Doit-elle se laisser influencer par ses amies?</a:t>
            </a:r>
            <a:endParaRPr lang="fr-CA" sz="2800" dirty="0">
              <a:effectLst/>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388076"/>
            <a:ext cx="12191999" cy="1469923"/>
          </a:xfrm>
          <a:prstGeom prst="rect">
            <a:avLst/>
          </a:prstGeom>
        </p:spPr>
      </p:pic>
      <p:pic>
        <p:nvPicPr>
          <p:cNvPr id="8" name="Graphique 7" descr="Connexions contour">
            <a:extLst>
              <a:ext uri="{FF2B5EF4-FFF2-40B4-BE49-F238E27FC236}">
                <a16:creationId xmlns:a16="http://schemas.microsoft.com/office/drawing/2014/main" id="{9D4C1382-48AC-4A55-83E3-B92656DD5FE0}"/>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552038" y="570706"/>
            <a:ext cx="914400" cy="914400"/>
          </a:xfrm>
          <a:prstGeom prst="rect">
            <a:avLst/>
          </a:prstGeom>
        </p:spPr>
      </p:pic>
      <p:pic>
        <p:nvPicPr>
          <p:cNvPr id="9" name="Image 8">
            <a:extLst>
              <a:ext uri="{FF2B5EF4-FFF2-40B4-BE49-F238E27FC236}">
                <a16:creationId xmlns:a16="http://schemas.microsoft.com/office/drawing/2014/main" id="{9AA58423-3BDB-4338-B9A3-D0F25B23D882}"/>
              </a:ext>
            </a:extLst>
          </p:cNvPr>
          <p:cNvPicPr>
            <a:picLocks noChangeAspect="1"/>
          </p:cNvPicPr>
          <p:nvPr>
            <p:custDataLst>
              <p:tags r:id="rId5"/>
            </p:custDataLst>
          </p:nvPr>
        </p:nvPicPr>
        <p:blipFill>
          <a:blip r:embed="rId10"/>
          <a:stretch>
            <a:fillRect/>
          </a:stretch>
        </p:blipFill>
        <p:spPr>
          <a:xfrm>
            <a:off x="9372339" y="3191420"/>
            <a:ext cx="1749548" cy="2458043"/>
          </a:xfrm>
          <a:prstGeom prst="rect">
            <a:avLst/>
          </a:prstGeom>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7</a:t>
            </a:fld>
            <a:endParaRPr lang="fr-CA"/>
          </a:p>
        </p:txBody>
      </p:sp>
    </p:spTree>
    <p:extLst>
      <p:ext uri="{BB962C8B-B14F-4D97-AF65-F5344CB8AC3E}">
        <p14:creationId xmlns:p14="http://schemas.microsoft.com/office/powerpoint/2010/main" val="2700480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Ces influences qui me pèsent</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533236" y="1896269"/>
            <a:ext cx="8442972" cy="2861727"/>
          </a:xfrm>
        </p:spPr>
        <p:txBody>
          <a:bodyPr vert="horz" lIns="91440" tIns="45720" rIns="91440" bIns="45720" rtlCol="0" anchor="t">
            <a:normAutofit/>
          </a:bodyPr>
          <a:lstStyle/>
          <a:p>
            <a:pPr marL="0" marR="234315" lvl="3" indent="0" algn="just">
              <a:lnSpc>
                <a:spcPct val="100000"/>
              </a:lnSpc>
              <a:spcBef>
                <a:spcPts val="35"/>
              </a:spcBef>
              <a:spcAft>
                <a:spcPts val="0"/>
              </a:spcAft>
              <a:buNone/>
              <a:tabLst>
                <a:tab pos="2700655" algn="l"/>
              </a:tabLst>
            </a:pPr>
            <a:r>
              <a:rPr lang="fr-CA" sz="2400" dirty="0">
                <a:ea typeface="Trebuchet MS" panose="020B0603020202020204" pitchFamily="34" charset="0"/>
                <a:cs typeface="Trebuchet MS" panose="020B0603020202020204" pitchFamily="34" charset="0"/>
              </a:rPr>
              <a:t>Place-toi en équipe de quatre ou cinq personnes.</a:t>
            </a:r>
          </a:p>
          <a:p>
            <a:pPr marL="0" marR="234315" lvl="3" indent="0" algn="just">
              <a:lnSpc>
                <a:spcPct val="100000"/>
              </a:lnSpc>
              <a:spcBef>
                <a:spcPts val="35"/>
              </a:spcBef>
              <a:spcAft>
                <a:spcPts val="0"/>
              </a:spcAft>
              <a:buNone/>
              <a:tabLst>
                <a:tab pos="2700655" algn="l"/>
              </a:tabLst>
            </a:pPr>
            <a:endParaRPr lang="fr-CA" sz="2400" dirty="0">
              <a:effectLst/>
              <a:ea typeface="Trebuchet MS" panose="020B0603020202020204" pitchFamily="34" charset="0"/>
              <a:cs typeface="Trebuchet MS" panose="020B0603020202020204" pitchFamily="34" charset="0"/>
            </a:endParaRPr>
          </a:p>
          <a:p>
            <a:pPr marL="0" marR="234315" lvl="3" indent="0" algn="just">
              <a:lnSpc>
                <a:spcPct val="100000"/>
              </a:lnSpc>
              <a:spcBef>
                <a:spcPts val="35"/>
              </a:spcBef>
              <a:spcAft>
                <a:spcPts val="600"/>
              </a:spcAft>
              <a:buNone/>
              <a:tabLst>
                <a:tab pos="2700655" algn="l"/>
              </a:tabLst>
            </a:pPr>
            <a:r>
              <a:rPr lang="fr-CA" sz="2400" dirty="0">
                <a:ea typeface="Trebuchet MS" panose="020B0603020202020204" pitchFamily="34" charset="0"/>
                <a:cs typeface="Trebuchet MS" panose="020B0603020202020204" pitchFamily="34" charset="0"/>
              </a:rPr>
              <a:t>Je vais te remettre un papier…</a:t>
            </a:r>
          </a:p>
          <a:p>
            <a:pPr marL="457200" marR="234315" lvl="3" indent="-457200" algn="just">
              <a:lnSpc>
                <a:spcPct val="100000"/>
              </a:lnSpc>
              <a:spcBef>
                <a:spcPts val="35"/>
              </a:spcBef>
              <a:tabLst>
                <a:tab pos="2700655" algn="l"/>
              </a:tabLst>
            </a:pPr>
            <a:r>
              <a:rPr lang="fr-CA" sz="2400" dirty="0">
                <a:effectLst/>
                <a:ea typeface="Trebuchet MS" panose="020B0603020202020204" pitchFamily="34" charset="0"/>
                <a:cs typeface="Trebuchet MS" panose="020B0603020202020204" pitchFamily="34" charset="0"/>
              </a:rPr>
              <a:t>Chaque papier correspond à une mission.</a:t>
            </a:r>
          </a:p>
          <a:p>
            <a:pPr marL="457200" marR="234315" lvl="3" indent="-457200" algn="just">
              <a:lnSpc>
                <a:spcPct val="100000"/>
              </a:lnSpc>
              <a:spcBef>
                <a:spcPts val="35"/>
              </a:spcBef>
              <a:tabLst>
                <a:tab pos="2700655" algn="l"/>
              </a:tabLst>
            </a:pPr>
            <a:r>
              <a:rPr lang="fr-CA" sz="2400" dirty="0">
                <a:ea typeface="Trebuchet MS" panose="020B0603020202020204" pitchFamily="34" charset="0"/>
                <a:cs typeface="Trebuchet MS" panose="020B0603020202020204" pitchFamily="34" charset="0"/>
              </a:rPr>
              <a:t>Tu lis individuellement ton papier. Certains devront essayer de</a:t>
            </a:r>
            <a:r>
              <a:rPr lang="fr-CA" sz="2400" dirty="0">
                <a:effectLst/>
                <a:ea typeface="Trebuchet MS" panose="020B0603020202020204" pitchFamily="34" charset="0"/>
                <a:cs typeface="Trebuchet MS" panose="020B0603020202020204" pitchFamily="34" charset="0"/>
              </a:rPr>
              <a:t> convaincre verbalement les autres élèves </a:t>
            </a:r>
            <a:r>
              <a:rPr lang="fr-CA" sz="2400" dirty="0">
                <a:ea typeface="Trebuchet MS" panose="020B0603020202020204" pitchFamily="34" charset="0"/>
                <a:cs typeface="Trebuchet MS" panose="020B0603020202020204" pitchFamily="34" charset="0"/>
              </a:rPr>
              <a:t>et les autres devront tenter de ne pas se laisser influencer</a:t>
            </a:r>
            <a:r>
              <a:rPr lang="fr-CA" sz="2400" dirty="0">
                <a:effectLst/>
                <a:ea typeface="Trebuchet MS" panose="020B0603020202020204" pitchFamily="34" charset="0"/>
                <a:cs typeface="Trebuchet MS" panose="020B0603020202020204" pitchFamily="34" charset="0"/>
              </a:rPr>
              <a:t>.</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0" y="5388076"/>
            <a:ext cx="12191999" cy="1469923"/>
          </a:xfrm>
          <a:prstGeom prst="rect">
            <a:avLst/>
          </a:prstGeom>
        </p:spPr>
      </p:pic>
      <p:pic>
        <p:nvPicPr>
          <p:cNvPr id="8" name="Graphique 7" descr="Connexions contour">
            <a:extLst>
              <a:ext uri="{FF2B5EF4-FFF2-40B4-BE49-F238E27FC236}">
                <a16:creationId xmlns:a16="http://schemas.microsoft.com/office/drawing/2014/main" id="{9D4C1382-48AC-4A55-83E3-B92656DD5FE0}"/>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552038" y="570706"/>
            <a:ext cx="914400" cy="914400"/>
          </a:xfrm>
          <a:prstGeom prst="rect">
            <a:avLst/>
          </a:prstGeom>
        </p:spPr>
      </p:pic>
      <p:pic>
        <p:nvPicPr>
          <p:cNvPr id="5" name="Image 4"/>
          <p:cNvPicPr>
            <a:picLocks noChangeAspect="1"/>
          </p:cNvPicPr>
          <p:nvPr>
            <p:custDataLst>
              <p:tags r:id="rId5"/>
            </p:custDataLst>
          </p:nvPr>
        </p:nvPicPr>
        <p:blipFill>
          <a:blip r:embed="rId10" cstate="hqprint">
            <a:extLst>
              <a:ext uri="{28A0092B-C50C-407E-A947-70E740481C1C}">
                <a14:useLocalDpi xmlns:a14="http://schemas.microsoft.com/office/drawing/2010/main" val="0"/>
              </a:ext>
            </a:extLst>
          </a:blip>
          <a:stretch>
            <a:fillRect/>
          </a:stretch>
        </p:blipFill>
        <p:spPr>
          <a:xfrm>
            <a:off x="10134476" y="2282024"/>
            <a:ext cx="1202489" cy="3043707"/>
          </a:xfrm>
          <a:prstGeom prst="rect">
            <a:avLst/>
          </a:prstGeom>
        </p:spPr>
      </p:pic>
      <p:sp>
        <p:nvSpPr>
          <p:cNvPr id="6" name="Espace réservé du numéro de diapositive 5"/>
          <p:cNvSpPr>
            <a:spLocks noGrp="1"/>
          </p:cNvSpPr>
          <p:nvPr>
            <p:ph type="sldNum" sz="quarter" idx="12"/>
          </p:nvPr>
        </p:nvSpPr>
        <p:spPr/>
        <p:txBody>
          <a:bodyPr/>
          <a:lstStyle/>
          <a:p>
            <a:fld id="{0C14EB29-D0B9-4703-B160-0192E9AA575F}" type="slidenum">
              <a:rPr lang="fr-CA" smtClean="0"/>
              <a:t>8</a:t>
            </a:fld>
            <a:endParaRPr lang="fr-CA"/>
          </a:p>
        </p:txBody>
      </p:sp>
    </p:spTree>
    <p:extLst>
      <p:ext uri="{BB962C8B-B14F-4D97-AF65-F5344CB8AC3E}">
        <p14:creationId xmlns:p14="http://schemas.microsoft.com/office/powerpoint/2010/main" val="430470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p:txBody>
          <a:bodyPr/>
          <a:lstStyle/>
          <a:p>
            <a:pPr algn="ctr"/>
            <a:r>
              <a:rPr lang="fr-CA" b="1" dirty="0">
                <a:solidFill>
                  <a:srgbClr val="00CC99"/>
                </a:solidFill>
              </a:rPr>
              <a:t>Ces influences qui me pèsent</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2"/>
            </p:custDataLst>
          </p:nvPr>
        </p:nvPicPr>
        <p:blipFill rotWithShape="1">
          <a:blip r:embed="rId7"/>
          <a:srcRect t="72843"/>
          <a:stretch/>
        </p:blipFill>
        <p:spPr>
          <a:xfrm>
            <a:off x="0" y="5388076"/>
            <a:ext cx="12191999" cy="1469923"/>
          </a:xfrm>
          <a:prstGeom prst="rect">
            <a:avLst/>
          </a:prstGeom>
        </p:spPr>
      </p:pic>
      <p:pic>
        <p:nvPicPr>
          <p:cNvPr id="8" name="Graphique 7" descr="Connexions contour">
            <a:extLst>
              <a:ext uri="{FF2B5EF4-FFF2-40B4-BE49-F238E27FC236}">
                <a16:creationId xmlns:a16="http://schemas.microsoft.com/office/drawing/2014/main" id="{9D4C1382-48AC-4A55-83E3-B92656DD5FE0}"/>
              </a:ext>
            </a:extLst>
          </p:cNvPr>
          <p:cNvPicPr>
            <a:picLocks noChangeAspect="1"/>
          </p:cNvPicPr>
          <p:nvPr>
            <p:custDataLst>
              <p:tags r:id="rId3"/>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552038" y="570706"/>
            <a:ext cx="914400" cy="914400"/>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512829B4-9F65-4E89-A6A8-B19FE4333760}"/>
              </a:ext>
            </a:extLst>
          </p:cNvPr>
          <p:cNvPicPr>
            <a:picLocks noChangeAspect="1"/>
          </p:cNvPicPr>
          <p:nvPr>
            <p:custDataLst>
              <p:tags r:id="rId4"/>
            </p:custDataLst>
          </p:nvPr>
        </p:nvPicPr>
        <p:blipFill>
          <a:blip r:embed="rId10" cstate="hqprint">
            <a:extLst>
              <a:ext uri="{28A0092B-C50C-407E-A947-70E740481C1C}">
                <a14:useLocalDpi xmlns:a14="http://schemas.microsoft.com/office/drawing/2010/main" val="0"/>
              </a:ext>
            </a:extLst>
          </a:blip>
          <a:stretch>
            <a:fillRect/>
          </a:stretch>
        </p:blipFill>
        <p:spPr>
          <a:xfrm>
            <a:off x="10132292" y="3552562"/>
            <a:ext cx="1497640" cy="2580885"/>
          </a:xfrm>
          <a:prstGeom prst="rect">
            <a:avLst/>
          </a:prstGeom>
        </p:spPr>
      </p:pic>
      <p:sp>
        <p:nvSpPr>
          <p:cNvPr id="6" name="Rectangle 2">
            <a:extLst>
              <a:ext uri="{FF2B5EF4-FFF2-40B4-BE49-F238E27FC236}">
                <a16:creationId xmlns:a16="http://schemas.microsoft.com/office/drawing/2014/main" id="{05CF21B4-83E4-49E0-85B3-51D9F8ED35C4}"/>
              </a:ext>
            </a:extLst>
          </p:cNvPr>
          <p:cNvSpPr>
            <a:spLocks noGrp="1" noChangeArrowheads="1"/>
          </p:cNvSpPr>
          <p:nvPr>
            <p:ph idx="1"/>
            <p:custDataLst>
              <p:tags r:id="rId5"/>
            </p:custDataLst>
          </p:nvPr>
        </p:nvSpPr>
        <p:spPr bwMode="auto">
          <a:xfrm>
            <a:off x="1735617" y="2035653"/>
            <a:ext cx="7952509" cy="256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00338" algn="l"/>
              </a:tabLst>
              <a:defRPr>
                <a:solidFill>
                  <a:schemeClr val="tx1"/>
                </a:solidFill>
                <a:latin typeface="Arial" panose="020B0604020202020204" pitchFamily="34" charset="0"/>
              </a:defRPr>
            </a:lvl1pPr>
            <a:lvl2pPr eaLnBrk="0" fontAlgn="base" hangingPunct="0">
              <a:spcBef>
                <a:spcPct val="0"/>
              </a:spcBef>
              <a:spcAft>
                <a:spcPct val="0"/>
              </a:spcAft>
              <a:tabLst>
                <a:tab pos="2700338" algn="l"/>
              </a:tabLst>
              <a:defRPr>
                <a:solidFill>
                  <a:schemeClr val="tx1"/>
                </a:solidFill>
                <a:latin typeface="Arial" panose="020B0604020202020204" pitchFamily="34" charset="0"/>
              </a:defRPr>
            </a:lvl2pPr>
            <a:lvl3pPr eaLnBrk="0" fontAlgn="base" hangingPunct="0">
              <a:spcBef>
                <a:spcPct val="0"/>
              </a:spcBef>
              <a:spcAft>
                <a:spcPct val="0"/>
              </a:spcAft>
              <a:tabLst>
                <a:tab pos="2700338" algn="l"/>
              </a:tabLst>
              <a:defRPr>
                <a:solidFill>
                  <a:schemeClr val="tx1"/>
                </a:solidFill>
                <a:latin typeface="Arial" panose="020B0604020202020204" pitchFamily="34" charset="0"/>
              </a:defRPr>
            </a:lvl3pPr>
            <a:lvl4pPr eaLnBrk="0" fontAlgn="base" hangingPunct="0">
              <a:spcBef>
                <a:spcPct val="0"/>
              </a:spcBef>
              <a:spcAft>
                <a:spcPct val="0"/>
              </a:spcAft>
              <a:tabLst>
                <a:tab pos="2700338" algn="l"/>
              </a:tabLst>
              <a:defRPr>
                <a:solidFill>
                  <a:schemeClr val="tx1"/>
                </a:solidFill>
                <a:latin typeface="Arial" panose="020B0604020202020204" pitchFamily="34" charset="0"/>
              </a:defRPr>
            </a:lvl4pPr>
            <a:lvl5pPr eaLnBrk="0" fontAlgn="base" hangingPunct="0">
              <a:spcBef>
                <a:spcPct val="0"/>
              </a:spcBef>
              <a:spcAft>
                <a:spcPct val="0"/>
              </a:spcAft>
              <a:tabLst>
                <a:tab pos="2700338" algn="l"/>
              </a:tabLst>
              <a:defRPr>
                <a:solidFill>
                  <a:schemeClr val="tx1"/>
                </a:solidFill>
                <a:latin typeface="Arial" panose="020B0604020202020204" pitchFamily="34" charset="0"/>
              </a:defRPr>
            </a:lvl5pPr>
            <a:lvl6pPr eaLnBrk="0" fontAlgn="base" hangingPunct="0">
              <a:spcBef>
                <a:spcPct val="0"/>
              </a:spcBef>
              <a:spcAft>
                <a:spcPct val="0"/>
              </a:spcAft>
              <a:tabLst>
                <a:tab pos="2700338" algn="l"/>
              </a:tabLst>
              <a:defRPr>
                <a:solidFill>
                  <a:schemeClr val="tx1"/>
                </a:solidFill>
                <a:latin typeface="Arial" panose="020B0604020202020204" pitchFamily="34" charset="0"/>
              </a:defRPr>
            </a:lvl6pPr>
            <a:lvl7pPr eaLnBrk="0" fontAlgn="base" hangingPunct="0">
              <a:spcBef>
                <a:spcPct val="0"/>
              </a:spcBef>
              <a:spcAft>
                <a:spcPct val="0"/>
              </a:spcAft>
              <a:tabLst>
                <a:tab pos="2700338" algn="l"/>
              </a:tabLst>
              <a:defRPr>
                <a:solidFill>
                  <a:schemeClr val="tx1"/>
                </a:solidFill>
                <a:latin typeface="Arial" panose="020B0604020202020204" pitchFamily="34" charset="0"/>
              </a:defRPr>
            </a:lvl7pPr>
            <a:lvl8pPr eaLnBrk="0" fontAlgn="base" hangingPunct="0">
              <a:spcBef>
                <a:spcPct val="0"/>
              </a:spcBef>
              <a:spcAft>
                <a:spcPct val="0"/>
              </a:spcAft>
              <a:tabLst>
                <a:tab pos="2700338" algn="l"/>
              </a:tabLst>
              <a:defRPr>
                <a:solidFill>
                  <a:schemeClr val="tx1"/>
                </a:solidFill>
                <a:latin typeface="Arial" panose="020B0604020202020204" pitchFamily="34" charset="0"/>
              </a:defRPr>
            </a:lvl8pPr>
            <a:lvl9pPr eaLnBrk="0" fontAlgn="base" hangingPunct="0">
              <a:spcBef>
                <a:spcPct val="0"/>
              </a:spcBef>
              <a:spcAft>
                <a:spcPct val="0"/>
              </a:spcAft>
              <a:tabLst>
                <a:tab pos="2700338" algn="l"/>
              </a:tabLst>
              <a:defRPr>
                <a:solidFill>
                  <a:schemeClr val="tx1"/>
                </a:solidFill>
                <a:latin typeface="Arial" panose="020B0604020202020204" pitchFamily="34" charset="0"/>
              </a:defRPr>
            </a:lvl9pPr>
          </a:lstStyle>
          <a:p>
            <a:pPr algn="just">
              <a:lnSpc>
                <a:spcPct val="100000"/>
              </a:lnSpc>
              <a:spcBef>
                <a:spcPts val="600"/>
              </a:spcBef>
              <a:buClr>
                <a:srgbClr val="231F20"/>
              </a:buClr>
              <a:buSzPct val="80000"/>
            </a:pPr>
            <a:r>
              <a:rPr kumimoji="0" lang="fr-FR" altLang="fr-FR" sz="2400" b="0" i="0" u="none" strike="noStrike" cap="none" normalizeH="0" baseline="0" dirty="0">
                <a:ln>
                  <a:noFill/>
                </a:ln>
                <a:solidFill>
                  <a:srgbClr val="000000"/>
                </a:solidFill>
                <a:effectLst/>
                <a:latin typeface="Calibri" panose="020F0502020204030204" pitchFamily="34" charset="0"/>
                <a:ea typeface="Trebuchet MS" panose="020B0603020202020204" pitchFamily="34" charset="0"/>
                <a:cs typeface="Calibri" panose="020F0502020204030204" pitchFamily="34" charset="0"/>
              </a:rPr>
              <a:t>Comment t’es-tu senti dans le rôle que tu devais jouer?</a:t>
            </a:r>
          </a:p>
          <a:p>
            <a:pPr marL="0" indent="0" algn="just">
              <a:lnSpc>
                <a:spcPct val="100000"/>
              </a:lnSpc>
              <a:spcBef>
                <a:spcPts val="600"/>
              </a:spcBef>
              <a:buClr>
                <a:srgbClr val="231F20"/>
              </a:buClr>
              <a:buSzPct val="80000"/>
              <a:buNone/>
            </a:pPr>
            <a:endParaRPr kumimoji="0" lang="fr-CA" altLang="fr-FR" sz="1050" b="0" i="0" u="none" strike="noStrike" cap="none" normalizeH="0" baseline="0" dirty="0">
              <a:ln>
                <a:noFill/>
              </a:ln>
              <a:solidFill>
                <a:schemeClr val="tx1"/>
              </a:solidFill>
              <a:effectLst/>
            </a:endParaRPr>
          </a:p>
          <a:p>
            <a:pPr algn="just">
              <a:lnSpc>
                <a:spcPct val="100000"/>
              </a:lnSpc>
              <a:spcBef>
                <a:spcPts val="600"/>
              </a:spcBef>
              <a:buClr>
                <a:srgbClr val="231F20"/>
              </a:buClr>
              <a:buSzPct val="80000"/>
            </a:pPr>
            <a:r>
              <a:rPr kumimoji="0" lang="fr-CA" altLang="fr-FR" sz="2400" b="0" i="0" u="none" strike="noStrike" cap="none" normalizeH="0" baseline="0" dirty="0">
                <a:ln>
                  <a:noFill/>
                </a:ln>
                <a:solidFill>
                  <a:srgbClr val="000000"/>
                </a:solidFill>
                <a:effectLst/>
                <a:latin typeface="Calibri" panose="020F0502020204030204" pitchFamily="34" charset="0"/>
                <a:ea typeface="Trebuchet MS" panose="020B0603020202020204" pitchFamily="34" charset="0"/>
                <a:cs typeface="Calibri" panose="020F0502020204030204" pitchFamily="34" charset="0"/>
              </a:rPr>
              <a:t>Est-ce que tous les élèves ont mangé des friandises dans ton groupe? Est-ce que certains ont résisté?</a:t>
            </a:r>
          </a:p>
          <a:p>
            <a:pPr marL="0" indent="0" algn="just">
              <a:lnSpc>
                <a:spcPct val="100000"/>
              </a:lnSpc>
              <a:spcBef>
                <a:spcPts val="600"/>
              </a:spcBef>
              <a:buClr>
                <a:srgbClr val="231F20"/>
              </a:buClr>
              <a:buSzPct val="80000"/>
              <a:buNone/>
            </a:pPr>
            <a:endParaRPr kumimoji="0" lang="fr-CA" altLang="fr-FR" sz="1050" b="0" i="0" u="none" strike="noStrike" cap="none" normalizeH="0" baseline="0" dirty="0">
              <a:ln>
                <a:noFill/>
              </a:ln>
              <a:solidFill>
                <a:schemeClr val="tx1"/>
              </a:solidFill>
              <a:effectLst/>
            </a:endParaRPr>
          </a:p>
          <a:p>
            <a:pPr algn="just">
              <a:lnSpc>
                <a:spcPct val="100000"/>
              </a:lnSpc>
              <a:spcBef>
                <a:spcPts val="600"/>
              </a:spcBef>
              <a:buClr>
                <a:srgbClr val="231F20"/>
              </a:buClr>
              <a:buSzPct val="80000"/>
            </a:pPr>
            <a:r>
              <a:rPr kumimoji="0" lang="fr-FR" altLang="fr-FR" sz="2400" b="0" i="0" u="none" strike="noStrike" cap="none" normalizeH="0" baseline="0" dirty="0">
                <a:ln>
                  <a:noFill/>
                </a:ln>
                <a:solidFill>
                  <a:srgbClr val="000000"/>
                </a:solidFill>
                <a:effectLst/>
                <a:latin typeface="Calibri" panose="020F0502020204030204" pitchFamily="34" charset="0"/>
                <a:ea typeface="Trebuchet MS" panose="020B0603020202020204" pitchFamily="34" charset="0"/>
                <a:cs typeface="Calibri" panose="020F0502020204030204" pitchFamily="34" charset="0"/>
              </a:rPr>
              <a:t>A-t-il été difficile de résister? As-tu réussi à résister? Comment?</a:t>
            </a:r>
            <a:endParaRPr kumimoji="0" lang="fr-CA" altLang="fr-FR" sz="2400" b="0" i="0" u="none" strike="noStrike" cap="none" normalizeH="0" baseline="0" dirty="0">
              <a:ln>
                <a:noFill/>
              </a:ln>
              <a:solidFill>
                <a:schemeClr val="tx1"/>
              </a:solidFill>
              <a:effectLst/>
            </a:endParaRPr>
          </a:p>
        </p:txBody>
      </p:sp>
      <p:sp>
        <p:nvSpPr>
          <p:cNvPr id="3" name="Espace réservé du numéro de diapositive 2"/>
          <p:cNvSpPr>
            <a:spLocks noGrp="1"/>
          </p:cNvSpPr>
          <p:nvPr>
            <p:ph type="sldNum" sz="quarter" idx="12"/>
          </p:nvPr>
        </p:nvSpPr>
        <p:spPr/>
        <p:txBody>
          <a:bodyPr/>
          <a:lstStyle/>
          <a:p>
            <a:fld id="{0C14EB29-D0B9-4703-B160-0192E9AA575F}" type="slidenum">
              <a:rPr lang="fr-CA" smtClean="0"/>
              <a:t>9</a:t>
            </a:fld>
            <a:endParaRPr lang="fr-CA"/>
          </a:p>
        </p:txBody>
      </p:sp>
    </p:spTree>
    <p:extLst>
      <p:ext uri="{BB962C8B-B14F-4D97-AF65-F5344CB8AC3E}">
        <p14:creationId xmlns:p14="http://schemas.microsoft.com/office/powerpoint/2010/main" val="4142400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87C06F5E01764594DD21339AA8897B" ma:contentTypeVersion="16" ma:contentTypeDescription="Crée un document." ma:contentTypeScope="" ma:versionID="be72086aadd4f5c68f247c7576d6ed48">
  <xsd:schema xmlns:xsd="http://www.w3.org/2001/XMLSchema" xmlns:xs="http://www.w3.org/2001/XMLSchema" xmlns:p="http://schemas.microsoft.com/office/2006/metadata/properties" xmlns:ns2="cd95c8f1-3cc3-4b75-8c41-c750205dc126" xmlns:ns3="bc2d96f8-f76f-46b3-b2c2-a8ec45c8f182" targetNamespace="http://schemas.microsoft.com/office/2006/metadata/properties" ma:root="true" ma:fieldsID="16833489ae2937dc040d1df31738f2e0" ns2:_="" ns3:_="">
    <xsd:import namespace="cd95c8f1-3cc3-4b75-8c41-c750205dc126"/>
    <xsd:import namespace="bc2d96f8-f76f-46b3-b2c2-a8ec45c8f1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5c8f1-3cc3-4b75-8c41-c750205dc1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2d96f8-f76f-46b3-b2c2-a8ec45c8f182"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4cdef15d-bc0c-4c46-9001-376561642adc}" ma:internalName="TaxCatchAll" ma:showField="CatchAllData" ma:web="bc2d96f8-f76f-46b3-b2c2-a8ec45c8f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d95c8f1-3cc3-4b75-8c41-c750205dc126">
      <Terms xmlns="http://schemas.microsoft.com/office/infopath/2007/PartnerControls"/>
    </lcf76f155ced4ddcb4097134ff3c332f>
    <TaxCatchAll xmlns="bc2d96f8-f76f-46b3-b2c2-a8ec45c8f18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526E7C-949C-4214-A440-5AD7B5E37F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95c8f1-3cc3-4b75-8c41-c750205dc126"/>
    <ds:schemaRef ds:uri="bc2d96f8-f76f-46b3-b2c2-a8ec45c8f1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A46683-6DDB-4F31-AFED-9D6CED3F1BCB}">
  <ds:schemaRefs>
    <ds:schemaRef ds:uri="bc2d96f8-f76f-46b3-b2c2-a8ec45c8f182"/>
    <ds:schemaRef ds:uri="http://purl.org/dc/terms/"/>
    <ds:schemaRef ds:uri="http://schemas.openxmlformats.org/package/2006/metadata/core-properties"/>
    <ds:schemaRef ds:uri="http://schemas.microsoft.com/office/2006/documentManagement/types"/>
    <ds:schemaRef ds:uri="http://schemas.microsoft.com/office/2006/metadata/properties"/>
    <ds:schemaRef ds:uri="cd95c8f1-3cc3-4b75-8c41-c750205dc126"/>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DF0B419-5C3A-4558-B410-556A5878D1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225</TotalTime>
  <Words>269</Words>
  <Application>Microsoft Office PowerPoint</Application>
  <PresentationFormat>Grand écran</PresentationFormat>
  <Paragraphs>38</Paragraphs>
  <Slides>12</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vt:i4>
      </vt:variant>
    </vt:vector>
  </HeadingPairs>
  <TitlesOfParts>
    <vt:vector size="18" baseType="lpstr">
      <vt:lpstr>Arial</vt:lpstr>
      <vt:lpstr>Calibri</vt:lpstr>
      <vt:lpstr>Calibri Light</vt:lpstr>
      <vt:lpstr>Times New Roman</vt:lpstr>
      <vt:lpstr>Trebuchet MS</vt:lpstr>
      <vt:lpstr>Thème Office</vt:lpstr>
      <vt:lpstr>Présentation PowerPoint</vt:lpstr>
      <vt:lpstr>Les aventures de Léo et de Charlie</vt:lpstr>
      <vt:lpstr>Présentation PowerPoint</vt:lpstr>
      <vt:lpstr>Présentation PowerPoint</vt:lpstr>
      <vt:lpstr>Présentation PowerPoint</vt:lpstr>
      <vt:lpstr>Présentation PowerPoint</vt:lpstr>
      <vt:lpstr>Ces influences qui me pèsent</vt:lpstr>
      <vt:lpstr>Ces influences qui me pèsent</vt:lpstr>
      <vt:lpstr>Ces influences qui me pèsent</vt:lpstr>
      <vt:lpstr>Ces influences qui me pèsent</vt:lpstr>
      <vt:lpstr>Défi</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 Dupuis</dc:creator>
  <cp:lastModifiedBy>Caroline Marcoux (CISSSMC16)</cp:lastModifiedBy>
  <cp:revision>39</cp:revision>
  <dcterms:created xsi:type="dcterms:W3CDTF">2021-07-12T13:08:33Z</dcterms:created>
  <dcterms:modified xsi:type="dcterms:W3CDTF">2023-08-10T20:35:13Z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0x010100B787C06F5E01764594DD21339AA8897B</vt:lpwstr>
  </property>
  <property fmtid="{D5CDD505-2E9C-101B-9397-08002B2CF9AE}" pid="3" name="MediaServiceImageTags">
    <vt:lpwstr/>
  </property>
</Properties>
</file>