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7" r:id="rId5"/>
    <p:sldId id="266" r:id="rId6"/>
    <p:sldId id="276" r:id="rId7"/>
    <p:sldId id="277" r:id="rId8"/>
    <p:sldId id="278" r:id="rId9"/>
    <p:sldId id="279" r:id="rId10"/>
    <p:sldId id="256" r:id="rId11"/>
    <p:sldId id="260" r:id="rId12"/>
    <p:sldId id="272" r:id="rId13"/>
    <p:sldId id="273" r:id="rId14"/>
    <p:sldId id="274" r:id="rId15"/>
    <p:sldId id="275" r:id="rId16"/>
    <p:sldId id="258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68F0DC-6465-2B25-302E-A9955774EFD1}" v="27" dt="2023-07-20T19:14:53.772"/>
    <p1510:client id="{E0346340-2ECC-744C-4E24-3B880762BFFD}" v="5" dt="2023-07-20T19:13:07.065"/>
    <p1510:client id="{FF62E186-5BC7-42E5-9FD0-D5534935BFDA}" v="1" dt="2021-08-05T15:25:17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.marcoux.cisssmc16" userId="S::caroline.marcoux.cisssmc16_ssss.gouv.qc.ca#ext#@usherbrooke.onmicrosoft.com::a0a1b8ce-a2cc-45cb-9f01-b71e16087350" providerId="AD" clId="Web-{8C68F0DC-6465-2B25-302E-A9955774EFD1}"/>
    <pc:docChg chg="modSld">
      <pc:chgData name="caroline.marcoux.cisssmc16" userId="S::caroline.marcoux.cisssmc16_ssss.gouv.qc.ca#ext#@usherbrooke.onmicrosoft.com::a0a1b8ce-a2cc-45cb-9f01-b71e16087350" providerId="AD" clId="Web-{8C68F0DC-6465-2B25-302E-A9955774EFD1}" dt="2023-07-20T19:14:52.288" v="21" actId="20577"/>
      <pc:docMkLst>
        <pc:docMk/>
      </pc:docMkLst>
      <pc:sldChg chg="modSp">
        <pc:chgData name="caroline.marcoux.cisssmc16" userId="S::caroline.marcoux.cisssmc16_ssss.gouv.qc.ca#ext#@usherbrooke.onmicrosoft.com::a0a1b8ce-a2cc-45cb-9f01-b71e16087350" providerId="AD" clId="Web-{8C68F0DC-6465-2B25-302E-A9955774EFD1}" dt="2023-07-20T19:14:33.053" v="4" actId="20577"/>
        <pc:sldMkLst>
          <pc:docMk/>
          <pc:sldMk cId="2700480953" sldId="260"/>
        </pc:sldMkLst>
        <pc:spChg chg="mod">
          <ac:chgData name="caroline.marcoux.cisssmc16" userId="S::caroline.marcoux.cisssmc16_ssss.gouv.qc.ca#ext#@usherbrooke.onmicrosoft.com::a0a1b8ce-a2cc-45cb-9f01-b71e16087350" providerId="AD" clId="Web-{8C68F0DC-6465-2B25-302E-A9955774EFD1}" dt="2023-07-20T19:14:33.053" v="4" actId="20577"/>
          <ac:spMkLst>
            <pc:docMk/>
            <pc:sldMk cId="2700480953" sldId="260"/>
            <ac:spMk id="2" creationId="{D384988C-10F1-4027-854E-7577C676619E}"/>
          </ac:spMkLst>
        </pc:spChg>
      </pc:sldChg>
      <pc:sldChg chg="modSp">
        <pc:chgData name="caroline.marcoux.cisssmc16" userId="S::caroline.marcoux.cisssmc16_ssss.gouv.qc.ca#ext#@usherbrooke.onmicrosoft.com::a0a1b8ce-a2cc-45cb-9f01-b71e16087350" providerId="AD" clId="Web-{8C68F0DC-6465-2B25-302E-A9955774EFD1}" dt="2023-07-20T19:14:37.444" v="6" actId="20577"/>
        <pc:sldMkLst>
          <pc:docMk/>
          <pc:sldMk cId="3573266636" sldId="272"/>
        </pc:sldMkLst>
        <pc:spChg chg="mod">
          <ac:chgData name="caroline.marcoux.cisssmc16" userId="S::caroline.marcoux.cisssmc16_ssss.gouv.qc.ca#ext#@usherbrooke.onmicrosoft.com::a0a1b8ce-a2cc-45cb-9f01-b71e16087350" providerId="AD" clId="Web-{8C68F0DC-6465-2B25-302E-A9955774EFD1}" dt="2023-07-20T19:14:37.444" v="6" actId="20577"/>
          <ac:spMkLst>
            <pc:docMk/>
            <pc:sldMk cId="3573266636" sldId="272"/>
            <ac:spMk id="2" creationId="{D384988C-10F1-4027-854E-7577C676619E}"/>
          </ac:spMkLst>
        </pc:spChg>
      </pc:sldChg>
      <pc:sldChg chg="modSp">
        <pc:chgData name="caroline.marcoux.cisssmc16" userId="S::caroline.marcoux.cisssmc16_ssss.gouv.qc.ca#ext#@usherbrooke.onmicrosoft.com::a0a1b8ce-a2cc-45cb-9f01-b71e16087350" providerId="AD" clId="Web-{8C68F0DC-6465-2B25-302E-A9955774EFD1}" dt="2023-07-20T19:14:42.287" v="9" actId="20577"/>
        <pc:sldMkLst>
          <pc:docMk/>
          <pc:sldMk cId="3609694917" sldId="273"/>
        </pc:sldMkLst>
        <pc:spChg chg="mod">
          <ac:chgData name="caroline.marcoux.cisssmc16" userId="S::caroline.marcoux.cisssmc16_ssss.gouv.qc.ca#ext#@usherbrooke.onmicrosoft.com::a0a1b8ce-a2cc-45cb-9f01-b71e16087350" providerId="AD" clId="Web-{8C68F0DC-6465-2B25-302E-A9955774EFD1}" dt="2023-07-20T19:14:42.287" v="9" actId="20577"/>
          <ac:spMkLst>
            <pc:docMk/>
            <pc:sldMk cId="3609694917" sldId="273"/>
            <ac:spMk id="2" creationId="{D384988C-10F1-4027-854E-7577C676619E}"/>
          </ac:spMkLst>
        </pc:spChg>
      </pc:sldChg>
      <pc:sldChg chg="modSp">
        <pc:chgData name="caroline.marcoux.cisssmc16" userId="S::caroline.marcoux.cisssmc16_ssss.gouv.qc.ca#ext#@usherbrooke.onmicrosoft.com::a0a1b8ce-a2cc-45cb-9f01-b71e16087350" providerId="AD" clId="Web-{8C68F0DC-6465-2B25-302E-A9955774EFD1}" dt="2023-07-20T19:14:46.084" v="14" actId="20577"/>
        <pc:sldMkLst>
          <pc:docMk/>
          <pc:sldMk cId="154358618" sldId="274"/>
        </pc:sldMkLst>
        <pc:spChg chg="mod">
          <ac:chgData name="caroline.marcoux.cisssmc16" userId="S::caroline.marcoux.cisssmc16_ssss.gouv.qc.ca#ext#@usherbrooke.onmicrosoft.com::a0a1b8ce-a2cc-45cb-9f01-b71e16087350" providerId="AD" clId="Web-{8C68F0DC-6465-2B25-302E-A9955774EFD1}" dt="2023-07-20T19:14:46.084" v="14" actId="20577"/>
          <ac:spMkLst>
            <pc:docMk/>
            <pc:sldMk cId="154358618" sldId="274"/>
            <ac:spMk id="2" creationId="{D384988C-10F1-4027-854E-7577C676619E}"/>
          </ac:spMkLst>
        </pc:spChg>
      </pc:sldChg>
      <pc:sldChg chg="modSp">
        <pc:chgData name="caroline.marcoux.cisssmc16" userId="S::caroline.marcoux.cisssmc16_ssss.gouv.qc.ca#ext#@usherbrooke.onmicrosoft.com::a0a1b8ce-a2cc-45cb-9f01-b71e16087350" providerId="AD" clId="Web-{8C68F0DC-6465-2B25-302E-A9955774EFD1}" dt="2023-07-20T19:14:52.288" v="21" actId="20577"/>
        <pc:sldMkLst>
          <pc:docMk/>
          <pc:sldMk cId="141232756" sldId="275"/>
        </pc:sldMkLst>
        <pc:spChg chg="mod">
          <ac:chgData name="caroline.marcoux.cisssmc16" userId="S::caroline.marcoux.cisssmc16_ssss.gouv.qc.ca#ext#@usherbrooke.onmicrosoft.com::a0a1b8ce-a2cc-45cb-9f01-b71e16087350" providerId="AD" clId="Web-{8C68F0DC-6465-2B25-302E-A9955774EFD1}" dt="2023-07-20T19:14:52.288" v="21" actId="20577"/>
          <ac:spMkLst>
            <pc:docMk/>
            <pc:sldMk cId="141232756" sldId="275"/>
            <ac:spMk id="2" creationId="{D384988C-10F1-4027-854E-7577C676619E}"/>
          </ac:spMkLst>
        </pc:spChg>
      </pc:sldChg>
    </pc:docChg>
  </pc:docChgLst>
  <pc:docChgLst>
    <pc:chgData name="caroline.marcoux.cisssmc16" userId="S::caroline.marcoux.cisssmc16_ssss.gouv.qc.ca#ext#@usherbrooke.onmicrosoft.com::a0a1b8ce-a2cc-45cb-9f01-b71e16087350" providerId="AD" clId="Web-{E0346340-2ECC-744C-4E24-3B880762BFFD}"/>
    <pc:docChg chg="modSld">
      <pc:chgData name="caroline.marcoux.cisssmc16" userId="S::caroline.marcoux.cisssmc16_ssss.gouv.qc.ca#ext#@usherbrooke.onmicrosoft.com::a0a1b8ce-a2cc-45cb-9f01-b71e16087350" providerId="AD" clId="Web-{E0346340-2ECC-744C-4E24-3B880762BFFD}" dt="2023-07-20T19:13:05.784" v="2" actId="20577"/>
      <pc:docMkLst>
        <pc:docMk/>
      </pc:docMkLst>
      <pc:sldChg chg="modSp">
        <pc:chgData name="caroline.marcoux.cisssmc16" userId="S::caroline.marcoux.cisssmc16_ssss.gouv.qc.ca#ext#@usherbrooke.onmicrosoft.com::a0a1b8ce-a2cc-45cb-9f01-b71e16087350" providerId="AD" clId="Web-{E0346340-2ECC-744C-4E24-3B880762BFFD}" dt="2023-07-20T19:13:05.784" v="2" actId="20577"/>
        <pc:sldMkLst>
          <pc:docMk/>
          <pc:sldMk cId="141232756" sldId="275"/>
        </pc:sldMkLst>
        <pc:spChg chg="mod">
          <ac:chgData name="caroline.marcoux.cisssmc16" userId="S::caroline.marcoux.cisssmc16_ssss.gouv.qc.ca#ext#@usherbrooke.onmicrosoft.com::a0a1b8ce-a2cc-45cb-9f01-b71e16087350" providerId="AD" clId="Web-{E0346340-2ECC-744C-4E24-3B880762BFFD}" dt="2023-07-20T19:13:05.784" v="2" actId="20577"/>
          <ac:spMkLst>
            <pc:docMk/>
            <pc:sldMk cId="141232756" sldId="275"/>
            <ac:spMk id="3" creationId="{AFCB3CAD-3C22-450D-B5C4-2878CEC6D9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0F936-5C74-41F0-89F7-4499B1136A03}" type="datetimeFigureOut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D9FA5-A0FC-49A7-9DA1-F3EFF148C17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034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B31C4-2891-4B68-AD73-BE6DCD02C85F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3086-E52A-4DF8-BA17-CA6C38EB0E8A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E76B-9B5B-412F-A5D9-8AE1439F3C66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A83F-6D50-4F10-B04D-877A1BB37E8D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B4DE-8996-42AB-BDEF-4A52761E53B4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6B8D-B6B0-4F0A-B840-371FD7F07CC8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43415-CC25-4F2D-9597-39030AE6C2A8}" type="datetime1">
              <a:rPr lang="fr-CA" smtClean="0"/>
              <a:t>2023-08-11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E3ECE-F7E9-42EF-9AAF-0CF37FF1D9B3}" type="datetime1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07F4E-8852-410F-984C-452348C6013D}" type="datetime1">
              <a:rPr lang="fr-CA" smtClean="0"/>
              <a:t>2023-08-11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7A53-AAF4-46CF-9A06-81712BC110FF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6803-1660-421C-9664-63BB4F08C729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C7D6D-5176-4B96-A2F9-BDD4B74F3C55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tags" Target="../tags/tag26.xml"/><Relationship Id="rId7" Type="http://schemas.openxmlformats.org/officeDocument/2006/relationships/image" Target="../media/image1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svg"/><Relationship Id="rId4" Type="http://schemas.openxmlformats.org/officeDocument/2006/relationships/tags" Target="../tags/tag27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0.xml"/><Relationship Id="rId7" Type="http://schemas.openxmlformats.org/officeDocument/2006/relationships/image" Target="../media/image9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2.xml"/><Relationship Id="rId10" Type="http://schemas.openxmlformats.org/officeDocument/2006/relationships/image" Target="../media/image14.png"/><Relationship Id="rId4" Type="http://schemas.openxmlformats.org/officeDocument/2006/relationships/tags" Target="../tags/tag31.xml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5.xml"/><Relationship Id="rId7" Type="http://schemas.openxmlformats.org/officeDocument/2006/relationships/image" Target="../media/image9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7.xml"/><Relationship Id="rId10" Type="http://schemas.openxmlformats.org/officeDocument/2006/relationships/image" Target="../media/image15.png"/><Relationship Id="rId4" Type="http://schemas.openxmlformats.org/officeDocument/2006/relationships/tags" Target="../tags/tag36.xml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6.xml"/><Relationship Id="rId7" Type="http://schemas.openxmlformats.org/officeDocument/2006/relationships/image" Target="../media/image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.xml"/><Relationship Id="rId10" Type="http://schemas.openxmlformats.org/officeDocument/2006/relationships/image" Target="../media/image11.png"/><Relationship Id="rId4" Type="http://schemas.openxmlformats.org/officeDocument/2006/relationships/tags" Target="../tags/tag17.xml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1.xml"/><Relationship Id="rId7" Type="http://schemas.openxmlformats.org/officeDocument/2006/relationships/image" Target="../media/image9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.xml"/><Relationship Id="rId10" Type="http://schemas.openxmlformats.org/officeDocument/2006/relationships/image" Target="../media/image12.png"/><Relationship Id="rId4" Type="http://schemas.openxmlformats.org/officeDocument/2006/relationships/tags" Target="../tags/tag22.xml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D82372-74A8-43C2-B5CE-A9DE1934FD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E3D705-0A12-4961-BE71-60B76A362E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3A16DD-8FB8-448B-BE47-9C9BA2474C5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759209" y="218209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4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4.5</a:t>
            </a: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tempête dans ma tête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765434" y="1763754"/>
            <a:ext cx="7716485" cy="3551255"/>
          </a:xfrm>
        </p:spPr>
        <p:txBody>
          <a:bodyPr>
            <a:normAutofit/>
          </a:bodyPr>
          <a:lstStyle/>
          <a:p>
            <a:pPr marL="0" marR="234950" lvl="1" indent="0" algn="just">
              <a:spcBef>
                <a:spcPts val="35"/>
              </a:spcBef>
              <a:buNone/>
            </a:pPr>
            <a:r>
              <a:rPr lang="fr-CA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C’est un peu ça, la pratique de la pleine conscience!</a:t>
            </a:r>
          </a:p>
          <a:p>
            <a:pPr marL="0" marR="234950" lvl="1" indent="0" algn="just">
              <a:spcBef>
                <a:spcPts val="35"/>
              </a:spcBef>
              <a:buNone/>
            </a:pPr>
            <a:endParaRPr lang="fr-CA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1" indent="0" algn="just">
              <a:spcBef>
                <a:spcPts val="35"/>
              </a:spcBef>
              <a:buNone/>
            </a:pPr>
            <a:r>
              <a:rPr lang="fr-CA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C’est de porter toute ton attention vers le moment présent. C’est observer et ressentir avec curiosité et bienveillance ce qui se passe à l’intérieur et autour de toi.</a:t>
            </a:r>
          </a:p>
          <a:p>
            <a:pPr marL="0" marR="234950" lvl="1" indent="0" algn="just">
              <a:spcBef>
                <a:spcPts val="35"/>
              </a:spcBef>
              <a:buNone/>
            </a:pPr>
            <a:endParaRPr lang="fr-CA" sz="28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marR="234950" lvl="1" indent="-342900" algn="just">
              <a:spcBef>
                <a:spcPts val="35"/>
              </a:spcBef>
            </a:pPr>
            <a:r>
              <a:rPr lang="fr-CA" dirty="0"/>
              <a:t>As-tu une idée de quelque chose qui a toujours lieu dans le moment présent, ici et maintenant? </a:t>
            </a:r>
            <a:endParaRPr lang="fr-CA" sz="26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8" name="Graphique 7" descr="Bulle de pensée contour">
            <a:extLst>
              <a:ext uri="{FF2B5EF4-FFF2-40B4-BE49-F238E27FC236}">
                <a16:creationId xmlns:a16="http://schemas.microsoft.com/office/drawing/2014/main" id="{F45D6D4A-EB10-4428-8D9F-7A40985C359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284068" y="502537"/>
            <a:ext cx="914400" cy="914400"/>
          </a:xfrm>
          <a:prstGeom prst="rect">
            <a:avLst/>
          </a:prstGeom>
        </p:spPr>
      </p:pic>
      <p:pic>
        <p:nvPicPr>
          <p:cNvPr id="6" name="Graphique 5" descr="Méditation contour">
            <a:extLst>
              <a:ext uri="{FF2B5EF4-FFF2-40B4-BE49-F238E27FC236}">
                <a16:creationId xmlns:a16="http://schemas.microsoft.com/office/drawing/2014/main" id="{45A42546-D0A6-93FD-4506-7C21355208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38200" y="1763754"/>
            <a:ext cx="2927234" cy="2927234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9694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tempête dans ma tête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690688"/>
            <a:ext cx="9096910" cy="3232294"/>
          </a:xfrm>
        </p:spPr>
        <p:txBody>
          <a:bodyPr>
            <a:normAutofit/>
          </a:bodyPr>
          <a:lstStyle/>
          <a:p>
            <a:pPr marL="0" marR="234950" lvl="1" indent="0" algn="just">
              <a:lnSpc>
                <a:spcPct val="100000"/>
              </a:lnSpc>
              <a:spcBef>
                <a:spcPts val="35"/>
              </a:spcBef>
              <a:buNone/>
            </a:pPr>
            <a:r>
              <a:rPr lang="fr-CA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Ferme les yeux si tu le souhaites et concentre-toi sur ta respiration…</a:t>
            </a:r>
          </a:p>
          <a:p>
            <a:pPr marL="0" marR="234950" lvl="1" indent="0" algn="just">
              <a:lnSpc>
                <a:spcPct val="100000"/>
              </a:lnSpc>
              <a:spcBef>
                <a:spcPts val="35"/>
              </a:spcBef>
              <a:buNone/>
            </a:pPr>
            <a:endParaRPr lang="fr-CA" sz="10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60363" marR="234950" lvl="1" indent="-360363" algn="just">
              <a:lnSpc>
                <a:spcPct val="100000"/>
              </a:lnSpc>
              <a:spcBef>
                <a:spcPts val="35"/>
              </a:spcBef>
            </a:pPr>
            <a:r>
              <a:rPr lang="fr-CA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Prends conscience de tes sensations, du mouvement et du rythme de ta respiration pendant quelques minutes.</a:t>
            </a:r>
          </a:p>
          <a:p>
            <a:pPr marL="360363" marR="234950" lvl="1" indent="-360363" algn="just">
              <a:lnSpc>
                <a:spcPct val="100000"/>
              </a:lnSpc>
              <a:spcBef>
                <a:spcPts val="35"/>
              </a:spcBef>
              <a:buNone/>
            </a:pPr>
            <a:endParaRPr lang="fr-CA" sz="32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60363" marR="234950" lvl="1" indent="-360363" algn="just">
              <a:lnSpc>
                <a:spcPct val="100000"/>
              </a:lnSpc>
              <a:spcBef>
                <a:spcPts val="35"/>
              </a:spcBef>
              <a:buNone/>
            </a:pPr>
            <a:r>
              <a:rPr lang="fr-CA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Puis, lève-toi! Bouge, danse, saute…</a:t>
            </a:r>
          </a:p>
          <a:p>
            <a:pPr marL="360363" marR="234950" lvl="1" indent="-360363" algn="just">
              <a:lnSpc>
                <a:spcPct val="100000"/>
              </a:lnSpc>
              <a:spcBef>
                <a:spcPts val="35"/>
              </a:spcBef>
              <a:buNone/>
            </a:pPr>
            <a:endParaRPr lang="fr-CA" sz="10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60363" marR="234950" lvl="1" indent="-360363" algn="just">
              <a:lnSpc>
                <a:spcPct val="100000"/>
              </a:lnSpc>
              <a:spcBef>
                <a:spcPts val="35"/>
              </a:spcBef>
            </a:pPr>
            <a:r>
              <a:rPr lang="fr-CA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Assois-toi de nouveau et prends conscience de ta respiration et de tes sensations.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7"/>
            <a:ext cx="12191999" cy="1469923"/>
          </a:xfrm>
          <a:prstGeom prst="rect">
            <a:avLst/>
          </a:prstGeom>
        </p:spPr>
      </p:pic>
      <p:pic>
        <p:nvPicPr>
          <p:cNvPr id="8" name="Graphique 7" descr="Bulle de pensée contour">
            <a:extLst>
              <a:ext uri="{FF2B5EF4-FFF2-40B4-BE49-F238E27FC236}">
                <a16:creationId xmlns:a16="http://schemas.microsoft.com/office/drawing/2014/main" id="{F45D6D4A-EB10-4428-8D9F-7A40985C359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84068" y="502537"/>
            <a:ext cx="914400" cy="914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243" y="2959056"/>
            <a:ext cx="1475812" cy="3289489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358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tempête dans ma tête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445248" y="1690688"/>
            <a:ext cx="8398243" cy="3551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234950" lvl="1" indent="0" algn="just">
              <a:spcBef>
                <a:spcPts val="35"/>
              </a:spcBef>
              <a:buNone/>
            </a:pPr>
            <a:r>
              <a:rPr lang="fr-CA" sz="2600" dirty="0">
                <a:solidFill>
                  <a:srgbClr val="000000"/>
                </a:solidFill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Ce n’est pas parce que tu ressens quelque chose de particulier à un moment précis que tu le ressentiras pour toujours! C’est la même chose pour tes émotions et tes pensées.</a:t>
            </a:r>
          </a:p>
          <a:p>
            <a:pPr marL="0" marR="234950" lvl="1" indent="0" algn="just">
              <a:spcBef>
                <a:spcPts val="35"/>
              </a:spcBef>
              <a:buNone/>
            </a:pPr>
            <a:endParaRPr lang="fr-CA" sz="26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1" indent="0" algn="just">
              <a:spcBef>
                <a:spcPts val="35"/>
              </a:spcBef>
              <a:buNone/>
            </a:pPr>
            <a:r>
              <a:rPr lang="fr-CA" sz="2600" dirty="0">
                <a:solidFill>
                  <a:srgbClr val="000000"/>
                </a:solidFill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Souviens-toi d’accueillir ce qui se passe dans le moment présent, et au besoin, utilise ta respiration pour t’aider à te calmer.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8" name="Graphique 7" descr="Bulle de pensée contour">
            <a:extLst>
              <a:ext uri="{FF2B5EF4-FFF2-40B4-BE49-F238E27FC236}">
                <a16:creationId xmlns:a16="http://schemas.microsoft.com/office/drawing/2014/main" id="{F45D6D4A-EB10-4428-8D9F-7A40985C359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84068" y="502537"/>
            <a:ext cx="914400" cy="914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1" y="1929565"/>
            <a:ext cx="1633516" cy="2301231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232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86BA28-1A7A-4E5B-A064-DC60777AB0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EB2892-26E3-4AC6-8755-D98112A418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19309" y="-1"/>
            <a:ext cx="9669642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 dirty="0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99655" y="2351073"/>
            <a:ext cx="3822189" cy="2761794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600" dirty="0">
                <a:latin typeface="Calibri"/>
                <a:cs typeface="Calibri"/>
              </a:rPr>
              <a:t>A</a:t>
            </a:r>
            <a:r>
              <a:rPr lang="fr-CA" sz="2600" b="0" i="0" dirty="0">
                <a:effectLst/>
                <a:latin typeface="Calibri"/>
                <a:cs typeface="Calibri"/>
              </a:rPr>
              <a:t>u dernier atelier, nous avons</a:t>
            </a:r>
            <a:r>
              <a:rPr lang="fr-CA" sz="2600" dirty="0">
                <a:latin typeface="Calibri"/>
                <a:cs typeface="Calibri"/>
              </a:rPr>
              <a:t> parlé 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des influences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sociales</a:t>
            </a:r>
            <a:r>
              <a:rPr lang="fr-CA" sz="2600" b="0" i="0" dirty="0">
                <a:effectLst/>
                <a:latin typeface="Calibri"/>
                <a:cs typeface="Calibri"/>
              </a:rPr>
              <a:t>…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b="0" i="0" dirty="0">
                <a:effectLst/>
                <a:latin typeface="Calibri" panose="020F0502020204030204" pitchFamily="34" charset="0"/>
              </a:rPr>
              <a:t>Est-ce que tu te souviens du défi que je t’avais </a:t>
            </a:r>
            <a:r>
              <a:rPr lang="fr-CA" sz="2600" dirty="0">
                <a:latin typeface="Calibri" panose="020F0502020204030204" pitchFamily="34" charset="0"/>
              </a:rPr>
              <a:t>proposé</a:t>
            </a:r>
            <a:r>
              <a:rPr lang="fr-CA" sz="2600" b="0" i="0" dirty="0">
                <a:effectLst/>
                <a:latin typeface="Calibri" panose="020F0502020204030204" pitchFamily="34" charset="0"/>
              </a:rPr>
              <a:t>? Raconte-moi comment tu l’as réalisé.</a:t>
            </a:r>
            <a:endParaRPr lang="fr-CA" sz="2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53" y="1801368"/>
            <a:ext cx="1470310" cy="372160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7"/>
          <a:stretch/>
        </p:blipFill>
        <p:spPr>
          <a:xfrm>
            <a:off x="3233928" y="0"/>
            <a:ext cx="8872728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9237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0A718A71-CEF8-E0FE-C1C5-0082A70F6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400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2DF8FB7-4F9E-5733-8912-C2C4EDA8B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492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FEE3F49-B1A2-CF2F-FA74-6BF5C4809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5752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7" name="BC2C08F4-450A-4A08-992D-CB636A447241">
            <a:extLst>
              <a:ext uri="{FF2B5EF4-FFF2-40B4-BE49-F238E27FC236}">
                <a16:creationId xmlns:a16="http://schemas.microsoft.com/office/drawing/2014/main" id="{55CFCD36-6423-4423-B943-73952DD6913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tempête dans ma tête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690688"/>
            <a:ext cx="9663545" cy="3551255"/>
          </a:xfrm>
        </p:spPr>
        <p:txBody>
          <a:bodyPr>
            <a:normAutofit fontScale="92500"/>
          </a:bodyPr>
          <a:lstStyle/>
          <a:p>
            <a:pPr marL="0" marR="234950" lvl="1" indent="0" algn="just">
              <a:spcBef>
                <a:spcPts val="35"/>
              </a:spcBef>
              <a:buNone/>
            </a:pPr>
            <a:r>
              <a:rPr lang="fr-CA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Regarde bien le contenant…</a:t>
            </a:r>
          </a:p>
          <a:p>
            <a:pPr marL="0" marR="234950" lvl="1" indent="0" algn="just">
              <a:spcBef>
                <a:spcPts val="35"/>
              </a:spcBef>
              <a:buNone/>
            </a:pPr>
            <a:endParaRPr lang="fr-CA" sz="22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234950" lvl="1" indent="-457200" algn="just">
              <a:spcBef>
                <a:spcPts val="600"/>
              </a:spcBef>
            </a:pPr>
            <a:r>
              <a:rPr lang="fr-CA" sz="26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Peux-tu v</a:t>
            </a:r>
            <a:r>
              <a:rPr lang="fr-CA" sz="2600" dirty="0"/>
              <a:t>oir les paillettes dans le contenant? </a:t>
            </a:r>
          </a:p>
          <a:p>
            <a:pPr marL="457200" marR="234950" lvl="1" indent="-457200" algn="just">
              <a:spcBef>
                <a:spcPts val="600"/>
              </a:spcBef>
            </a:pPr>
            <a:r>
              <a:rPr lang="fr-CA" sz="2600" dirty="0"/>
              <a:t>Imagine que chaque paillette est comme une pensée dans ta tête.</a:t>
            </a:r>
          </a:p>
          <a:p>
            <a:pPr marL="457200" marR="234950" lvl="1" indent="-457200" algn="just">
              <a:spcBef>
                <a:spcPts val="600"/>
              </a:spcBef>
            </a:pPr>
            <a:r>
              <a:rPr lang="fr-CA" sz="2600" dirty="0"/>
              <a:t>Quand tu vis du stress ou que tu débordes d’émotions, tes pensées créent une tempête dans ta tête…</a:t>
            </a:r>
          </a:p>
          <a:p>
            <a:pPr marL="457200" marR="234950" lvl="1" indent="-457200" algn="just">
              <a:lnSpc>
                <a:spcPct val="100000"/>
              </a:lnSpc>
              <a:spcBef>
                <a:spcPts val="600"/>
              </a:spcBef>
            </a:pPr>
            <a:r>
              <a:rPr lang="fr-CA" sz="2600" dirty="0"/>
              <a:t>C’est difficile de voir clair à travers cette tempête, un peu comme ce qui s’est passé dans la tête de Charlie.</a:t>
            </a:r>
          </a:p>
          <a:p>
            <a:pPr marL="457200" marR="234950" lvl="1" indent="-457200" algn="just">
              <a:spcBef>
                <a:spcPts val="600"/>
              </a:spcBef>
            </a:pPr>
            <a:r>
              <a:rPr lang="fr-CA" sz="26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Est-ce que ça t’arrive de te sentir comme ça?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8" name="Graphique 7" descr="Bulle de pensée contour">
            <a:extLst>
              <a:ext uri="{FF2B5EF4-FFF2-40B4-BE49-F238E27FC236}">
                <a16:creationId xmlns:a16="http://schemas.microsoft.com/office/drawing/2014/main" id="{F45D6D4A-EB10-4428-8D9F-7A40985C359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84068" y="502537"/>
            <a:ext cx="914400" cy="914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664" y="4254602"/>
            <a:ext cx="1342136" cy="2312904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tempête dans ma tête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690688"/>
            <a:ext cx="9635836" cy="3551255"/>
          </a:xfrm>
        </p:spPr>
        <p:txBody>
          <a:bodyPr>
            <a:normAutofit/>
          </a:bodyPr>
          <a:lstStyle/>
          <a:p>
            <a:pPr marL="0" marR="234950" lvl="1" indent="0" algn="just">
              <a:spcBef>
                <a:spcPts val="35"/>
              </a:spcBef>
              <a:buNone/>
            </a:pPr>
            <a:r>
              <a:rPr lang="fr-CA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Regarde de nouveau le contenant…</a:t>
            </a:r>
          </a:p>
          <a:p>
            <a:pPr marL="0" marR="234950" lvl="1" indent="0" algn="just">
              <a:spcBef>
                <a:spcPts val="35"/>
              </a:spcBef>
              <a:buNone/>
            </a:pPr>
            <a:endParaRPr lang="fr-CA" sz="20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234950" lvl="1" indent="-457200" algn="just">
              <a:spcBef>
                <a:spcPts val="600"/>
              </a:spcBef>
            </a:pPr>
            <a:r>
              <a:rPr lang="fr-CA" sz="26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Regarde </a:t>
            </a:r>
            <a:r>
              <a:rPr lang="fr-CA" dirty="0"/>
              <a:t>les paillettes qui se déposent tranquillement.</a:t>
            </a:r>
          </a:p>
          <a:p>
            <a:pPr marL="457200" marR="234950" lvl="1" indent="-457200" algn="just">
              <a:spcBef>
                <a:spcPts val="600"/>
              </a:spcBef>
            </a:pPr>
            <a:r>
              <a:rPr lang="fr-CA" dirty="0"/>
              <a:t>Tu peux maintenant les voir une à une. </a:t>
            </a:r>
          </a:p>
          <a:p>
            <a:pPr marL="457200" marR="234950" lvl="1" indent="-457200" algn="just">
              <a:spcBef>
                <a:spcPts val="600"/>
              </a:spcBef>
            </a:pPr>
            <a:r>
              <a:rPr lang="fr-CA" dirty="0"/>
              <a:t>Quand tu t’arrêtes pour respirer et que tu prends un recul, que se passe-t-il avec tes pensées? </a:t>
            </a:r>
          </a:p>
          <a:p>
            <a:pPr marL="457200" marR="234950" lvl="1" indent="-457200" algn="just">
              <a:spcBef>
                <a:spcPts val="600"/>
              </a:spcBef>
            </a:pPr>
            <a:r>
              <a:rPr lang="fr-CA" dirty="0"/>
              <a:t>Exactement la même chose qu’avec les paillettes : elles se déposent. </a:t>
            </a:r>
          </a:p>
          <a:p>
            <a:pPr marL="457200" marR="234950" lvl="1" indent="-457200" algn="just">
              <a:spcBef>
                <a:spcPts val="600"/>
              </a:spcBef>
            </a:pPr>
            <a:r>
              <a:rPr lang="fr-CA" dirty="0"/>
              <a:t>Tu peux alors mieux leur porter attention pour mieux les comprendre.</a:t>
            </a:r>
            <a:endParaRPr lang="fr-CA" sz="26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8" name="Graphique 7" descr="Bulle de pensée contour">
            <a:extLst>
              <a:ext uri="{FF2B5EF4-FFF2-40B4-BE49-F238E27FC236}">
                <a16:creationId xmlns:a16="http://schemas.microsoft.com/office/drawing/2014/main" id="{F45D6D4A-EB10-4428-8D9F-7A40985C359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84068" y="502537"/>
            <a:ext cx="914400" cy="914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8468" y="3926839"/>
            <a:ext cx="1246875" cy="277634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732666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A46683-6DDB-4F31-AFED-9D6CED3F1BCB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bc2d96f8-f76f-46b3-b2c2-a8ec45c8f182"/>
    <ds:schemaRef ds:uri="http://purl.org/dc/terms/"/>
    <ds:schemaRef ds:uri="cd95c8f1-3cc3-4b75-8c41-c750205dc12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FC6CD9-652E-4BA3-B10F-0C3E4B2941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400</Words>
  <Application>Microsoft Office PowerPoint</Application>
  <PresentationFormat>Grand écran</PresentationFormat>
  <Paragraphs>52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Une tempête dans ma tête</vt:lpstr>
      <vt:lpstr>Une tempête dans ma tête</vt:lpstr>
      <vt:lpstr>Une tempête dans ma tête</vt:lpstr>
      <vt:lpstr>Une tempête dans ma tête</vt:lpstr>
      <vt:lpstr>Une tempête dans ma tête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23</cp:revision>
  <dcterms:created xsi:type="dcterms:W3CDTF">2021-07-12T13:08:33Z</dcterms:created>
  <dcterms:modified xsi:type="dcterms:W3CDTF">2023-08-11T18:20:29Z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