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2"/>
  </p:notesMasterIdLst>
  <p:sldIdLst>
    <p:sldId id="257" r:id="rId5"/>
    <p:sldId id="266" r:id="rId6"/>
    <p:sldId id="276" r:id="rId7"/>
    <p:sldId id="277" r:id="rId8"/>
    <p:sldId id="278" r:id="rId9"/>
    <p:sldId id="279" r:id="rId10"/>
    <p:sldId id="256" r:id="rId11"/>
    <p:sldId id="260" r:id="rId12"/>
    <p:sldId id="270" r:id="rId13"/>
    <p:sldId id="271" r:id="rId14"/>
    <p:sldId id="272" r:id="rId15"/>
    <p:sldId id="273" r:id="rId16"/>
    <p:sldId id="274" r:id="rId17"/>
    <p:sldId id="275" r:id="rId18"/>
    <p:sldId id="269" r:id="rId19"/>
    <p:sldId id="263" r:id="rId20"/>
    <p:sldId id="258" r:id="rId2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udrey Dupuis" initials="AD" lastIdx="1" clrIdx="0">
    <p:extLst>
      <p:ext uri="{19B8F6BF-5375-455C-9EA6-DF929625EA0E}">
        <p15:presenceInfo xmlns:p15="http://schemas.microsoft.com/office/powerpoint/2012/main" userId="Audrey Dupuis" providerId="None"/>
      </p:ext>
    </p:extLst>
  </p:cmAuthor>
  <p:cmAuthor id="2" name="Sloe Gestion" initials="SG" lastIdx="1" clrIdx="1">
    <p:extLst>
      <p:ext uri="{19B8F6BF-5375-455C-9EA6-DF929625EA0E}">
        <p15:presenceInfo xmlns:p15="http://schemas.microsoft.com/office/powerpoint/2012/main" userId="650979b2b65ec43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2F6AB3C-A811-C9BF-089B-40232E772310}" v="4" dt="2023-07-20T18:45:00.572"/>
    <p1510:client id="{9BC40F67-ECC5-4441-816E-E6FCE1F9A682}" v="18" dt="2023-07-20T15:36:46.78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71"/>
  </p:normalViewPr>
  <p:slideViewPr>
    <p:cSldViewPr snapToGrid="0">
      <p:cViewPr varScale="1">
        <p:scale>
          <a:sx n="111" d="100"/>
          <a:sy n="111" d="100"/>
        </p:scale>
        <p:origin x="56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commentAuthors" Target="commentAuthors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elle Lepage" userId="0171402b-baed-4880-b438-773c90760392" providerId="ADAL" clId="{98BF82C5-C21A-4191-8FD7-800F6C4AF138}"/>
    <pc:docChg chg="custSel modSld">
      <pc:chgData name="Joelle Lepage" userId="0171402b-baed-4880-b438-773c90760392" providerId="ADAL" clId="{98BF82C5-C21A-4191-8FD7-800F6C4AF138}" dt="2021-08-10T19:16:27.129" v="8" actId="13926"/>
      <pc:docMkLst>
        <pc:docMk/>
      </pc:docMkLst>
      <pc:sldChg chg="modSp mod delCm">
        <pc:chgData name="Joelle Lepage" userId="0171402b-baed-4880-b438-773c90760392" providerId="ADAL" clId="{98BF82C5-C21A-4191-8FD7-800F6C4AF138}" dt="2021-08-10T19:16:27.129" v="8" actId="13926"/>
        <pc:sldMkLst>
          <pc:docMk/>
          <pc:sldMk cId="3756281152" sldId="270"/>
        </pc:sldMkLst>
        <pc:spChg chg="mod">
          <ac:chgData name="Joelle Lepage" userId="0171402b-baed-4880-b438-773c90760392" providerId="ADAL" clId="{98BF82C5-C21A-4191-8FD7-800F6C4AF138}" dt="2021-08-10T19:16:27.129" v="8" actId="13926"/>
          <ac:spMkLst>
            <pc:docMk/>
            <pc:sldMk cId="3756281152" sldId="270"/>
            <ac:spMk id="3" creationId="{AFCB3CAD-3C22-450D-B5C4-2878CEC6D9D1}"/>
          </ac:spMkLst>
        </pc:spChg>
      </pc:sldChg>
    </pc:docChg>
  </pc:docChgLst>
  <pc:docChgLst>
    <pc:chgData name="Élisa Thériault" userId="b307a219-fbde-4a7e-86c3-b56d69c3873f" providerId="ADAL" clId="{9BC40F67-ECC5-4441-816E-E6FCE1F9A682}"/>
    <pc:docChg chg="custSel modSld">
      <pc:chgData name="Élisa Thériault" userId="b307a219-fbde-4a7e-86c3-b56d69c3873f" providerId="ADAL" clId="{9BC40F67-ECC5-4441-816E-E6FCE1F9A682}" dt="2023-07-20T15:37:29.013" v="85" actId="1038"/>
      <pc:docMkLst>
        <pc:docMk/>
      </pc:docMkLst>
      <pc:sldChg chg="addSp delSp modSp mod">
        <pc:chgData name="Élisa Thériault" userId="b307a219-fbde-4a7e-86c3-b56d69c3873f" providerId="ADAL" clId="{9BC40F67-ECC5-4441-816E-E6FCE1F9A682}" dt="2023-07-20T15:35:35.622" v="52"/>
        <pc:sldMkLst>
          <pc:docMk/>
          <pc:sldMk cId="3756281152" sldId="270"/>
        </pc:sldMkLst>
        <pc:picChg chg="add mod">
          <ac:chgData name="Élisa Thériault" userId="b307a219-fbde-4a7e-86c3-b56d69c3873f" providerId="ADAL" clId="{9BC40F67-ECC5-4441-816E-E6FCE1F9A682}" dt="2023-07-20T15:35:35.622" v="52"/>
          <ac:picMkLst>
            <pc:docMk/>
            <pc:sldMk cId="3756281152" sldId="270"/>
            <ac:picMk id="7" creationId="{1B7E07D5-3B15-5609-8AD5-05815F87ED14}"/>
          </ac:picMkLst>
        </pc:picChg>
        <pc:picChg chg="del">
          <ac:chgData name="Élisa Thériault" userId="b307a219-fbde-4a7e-86c3-b56d69c3873f" providerId="ADAL" clId="{9BC40F67-ECC5-4441-816E-E6FCE1F9A682}" dt="2023-07-20T14:50:04.607" v="39" actId="478"/>
          <ac:picMkLst>
            <pc:docMk/>
            <pc:sldMk cId="3756281152" sldId="270"/>
            <ac:picMk id="7" creationId="{34AA1E85-60CD-45FD-A0F2-12353349E022}"/>
          </ac:picMkLst>
        </pc:picChg>
        <pc:picChg chg="add del mod">
          <ac:chgData name="Élisa Thériault" userId="b307a219-fbde-4a7e-86c3-b56d69c3873f" providerId="ADAL" clId="{9BC40F67-ECC5-4441-816E-E6FCE1F9A682}" dt="2023-07-20T14:50:01.566" v="37" actId="478"/>
          <ac:picMkLst>
            <pc:docMk/>
            <pc:sldMk cId="3756281152" sldId="270"/>
            <ac:picMk id="8" creationId="{086FBD43-5A4D-9612-8BA9-7DD81BA880AC}"/>
          </ac:picMkLst>
        </pc:picChg>
        <pc:picChg chg="add del mod">
          <ac:chgData name="Élisa Thériault" userId="b307a219-fbde-4a7e-86c3-b56d69c3873f" providerId="ADAL" clId="{9BC40F67-ECC5-4441-816E-E6FCE1F9A682}" dt="2023-07-20T15:35:32.338" v="51" actId="478"/>
          <ac:picMkLst>
            <pc:docMk/>
            <pc:sldMk cId="3756281152" sldId="270"/>
            <ac:picMk id="9" creationId="{B20C9361-2C52-B24A-B166-65734CD20AFF}"/>
          </ac:picMkLst>
        </pc:picChg>
        <pc:picChg chg="add del mod">
          <ac:chgData name="Élisa Thériault" userId="b307a219-fbde-4a7e-86c3-b56d69c3873f" providerId="ADAL" clId="{9BC40F67-ECC5-4441-816E-E6FCE1F9A682}" dt="2023-07-20T14:50:02.890" v="38" actId="478"/>
          <ac:picMkLst>
            <pc:docMk/>
            <pc:sldMk cId="3756281152" sldId="270"/>
            <ac:picMk id="10" creationId="{BF591E9E-630B-EE92-16A6-338158F98566}"/>
          </ac:picMkLst>
        </pc:picChg>
      </pc:sldChg>
      <pc:sldChg chg="modSp mod">
        <pc:chgData name="Élisa Thériault" userId="b307a219-fbde-4a7e-86c3-b56d69c3873f" providerId="ADAL" clId="{9BC40F67-ECC5-4441-816E-E6FCE1F9A682}" dt="2023-07-20T15:37:02.288" v="77" actId="1076"/>
        <pc:sldMkLst>
          <pc:docMk/>
          <pc:sldMk cId="1877585972" sldId="271"/>
        </pc:sldMkLst>
        <pc:spChg chg="mod">
          <ac:chgData name="Élisa Thériault" userId="b307a219-fbde-4a7e-86c3-b56d69c3873f" providerId="ADAL" clId="{9BC40F67-ECC5-4441-816E-E6FCE1F9A682}" dt="2023-07-20T15:37:02.288" v="77" actId="1076"/>
          <ac:spMkLst>
            <pc:docMk/>
            <pc:sldMk cId="1877585972" sldId="271"/>
            <ac:spMk id="3" creationId="{AFCB3CAD-3C22-450D-B5C4-2878CEC6D9D1}"/>
          </ac:spMkLst>
        </pc:spChg>
      </pc:sldChg>
      <pc:sldChg chg="addSp delSp modSp mod">
        <pc:chgData name="Élisa Thériault" userId="b307a219-fbde-4a7e-86c3-b56d69c3873f" providerId="ADAL" clId="{9BC40F67-ECC5-4441-816E-E6FCE1F9A682}" dt="2023-07-20T15:36:38.130" v="73" actId="1037"/>
        <pc:sldMkLst>
          <pc:docMk/>
          <pc:sldMk cId="913719014" sldId="272"/>
        </pc:sldMkLst>
        <pc:spChg chg="mod">
          <ac:chgData name="Élisa Thériault" userId="b307a219-fbde-4a7e-86c3-b56d69c3873f" providerId="ADAL" clId="{9BC40F67-ECC5-4441-816E-E6FCE1F9A682}" dt="2023-07-20T15:36:38.130" v="73" actId="1037"/>
          <ac:spMkLst>
            <pc:docMk/>
            <pc:sldMk cId="913719014" sldId="272"/>
            <ac:spMk id="8" creationId="{4F4D0CA0-FD62-4BFA-A076-D98BFC1F211F}"/>
          </ac:spMkLst>
        </pc:spChg>
        <pc:picChg chg="add del mod">
          <ac:chgData name="Élisa Thériault" userId="b307a219-fbde-4a7e-86c3-b56d69c3873f" providerId="ADAL" clId="{9BC40F67-ECC5-4441-816E-E6FCE1F9A682}" dt="2023-07-20T15:35:39.576" v="53" actId="478"/>
          <ac:picMkLst>
            <pc:docMk/>
            <pc:sldMk cId="913719014" sldId="272"/>
            <ac:picMk id="7" creationId="{5513002D-EF60-01BD-B743-EA17D8A51D20}"/>
          </ac:picMkLst>
        </pc:picChg>
        <pc:picChg chg="add mod">
          <ac:chgData name="Élisa Thériault" userId="b307a219-fbde-4a7e-86c3-b56d69c3873f" providerId="ADAL" clId="{9BC40F67-ECC5-4441-816E-E6FCE1F9A682}" dt="2023-07-20T15:36:38.130" v="73" actId="1037"/>
          <ac:picMkLst>
            <pc:docMk/>
            <pc:sldMk cId="913719014" sldId="272"/>
            <ac:picMk id="9" creationId="{4BF0A514-11B3-8452-7045-3183E6DF48C4}"/>
          </ac:picMkLst>
        </pc:picChg>
        <pc:picChg chg="del">
          <ac:chgData name="Élisa Thériault" userId="b307a219-fbde-4a7e-86c3-b56d69c3873f" providerId="ADAL" clId="{9BC40F67-ECC5-4441-816E-E6FCE1F9A682}" dt="2023-07-20T14:48:59.167" v="8" actId="478"/>
          <ac:picMkLst>
            <pc:docMk/>
            <pc:sldMk cId="913719014" sldId="272"/>
            <ac:picMk id="9" creationId="{6BB314C2-51CA-4B10-B1C5-E3E05E6A80B9}"/>
          </ac:picMkLst>
        </pc:picChg>
        <pc:picChg chg="add del mod">
          <ac:chgData name="Élisa Thériault" userId="b307a219-fbde-4a7e-86c3-b56d69c3873f" providerId="ADAL" clId="{9BC40F67-ECC5-4441-816E-E6FCE1F9A682}" dt="2023-07-20T14:48:43.406" v="1" actId="478"/>
          <ac:picMkLst>
            <pc:docMk/>
            <pc:sldMk cId="913719014" sldId="272"/>
            <ac:picMk id="10" creationId="{F92207D6-0150-E1B9-DF1C-B0F4AF2633A4}"/>
          </ac:picMkLst>
        </pc:picChg>
        <pc:picChg chg="add del mod">
          <ac:chgData name="Élisa Thériault" userId="b307a219-fbde-4a7e-86c3-b56d69c3873f" providerId="ADAL" clId="{9BC40F67-ECC5-4441-816E-E6FCE1F9A682}" dt="2023-07-20T14:49:05.685" v="10" actId="478"/>
          <ac:picMkLst>
            <pc:docMk/>
            <pc:sldMk cId="913719014" sldId="272"/>
            <ac:picMk id="11" creationId="{73744A54-3646-20F6-936F-376B53A9F7CA}"/>
          </ac:picMkLst>
        </pc:picChg>
      </pc:sldChg>
      <pc:sldChg chg="addSp delSp modSp mod">
        <pc:chgData name="Élisa Thériault" userId="b307a219-fbde-4a7e-86c3-b56d69c3873f" providerId="ADAL" clId="{9BC40F67-ECC5-4441-816E-E6FCE1F9A682}" dt="2023-07-20T15:37:13.895" v="78" actId="1076"/>
        <pc:sldMkLst>
          <pc:docMk/>
          <pc:sldMk cId="503441510" sldId="273"/>
        </pc:sldMkLst>
        <pc:spChg chg="mod">
          <ac:chgData name="Élisa Thériault" userId="b307a219-fbde-4a7e-86c3-b56d69c3873f" providerId="ADAL" clId="{9BC40F67-ECC5-4441-816E-E6FCE1F9A682}" dt="2023-07-20T15:37:13.895" v="78" actId="1076"/>
          <ac:spMkLst>
            <pc:docMk/>
            <pc:sldMk cId="503441510" sldId="273"/>
            <ac:spMk id="3" creationId="{AFCB3CAD-3C22-450D-B5C4-2878CEC6D9D1}"/>
          </ac:spMkLst>
        </pc:spChg>
        <pc:spChg chg="add mod">
          <ac:chgData name="Élisa Thériault" userId="b307a219-fbde-4a7e-86c3-b56d69c3873f" providerId="ADAL" clId="{9BC40F67-ECC5-4441-816E-E6FCE1F9A682}" dt="2023-07-20T15:36:46.780" v="76"/>
          <ac:spMkLst>
            <pc:docMk/>
            <pc:sldMk cId="503441510" sldId="273"/>
            <ac:spMk id="5" creationId="{D8A6A963-548F-DB75-EC8B-D153B18F0658}"/>
          </ac:spMkLst>
        </pc:spChg>
        <pc:spChg chg="del">
          <ac:chgData name="Élisa Thériault" userId="b307a219-fbde-4a7e-86c3-b56d69c3873f" providerId="ADAL" clId="{9BC40F67-ECC5-4441-816E-E6FCE1F9A682}" dt="2023-07-20T15:36:45.360" v="74" actId="478"/>
          <ac:spMkLst>
            <pc:docMk/>
            <pc:sldMk cId="503441510" sldId="273"/>
            <ac:spMk id="10" creationId="{54CD61D2-75BE-AAED-DA7D-79938EE204CE}"/>
          </ac:spMkLst>
        </pc:spChg>
        <pc:picChg chg="add mod">
          <ac:chgData name="Élisa Thériault" userId="b307a219-fbde-4a7e-86c3-b56d69c3873f" providerId="ADAL" clId="{9BC40F67-ECC5-4441-816E-E6FCE1F9A682}" dt="2023-07-20T15:36:46.780" v="76"/>
          <ac:picMkLst>
            <pc:docMk/>
            <pc:sldMk cId="503441510" sldId="273"/>
            <ac:picMk id="7" creationId="{F4157F00-7C54-96EE-2116-8279C8972722}"/>
          </ac:picMkLst>
        </pc:picChg>
        <pc:picChg chg="del">
          <ac:chgData name="Élisa Thériault" userId="b307a219-fbde-4a7e-86c3-b56d69c3873f" providerId="ADAL" clId="{9BC40F67-ECC5-4441-816E-E6FCE1F9A682}" dt="2023-07-20T15:36:46.414" v="75" actId="478"/>
          <ac:picMkLst>
            <pc:docMk/>
            <pc:sldMk cId="503441510" sldId="273"/>
            <ac:picMk id="11" creationId="{40D67E7C-63E9-E20A-BCF0-3A062E456678}"/>
          </ac:picMkLst>
        </pc:picChg>
      </pc:sldChg>
      <pc:sldChg chg="addSp delSp modSp mod">
        <pc:chgData name="Élisa Thériault" userId="b307a219-fbde-4a7e-86c3-b56d69c3873f" providerId="ADAL" clId="{9BC40F67-ECC5-4441-816E-E6FCE1F9A682}" dt="2023-07-20T15:37:23.499" v="79" actId="1076"/>
        <pc:sldMkLst>
          <pc:docMk/>
          <pc:sldMk cId="4102040631" sldId="274"/>
        </pc:sldMkLst>
        <pc:spChg chg="mod">
          <ac:chgData name="Élisa Thériault" userId="b307a219-fbde-4a7e-86c3-b56d69c3873f" providerId="ADAL" clId="{9BC40F67-ECC5-4441-816E-E6FCE1F9A682}" dt="2023-07-20T15:37:23.499" v="79" actId="1076"/>
          <ac:spMkLst>
            <pc:docMk/>
            <pc:sldMk cId="4102040631" sldId="274"/>
            <ac:spMk id="3" creationId="{AFCB3CAD-3C22-450D-B5C4-2878CEC6D9D1}"/>
          </ac:spMkLst>
        </pc:spChg>
        <pc:spChg chg="mod">
          <ac:chgData name="Élisa Thériault" userId="b307a219-fbde-4a7e-86c3-b56d69c3873f" providerId="ADAL" clId="{9BC40F67-ECC5-4441-816E-E6FCE1F9A682}" dt="2023-07-20T14:49:50.236" v="35" actId="1076"/>
          <ac:spMkLst>
            <pc:docMk/>
            <pc:sldMk cId="4102040631" sldId="274"/>
            <ac:spMk id="8" creationId="{4F4D0CA0-FD62-4BFA-A076-D98BFC1F211F}"/>
          </ac:spMkLst>
        </pc:spChg>
        <pc:picChg chg="add del mod">
          <ac:chgData name="Élisa Thériault" userId="b307a219-fbde-4a7e-86c3-b56d69c3873f" providerId="ADAL" clId="{9BC40F67-ECC5-4441-816E-E6FCE1F9A682}" dt="2023-07-20T14:49:14.468" v="14" actId="478"/>
          <ac:picMkLst>
            <pc:docMk/>
            <pc:sldMk cId="4102040631" sldId="274"/>
            <ac:picMk id="5" creationId="{F1E22629-778E-6043-2A5E-DB3351743CC5}"/>
          </ac:picMkLst>
        </pc:picChg>
        <pc:picChg chg="add mod">
          <ac:chgData name="Élisa Thériault" userId="b307a219-fbde-4a7e-86c3-b56d69c3873f" providerId="ADAL" clId="{9BC40F67-ECC5-4441-816E-E6FCE1F9A682}" dt="2023-07-20T15:36:04.247" v="57" actId="1076"/>
          <ac:picMkLst>
            <pc:docMk/>
            <pc:sldMk cId="4102040631" sldId="274"/>
            <ac:picMk id="5" creationId="{F7A7133B-2F89-E115-41B4-39316216D749}"/>
          </ac:picMkLst>
        </pc:picChg>
        <pc:picChg chg="add del mod">
          <ac:chgData name="Élisa Thériault" userId="b307a219-fbde-4a7e-86c3-b56d69c3873f" providerId="ADAL" clId="{9BC40F67-ECC5-4441-816E-E6FCE1F9A682}" dt="2023-07-20T14:49:14.468" v="14" actId="478"/>
          <ac:picMkLst>
            <pc:docMk/>
            <pc:sldMk cId="4102040631" sldId="274"/>
            <ac:picMk id="7" creationId="{31AC7FCA-7E83-CE30-B65E-129284FB4EA7}"/>
          </ac:picMkLst>
        </pc:picChg>
        <pc:picChg chg="add del mod">
          <ac:chgData name="Élisa Thériault" userId="b307a219-fbde-4a7e-86c3-b56d69c3873f" providerId="ADAL" clId="{9BC40F67-ECC5-4441-816E-E6FCE1F9A682}" dt="2023-07-20T14:49:14.468" v="14" actId="478"/>
          <ac:picMkLst>
            <pc:docMk/>
            <pc:sldMk cId="4102040631" sldId="274"/>
            <ac:picMk id="9" creationId="{71C59C8B-FAE8-57D2-A4CF-19636B46F715}"/>
          </ac:picMkLst>
        </pc:picChg>
        <pc:picChg chg="del">
          <ac:chgData name="Élisa Thériault" userId="b307a219-fbde-4a7e-86c3-b56d69c3873f" providerId="ADAL" clId="{9BC40F67-ECC5-4441-816E-E6FCE1F9A682}" dt="2023-07-20T14:49:12.492" v="12" actId="478"/>
          <ac:picMkLst>
            <pc:docMk/>
            <pc:sldMk cId="4102040631" sldId="274"/>
            <ac:picMk id="10" creationId="{3720ADAA-D220-4B05-A167-2B3F44066852}"/>
          </ac:picMkLst>
        </pc:picChg>
        <pc:picChg chg="add del mod">
          <ac:chgData name="Élisa Thériault" userId="b307a219-fbde-4a7e-86c3-b56d69c3873f" providerId="ADAL" clId="{9BC40F67-ECC5-4441-816E-E6FCE1F9A682}" dt="2023-07-20T14:49:17.501" v="16" actId="478"/>
          <ac:picMkLst>
            <pc:docMk/>
            <pc:sldMk cId="4102040631" sldId="274"/>
            <ac:picMk id="11" creationId="{9612D8AD-ECAF-5EE8-CF08-5C243E8B9584}"/>
          </ac:picMkLst>
        </pc:picChg>
        <pc:picChg chg="add del mod">
          <ac:chgData name="Élisa Thériault" userId="b307a219-fbde-4a7e-86c3-b56d69c3873f" providerId="ADAL" clId="{9BC40F67-ECC5-4441-816E-E6FCE1F9A682}" dt="2023-07-20T14:49:18.500" v="17" actId="478"/>
          <ac:picMkLst>
            <pc:docMk/>
            <pc:sldMk cId="4102040631" sldId="274"/>
            <ac:picMk id="12" creationId="{AE16AE13-607F-48A2-D683-44B730C11C9C}"/>
          </ac:picMkLst>
        </pc:picChg>
        <pc:picChg chg="add del mod">
          <ac:chgData name="Élisa Thériault" userId="b307a219-fbde-4a7e-86c3-b56d69c3873f" providerId="ADAL" clId="{9BC40F67-ECC5-4441-816E-E6FCE1F9A682}" dt="2023-07-20T15:35:48.117" v="55" actId="478"/>
          <ac:picMkLst>
            <pc:docMk/>
            <pc:sldMk cId="4102040631" sldId="274"/>
            <ac:picMk id="13" creationId="{34056CE8-6DC0-AA00-BA8D-2D1E279CA475}"/>
          </ac:picMkLst>
        </pc:picChg>
      </pc:sldChg>
      <pc:sldChg chg="addSp delSp modSp mod">
        <pc:chgData name="Élisa Thériault" userId="b307a219-fbde-4a7e-86c3-b56d69c3873f" providerId="ADAL" clId="{9BC40F67-ECC5-4441-816E-E6FCE1F9A682}" dt="2023-07-20T15:37:29.013" v="85" actId="1038"/>
        <pc:sldMkLst>
          <pc:docMk/>
          <pc:sldMk cId="2535416737" sldId="275"/>
        </pc:sldMkLst>
        <pc:spChg chg="mod">
          <ac:chgData name="Élisa Thériault" userId="b307a219-fbde-4a7e-86c3-b56d69c3873f" providerId="ADAL" clId="{9BC40F67-ECC5-4441-816E-E6FCE1F9A682}" dt="2023-07-20T15:37:29.013" v="85" actId="1038"/>
          <ac:spMkLst>
            <pc:docMk/>
            <pc:sldMk cId="2535416737" sldId="275"/>
            <ac:spMk id="3" creationId="{AFCB3CAD-3C22-450D-B5C4-2878CEC6D9D1}"/>
          </ac:spMkLst>
        </pc:spChg>
        <pc:spChg chg="add mod">
          <ac:chgData name="Élisa Thériault" userId="b307a219-fbde-4a7e-86c3-b56d69c3873f" providerId="ADAL" clId="{9BC40F67-ECC5-4441-816E-E6FCE1F9A682}" dt="2023-07-20T15:36:09.932" v="59"/>
          <ac:spMkLst>
            <pc:docMk/>
            <pc:sldMk cId="2535416737" sldId="275"/>
            <ac:spMk id="5" creationId="{4AA8EE95-77E7-B389-7E9E-4B679D866CC9}"/>
          </ac:spMkLst>
        </pc:spChg>
        <pc:spChg chg="del">
          <ac:chgData name="Élisa Thériault" userId="b307a219-fbde-4a7e-86c3-b56d69c3873f" providerId="ADAL" clId="{9BC40F67-ECC5-4441-816E-E6FCE1F9A682}" dt="2023-07-20T15:36:09.513" v="58" actId="478"/>
          <ac:spMkLst>
            <pc:docMk/>
            <pc:sldMk cId="2535416737" sldId="275"/>
            <ac:spMk id="9" creationId="{4E19C14D-E383-B6DA-4123-46A0A5742CAB}"/>
          </ac:spMkLst>
        </pc:spChg>
        <pc:picChg chg="add mod">
          <ac:chgData name="Élisa Thériault" userId="b307a219-fbde-4a7e-86c3-b56d69c3873f" providerId="ADAL" clId="{9BC40F67-ECC5-4441-816E-E6FCE1F9A682}" dt="2023-07-20T15:36:09.932" v="59"/>
          <ac:picMkLst>
            <pc:docMk/>
            <pc:sldMk cId="2535416737" sldId="275"/>
            <ac:picMk id="7" creationId="{D6F2590F-5D96-8036-3A24-27171A016AA2}"/>
          </ac:picMkLst>
        </pc:picChg>
        <pc:picChg chg="del">
          <ac:chgData name="Élisa Thériault" userId="b307a219-fbde-4a7e-86c3-b56d69c3873f" providerId="ADAL" clId="{9BC40F67-ECC5-4441-816E-E6FCE1F9A682}" dt="2023-07-20T15:36:09.513" v="58" actId="478"/>
          <ac:picMkLst>
            <pc:docMk/>
            <pc:sldMk cId="2535416737" sldId="275"/>
            <ac:picMk id="11" creationId="{2EA069A1-C936-700A-C45E-9142863A9DBD}"/>
          </ac:picMkLst>
        </pc:picChg>
      </pc:sldChg>
    </pc:docChg>
  </pc:docChgLst>
  <pc:docChgLst>
    <pc:chgData name="Joelle Lepage" userId="S::lepj1802@usherbrooke.ca::0171402b-baed-4880-b438-773c90760392" providerId="AD" clId="Web-{4660A994-0879-489D-BBD0-C5CE2F97F52C}"/>
    <pc:docChg chg="modSld">
      <pc:chgData name="Joelle Lepage" userId="S::lepj1802@usherbrooke.ca::0171402b-baed-4880-b438-773c90760392" providerId="AD" clId="Web-{4660A994-0879-489D-BBD0-C5CE2F97F52C}" dt="2021-08-10T20:01:18.969" v="15" actId="20577"/>
      <pc:docMkLst>
        <pc:docMk/>
      </pc:docMkLst>
      <pc:sldChg chg="modSp">
        <pc:chgData name="Joelle Lepage" userId="S::lepj1802@usherbrooke.ca::0171402b-baed-4880-b438-773c90760392" providerId="AD" clId="Web-{4660A994-0879-489D-BBD0-C5CE2F97F52C}" dt="2021-08-10T20:01:18.969" v="15" actId="20577"/>
        <pc:sldMkLst>
          <pc:docMk/>
          <pc:sldMk cId="913719014" sldId="272"/>
        </pc:sldMkLst>
        <pc:spChg chg="mod">
          <ac:chgData name="Joelle Lepage" userId="S::lepj1802@usherbrooke.ca::0171402b-baed-4880-b438-773c90760392" providerId="AD" clId="Web-{4660A994-0879-489D-BBD0-C5CE2F97F52C}" dt="2021-08-10T20:01:18.969" v="15" actId="20577"/>
          <ac:spMkLst>
            <pc:docMk/>
            <pc:sldMk cId="913719014" sldId="272"/>
            <ac:spMk id="5" creationId="{F6CAF495-1625-48E7-B7F4-C783E7F7D0F4}"/>
          </ac:spMkLst>
        </pc:spChg>
      </pc:sldChg>
    </pc:docChg>
  </pc:docChgLst>
  <pc:docChgLst>
    <pc:chgData name="caroline.marcoux.cisssmc16" userId="S::caroline.marcoux.cisssmc16_ssss.gouv.qc.ca#ext#@usherbrooke.onmicrosoft.com::a0a1b8ce-a2cc-45cb-9f01-b71e16087350" providerId="AD" clId="Web-{02F6AB3C-A811-C9BF-089B-40232E772310}"/>
    <pc:docChg chg="modSld">
      <pc:chgData name="caroline.marcoux.cisssmc16" userId="S::caroline.marcoux.cisssmc16_ssss.gouv.qc.ca#ext#@usherbrooke.onmicrosoft.com::a0a1b8ce-a2cc-45cb-9f01-b71e16087350" providerId="AD" clId="Web-{02F6AB3C-A811-C9BF-089B-40232E772310}" dt="2023-07-20T18:44:58.291" v="2" actId="20577"/>
      <pc:docMkLst>
        <pc:docMk/>
      </pc:docMkLst>
      <pc:sldChg chg="modSp">
        <pc:chgData name="caroline.marcoux.cisssmc16" userId="S::caroline.marcoux.cisssmc16_ssss.gouv.qc.ca#ext#@usherbrooke.onmicrosoft.com::a0a1b8ce-a2cc-45cb-9f01-b71e16087350" providerId="AD" clId="Web-{02F6AB3C-A811-C9BF-089B-40232E772310}" dt="2023-07-20T18:44:58.291" v="2" actId="20577"/>
        <pc:sldMkLst>
          <pc:docMk/>
          <pc:sldMk cId="1877585972" sldId="271"/>
        </pc:sldMkLst>
        <pc:spChg chg="mod">
          <ac:chgData name="caroline.marcoux.cisssmc16" userId="S::caroline.marcoux.cisssmc16_ssss.gouv.qc.ca#ext#@usherbrooke.onmicrosoft.com::a0a1b8ce-a2cc-45cb-9f01-b71e16087350" providerId="AD" clId="Web-{02F6AB3C-A811-C9BF-089B-40232E772310}" dt="2023-07-20T18:44:58.291" v="2" actId="20577"/>
          <ac:spMkLst>
            <pc:docMk/>
            <pc:sldMk cId="1877585972" sldId="271"/>
            <ac:spMk id="3" creationId="{AFCB3CAD-3C22-450D-B5C4-2878CEC6D9D1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9A941F-7B88-499F-8944-56D3364E9426}" type="datetimeFigureOut">
              <a:rPr lang="fr-CA" smtClean="0"/>
              <a:t>2023-08-11</a:t>
            </a:fld>
            <a:endParaRPr lang="fr-C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7B7A2C-EACA-4947-85F1-3B111A3799F3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6846358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E83D3CE-14AF-44E5-9E9E-2C6E66672C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5B72BE2-D996-48FF-8872-DE0B765FA3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39040F8-1AC7-4DDE-8CA8-C25E3C39D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316BB-73B0-4D49-AD69-A09EE2247BDC}" type="datetime1">
              <a:rPr lang="fr-CA" smtClean="0"/>
              <a:t>2023-08-11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BEB756F-3E74-42BB-8254-863A174DA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0F7CE53-05B4-4B51-9F33-76DFC4109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8289998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DBB800-36B8-40E2-8CC5-075129E86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E555533-A4EC-432F-9112-1604FCA501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6A20EC3-8C1B-4F1A-BE9F-06BC49FF6F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B744D-27FA-44F0-B615-43FBFFEABD37}" type="datetime1">
              <a:rPr lang="fr-CA" smtClean="0"/>
              <a:t>2023-08-11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CB38340-6B02-48E4-AF2D-C0FABABDB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BD51069-9148-4F87-B805-A87B48076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1315547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9B58AC7E-36C7-4B0B-A279-C12B4C2BBB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A5141763-0F75-4152-B941-3CF11DF2C2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55483E4-E8F4-4E97-A87D-F150CDA4C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C1012-80E0-4C7B-B518-EDDF5FEBC290}" type="datetime1">
              <a:rPr lang="fr-CA" smtClean="0"/>
              <a:t>2023-08-11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B945879-FEF2-4529-80DD-4109363F6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6F71C3A-279B-4F2E-9F8D-11396F45A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1065353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17216C2-18E4-4122-B4FA-E31EBB9D7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9E15760-34FA-40B8-A870-B6F8524D37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A334C8F-64B1-4BB3-AE52-BD46562888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5D1B6-7354-4C7B-B41A-8A9063FE111F}" type="datetime1">
              <a:rPr lang="fr-CA" smtClean="0"/>
              <a:t>2023-08-11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7F79954-6D49-42B1-8876-651D8F5E9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B2342D8-5AC7-4141-9459-80E09B6D8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0234416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DB027E-3A99-4380-BD55-7EC64430A4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1465FD8-1C87-4A31-A382-3134AA3C7D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21B7CE8-9504-4B64-86DF-B7DDB48A05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80C89-0163-4566-9666-70F9672CCE4B}" type="datetime1">
              <a:rPr lang="fr-CA" smtClean="0"/>
              <a:t>2023-08-11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3E81B9F-1CE0-413D-BF74-F506F9051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10DF48-3AB1-4177-BA5D-5AAFCEB47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9322203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A6ABE82-E545-44F8-8B57-C60E9F2000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1E92BEA-72C3-4508-A31C-7DFF104C92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304914F-E490-4B2B-BC40-5433613164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7C735BC-1C3C-47B1-A127-5B32B297DA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1F08E-E0B0-4B2C-BF1E-3BCC421D0319}" type="datetime1">
              <a:rPr lang="fr-CA" smtClean="0"/>
              <a:t>2023-08-11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C5AB14E-25EA-4469-940E-85DBBDEA6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B54A577-E36F-4571-89DC-0637733DF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9330150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84B7EC3-20B9-456B-BF2A-1EB685F2E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860F2A9-6C6B-4BEB-8EB0-FDCEE0A219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F13F80F-F404-41B3-AE4A-854128D27E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9DC2AB59-4D3A-49BE-B002-AC8E910215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4D17B4C4-634E-4932-A2E5-30F07620E8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251ACF2A-DD1E-4A7C-AA2C-9906A877F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A6D56-4994-4428-B277-0EA12DCD6E94}" type="datetime1">
              <a:rPr lang="fr-CA" smtClean="0"/>
              <a:t>2023-08-11</a:t>
            </a:fld>
            <a:endParaRPr lang="fr-CA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FC5508BD-1C1A-455E-B820-F74055EEC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5003A265-83D1-45BE-A1FA-26FFE5216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4397045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B18B16C-45FC-45F6-82AF-030FBE60E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EDE8B33B-7D62-48ED-8A5D-0FD9EC6692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F9F2E-7C80-4DC8-A6C4-1E6021F9BECA}" type="datetime1">
              <a:rPr lang="fr-CA" smtClean="0"/>
              <a:t>2023-08-11</a:t>
            </a:fld>
            <a:endParaRPr lang="fr-C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D6617B6-4E63-4154-82B2-79ACCC0A3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66D0656-937B-4F59-85C8-15E59C702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4937620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4EA1F399-E266-42E6-B85C-40F646EF9E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41901-797C-456A-B95F-6A7D42429D99}" type="datetime1">
              <a:rPr lang="fr-CA" smtClean="0"/>
              <a:t>2023-08-11</a:t>
            </a:fld>
            <a:endParaRPr lang="fr-CA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4CBF460-B069-4A92-8CC0-B245BBC31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481962B-9765-41BF-9029-C8B203FEF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8532353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0EF963-0F58-4A4C-A39F-5F0764806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7C47426-5167-4CA5-99DE-FE3C46B4F1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4540BF6-F17C-438A-ACAB-5A1E26BC5A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5ED5592-8971-4F18-81D2-E46FD0F4B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FFC0E-465A-4067-ADC3-33EDAA437BB9}" type="datetime1">
              <a:rPr lang="fr-CA" smtClean="0"/>
              <a:t>2023-08-11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E68E751-8210-4BEF-9993-EC277B575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895D4A9-0788-4ACC-9C13-ABA5479FC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1555451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6F1F347-5042-45C5-8C8C-25FC57F0C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E9038D53-D22C-4893-B71B-881C172C88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E2B903E-BA25-47D8-ACB4-68308CF5E0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9D9D55E-7921-47C2-9C2C-A7C97A0059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DFCF0-0BE2-4690-9855-EE18A1A75307}" type="datetime1">
              <a:rPr lang="fr-CA" smtClean="0"/>
              <a:t>2023-08-11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A5FA527-F6C6-4C2F-9E4C-9C3ACF8CD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C7E7808-331D-4EBC-9EBE-B5A15B74E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3944750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144E022E-EE2C-4453-99A5-585941527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041E99C-3C72-4016-A3C6-20A47CD81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C24E14C-17D5-4CCF-B37B-9C161C8972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422C78-2A75-4361-9811-7BC815805441}" type="datetime1">
              <a:rPr lang="fr-CA" smtClean="0"/>
              <a:t>2023-08-11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A6B07F2-177B-4522-B3E0-8033EE35DF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60F1EBC-A2A1-4196-9764-DBBE014A69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609275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2.jpe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tags" Target="../tags/tag27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4.svg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tags" Target="../tags/tag30.xml"/><Relationship Id="rId11" Type="http://schemas.openxmlformats.org/officeDocument/2006/relationships/image" Target="../media/image12.png"/><Relationship Id="rId5" Type="http://schemas.openxmlformats.org/officeDocument/2006/relationships/tags" Target="../tags/tag29.xml"/><Relationship Id="rId10" Type="http://schemas.openxmlformats.org/officeDocument/2006/relationships/image" Target="../media/image11.svg"/><Relationship Id="rId4" Type="http://schemas.openxmlformats.org/officeDocument/2006/relationships/tags" Target="../tags/tag28.xml"/><Relationship Id="rId9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13.png"/><Relationship Id="rId3" Type="http://schemas.openxmlformats.org/officeDocument/2006/relationships/tags" Target="../tags/tag33.xml"/><Relationship Id="rId7" Type="http://schemas.openxmlformats.org/officeDocument/2006/relationships/tags" Target="../tags/tag37.xml"/><Relationship Id="rId12" Type="http://schemas.openxmlformats.org/officeDocument/2006/relationships/hyperlink" Target="https://sante-mentale-jeunesse.usherbrooke.ca/wp-content/uploads/2021/08/Yoga.mp3" TargetMode="External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openxmlformats.org/officeDocument/2006/relationships/tags" Target="../tags/tag36.xml"/><Relationship Id="rId11" Type="http://schemas.openxmlformats.org/officeDocument/2006/relationships/image" Target="../media/image11.svg"/><Relationship Id="rId5" Type="http://schemas.openxmlformats.org/officeDocument/2006/relationships/tags" Target="../tags/tag35.xml"/><Relationship Id="rId10" Type="http://schemas.openxmlformats.org/officeDocument/2006/relationships/image" Target="../media/image10.png"/><Relationship Id="rId4" Type="http://schemas.openxmlformats.org/officeDocument/2006/relationships/tags" Target="../tags/tag34.xml"/><Relationship Id="rId9" Type="http://schemas.openxmlformats.org/officeDocument/2006/relationships/image" Target="../media/image9.png"/><Relationship Id="rId14" Type="http://schemas.openxmlformats.org/officeDocument/2006/relationships/image" Target="../media/image16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tags" Target="../tags/tag40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6.svg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6" Type="http://schemas.openxmlformats.org/officeDocument/2006/relationships/tags" Target="../tags/tag43.xml"/><Relationship Id="rId11" Type="http://schemas.openxmlformats.org/officeDocument/2006/relationships/image" Target="../media/image13.png"/><Relationship Id="rId5" Type="http://schemas.openxmlformats.org/officeDocument/2006/relationships/tags" Target="../tags/tag42.xml"/><Relationship Id="rId10" Type="http://schemas.openxmlformats.org/officeDocument/2006/relationships/image" Target="../media/image11.svg"/><Relationship Id="rId4" Type="http://schemas.openxmlformats.org/officeDocument/2006/relationships/tags" Target="../tags/tag41.xml"/><Relationship Id="rId9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_mn04Wc-X3o" TargetMode="External"/><Relationship Id="rId13" Type="http://schemas.openxmlformats.org/officeDocument/2006/relationships/image" Target="../media/image18.svg"/><Relationship Id="rId3" Type="http://schemas.openxmlformats.org/officeDocument/2006/relationships/tags" Target="../tags/tag46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4.png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tags" Target="../tags/tag49.xml"/><Relationship Id="rId11" Type="http://schemas.openxmlformats.org/officeDocument/2006/relationships/image" Target="../media/image11.svg"/><Relationship Id="rId5" Type="http://schemas.openxmlformats.org/officeDocument/2006/relationships/tags" Target="../tags/tag48.xml"/><Relationship Id="rId10" Type="http://schemas.openxmlformats.org/officeDocument/2006/relationships/image" Target="../media/image10.png"/><Relationship Id="rId4" Type="http://schemas.openxmlformats.org/officeDocument/2006/relationships/tags" Target="../tags/tag47.xml"/><Relationship Id="rId9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tags" Target="../tags/tag52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8.svg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tags" Target="../tags/tag55.xml"/><Relationship Id="rId11" Type="http://schemas.openxmlformats.org/officeDocument/2006/relationships/image" Target="../media/image14.png"/><Relationship Id="rId5" Type="http://schemas.openxmlformats.org/officeDocument/2006/relationships/tags" Target="../tags/tag54.xml"/><Relationship Id="rId10" Type="http://schemas.openxmlformats.org/officeDocument/2006/relationships/image" Target="../media/image11.svg"/><Relationship Id="rId4" Type="http://schemas.openxmlformats.org/officeDocument/2006/relationships/tags" Target="../tags/tag53.xml"/><Relationship Id="rId9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tags" Target="../tags/tag58.xml"/><Relationship Id="rId7" Type="http://schemas.openxmlformats.org/officeDocument/2006/relationships/image" Target="../media/image9.png"/><Relationship Id="rId2" Type="http://schemas.openxmlformats.org/officeDocument/2006/relationships/tags" Target="../tags/tag57.xml"/><Relationship Id="rId1" Type="http://schemas.openxmlformats.org/officeDocument/2006/relationships/tags" Target="../tags/tag56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60.xml"/><Relationship Id="rId10" Type="http://schemas.openxmlformats.org/officeDocument/2006/relationships/image" Target="../media/image15.png"/><Relationship Id="rId4" Type="http://schemas.openxmlformats.org/officeDocument/2006/relationships/tags" Target="../tags/tag59.xml"/><Relationship Id="rId9" Type="http://schemas.openxmlformats.org/officeDocument/2006/relationships/image" Target="../media/image11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tags" Target="../tags/tag63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62.xml"/><Relationship Id="rId1" Type="http://schemas.openxmlformats.org/officeDocument/2006/relationships/tags" Target="../tags/tag61.xml"/><Relationship Id="rId6" Type="http://schemas.openxmlformats.org/officeDocument/2006/relationships/tags" Target="../tags/tag66.xml"/><Relationship Id="rId5" Type="http://schemas.openxmlformats.org/officeDocument/2006/relationships/tags" Target="../tags/tag65.xml"/><Relationship Id="rId4" Type="http://schemas.openxmlformats.org/officeDocument/2006/relationships/tags" Target="../tags/tag64.xml"/><Relationship Id="rId9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68.xml"/><Relationship Id="rId1" Type="http://schemas.openxmlformats.org/officeDocument/2006/relationships/tags" Target="../tags/tag67.xml"/><Relationship Id="rId5" Type="http://schemas.openxmlformats.org/officeDocument/2006/relationships/image" Target="../media/image17.jpe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tags" Target="../tags/tag6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tags" Target="../tags/tag9.xml"/><Relationship Id="rId5" Type="http://schemas.openxmlformats.org/officeDocument/2006/relationships/tags" Target="../tags/tag8.xml"/><Relationship Id="rId4" Type="http://schemas.openxmlformats.org/officeDocument/2006/relationships/tags" Target="../tags/tag7.xml"/><Relationship Id="rId9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tags" Target="../tags/tag16.xml"/><Relationship Id="rId7" Type="http://schemas.openxmlformats.org/officeDocument/2006/relationships/image" Target="../media/image9.png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8.xml"/><Relationship Id="rId10" Type="http://schemas.openxmlformats.org/officeDocument/2006/relationships/image" Target="../media/image11.png"/><Relationship Id="rId4" Type="http://schemas.openxmlformats.org/officeDocument/2006/relationships/tags" Target="../tags/tag17.xml"/><Relationship Id="rId9" Type="http://schemas.openxmlformats.org/officeDocument/2006/relationships/image" Target="../media/image11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tags" Target="../tags/tag21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4.svg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tags" Target="../tags/tag24.xml"/><Relationship Id="rId11" Type="http://schemas.openxmlformats.org/officeDocument/2006/relationships/image" Target="../media/image12.png"/><Relationship Id="rId5" Type="http://schemas.openxmlformats.org/officeDocument/2006/relationships/tags" Target="../tags/tag23.xml"/><Relationship Id="rId10" Type="http://schemas.openxmlformats.org/officeDocument/2006/relationships/image" Target="../media/image11.svg"/><Relationship Id="rId4" Type="http://schemas.openxmlformats.org/officeDocument/2006/relationships/tags" Target="../tags/tag22.xml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55D82372-74A8-43C2-B5CE-A9DE1934FD8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6AE3D705-0A12-4961-BE71-60B76A362E3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293A16DD-8FB8-448B-BE47-9C9BA2474C50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0888519" y="218208"/>
            <a:ext cx="11741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00CC99"/>
                </a:solidFill>
              </a:rPr>
              <a:t>4</a:t>
            </a:r>
            <a:r>
              <a:rPr lang="fr-CA" baseline="30000" dirty="0">
                <a:solidFill>
                  <a:srgbClr val="00CC99"/>
                </a:solidFill>
              </a:rPr>
              <a:t>e</a:t>
            </a:r>
            <a:r>
              <a:rPr lang="fr-CA" dirty="0">
                <a:solidFill>
                  <a:srgbClr val="00CC99"/>
                </a:solidFill>
              </a:rPr>
              <a:t> année</a:t>
            </a:r>
          </a:p>
          <a:p>
            <a:r>
              <a:rPr lang="fr-CA" dirty="0">
                <a:solidFill>
                  <a:srgbClr val="00CC99"/>
                </a:solidFill>
              </a:rPr>
              <a:t>Atelier 4.2</a:t>
            </a:r>
          </a:p>
        </p:txBody>
      </p:sp>
    </p:spTree>
    <p:extLst>
      <p:ext uri="{BB962C8B-B14F-4D97-AF65-F5344CB8AC3E}">
        <p14:creationId xmlns:p14="http://schemas.microsoft.com/office/powerpoint/2010/main" val="14200437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84988C-10F1-4027-854E-7577C676619E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algn="ctr"/>
            <a:r>
              <a:rPr lang="fr-CA" b="1">
                <a:solidFill>
                  <a:srgbClr val="00CC99"/>
                </a:solidFill>
              </a:rPr>
              <a:t>Se calmer le pompon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FCB3CAD-3C22-450D-B5C4-2878CEC6D9D1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2446720" y="1608694"/>
            <a:ext cx="8030057" cy="381603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marR="44450" lvl="3" indent="0" algn="just">
              <a:spcBef>
                <a:spcPts val="900"/>
              </a:spcBef>
              <a:buNone/>
              <a:tabLst>
                <a:tab pos="2700655" algn="l"/>
              </a:tabLst>
            </a:pPr>
            <a:endParaRPr lang="fr-CA" dirty="0">
              <a:solidFill>
                <a:srgbClr val="000000"/>
              </a:solidFill>
              <a:effectLst/>
              <a:latin typeface="Calibri" panose="020F050202020403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R="449580" lvl="1" algn="just">
              <a:spcBef>
                <a:spcPts val="600"/>
              </a:spcBef>
              <a:buSzPct val="80000"/>
              <a:tabLst>
                <a:tab pos="2000885" algn="l"/>
              </a:tabLst>
            </a:pPr>
            <a:r>
              <a:rPr lang="fr-CA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As-tu apprécié cette stratégie?</a:t>
            </a:r>
          </a:p>
          <a:p>
            <a:pPr marR="449580" lvl="1" algn="just">
              <a:spcBef>
                <a:spcPts val="600"/>
              </a:spcBef>
              <a:buSzPct val="80000"/>
              <a:tabLst>
                <a:tab pos="2000885" algn="l"/>
              </a:tabLst>
            </a:pPr>
            <a:endParaRPr lang="fr-CA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R="449580" lvl="1" algn="just">
              <a:spcBef>
                <a:spcPts val="600"/>
              </a:spcBef>
              <a:buSzPct val="80000"/>
              <a:tabLst>
                <a:tab pos="2000885" algn="l"/>
              </a:tabLst>
            </a:pPr>
            <a:r>
              <a:rPr lang="fr-CA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Comment te sens-tu après l’avoir expérimentée?</a:t>
            </a:r>
          </a:p>
          <a:p>
            <a:pPr marR="449580" lvl="1" algn="just">
              <a:spcBef>
                <a:spcPts val="600"/>
              </a:spcBef>
              <a:buSzPct val="80000"/>
              <a:tabLst>
                <a:tab pos="2000885" algn="l"/>
              </a:tabLst>
            </a:pPr>
            <a:endParaRPr lang="fr-CA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R="449580" lvl="1" algn="just">
              <a:spcBef>
                <a:spcPts val="600"/>
              </a:spcBef>
              <a:buSzPct val="80000"/>
              <a:tabLst>
                <a:tab pos="2000885" algn="l"/>
              </a:tabLst>
            </a:pPr>
            <a:r>
              <a:rPr lang="fr-CA" dirty="0">
                <a:solidFill>
                  <a:srgbClr val="000000"/>
                </a:solidFill>
                <a:effectLst/>
                <a:latin typeface="Calibri"/>
                <a:ea typeface="Trebuchet MS" panose="020B0603020202020204" pitchFamily="34" charset="0"/>
                <a:cs typeface="Trebuchet MS" panose="020B0603020202020204" pitchFamily="34" charset="0"/>
              </a:rPr>
              <a:t>Dans quel contexte pourrais-tu utiliser de </a:t>
            </a:r>
            <a:r>
              <a:rPr lang="fr-CA" dirty="0">
                <a:solidFill>
                  <a:srgbClr val="000000"/>
                </a:solidFill>
                <a:latin typeface="Calibri"/>
                <a:ea typeface="Trebuchet MS" panose="020B0603020202020204" pitchFamily="34" charset="0"/>
                <a:cs typeface="Trebuchet MS" panose="020B0603020202020204" pitchFamily="34" charset="0"/>
              </a:rPr>
              <a:t>nouveau cette</a:t>
            </a:r>
            <a:r>
              <a:rPr lang="fr-CA" dirty="0">
                <a:solidFill>
                  <a:srgbClr val="000000"/>
                </a:solidFill>
                <a:effectLst/>
                <a:latin typeface="Calibri"/>
                <a:ea typeface="Trebuchet MS" panose="020B0603020202020204" pitchFamily="34" charset="0"/>
                <a:cs typeface="Trebuchet MS" panose="020B0603020202020204" pitchFamily="34" charset="0"/>
              </a:rPr>
              <a:t> stratégie?</a:t>
            </a:r>
          </a:p>
          <a:p>
            <a:pPr marL="0" marR="44450" lvl="3" indent="0" algn="just">
              <a:spcBef>
                <a:spcPts val="35"/>
              </a:spcBef>
              <a:spcAft>
                <a:spcPts val="0"/>
              </a:spcAft>
              <a:buNone/>
              <a:tabLst>
                <a:tab pos="2700655" algn="l"/>
              </a:tabLst>
            </a:pPr>
            <a:endParaRPr lang="fr-CA" sz="2800" dirty="0">
              <a:solidFill>
                <a:srgbClr val="000000"/>
              </a:solidFill>
              <a:ea typeface="Trebuchet MS" panose="020B0603020202020204" pitchFamily="34" charset="0"/>
              <a:cs typeface="Trebuchet MS" panose="020B0603020202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7D172C9-2E3B-43C8-B889-B2B3CC0882D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8"/>
          <a:srcRect t="72843"/>
          <a:stretch/>
        </p:blipFill>
        <p:spPr>
          <a:xfrm>
            <a:off x="0" y="5372894"/>
            <a:ext cx="12191999" cy="1469923"/>
          </a:xfrm>
          <a:prstGeom prst="rect">
            <a:avLst/>
          </a:prstGeom>
        </p:spPr>
      </p:pic>
      <p:pic>
        <p:nvPicPr>
          <p:cNvPr id="6" name="Graphique 5" descr="Griller des marshmallows contour">
            <a:extLst>
              <a:ext uri="{FF2B5EF4-FFF2-40B4-BE49-F238E27FC236}">
                <a16:creationId xmlns:a16="http://schemas.microsoft.com/office/drawing/2014/main" id="{1DAAE8BE-3452-45D6-8956-658B8B838329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8799444" y="570706"/>
            <a:ext cx="914400" cy="914400"/>
          </a:xfrm>
          <a:prstGeom prst="rect">
            <a:avLst/>
          </a:prstGeom>
        </p:spPr>
      </p:pic>
      <p:pic>
        <p:nvPicPr>
          <p:cNvPr id="9" name="Graphique 3" descr="Football contour">
            <a:extLst>
              <a:ext uri="{FF2B5EF4-FFF2-40B4-BE49-F238E27FC236}">
                <a16:creationId xmlns:a16="http://schemas.microsoft.com/office/drawing/2014/main" id="{EC94CE76-6356-FD89-C55A-77DC3CF59597}"/>
              </a:ext>
            </a:extLst>
          </p:cNvPr>
          <p:cNvPicPr/>
          <p:nvPr>
            <p:custDataLst>
              <p:tags r:id="rId5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702867" y="3062122"/>
            <a:ext cx="1569278" cy="1746408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613AEFDB-3F75-410B-662F-313F011EF7FA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784476" y="1760852"/>
            <a:ext cx="1815134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b="1" spc="-15" dirty="0">
                <a:solidFill>
                  <a:srgbClr val="0BDB9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Trebuchet MS" panose="020B0603020202020204" pitchFamily="34" charset="0"/>
              </a:rPr>
              <a:t>L’exercice </a:t>
            </a:r>
          </a:p>
          <a:p>
            <a:r>
              <a:rPr lang="fr-CA" sz="2800" b="1" spc="-15" dirty="0">
                <a:solidFill>
                  <a:srgbClr val="0BDB9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Trebuchet MS" panose="020B0603020202020204" pitchFamily="34" charset="0"/>
              </a:rPr>
              <a:t>physique  </a:t>
            </a:r>
            <a:endParaRPr lang="fr-CA" sz="2800" b="1" spc="-15" dirty="0">
              <a:latin typeface="Trebuchet MS" panose="020B0603020202020204" pitchFamily="34" charset="0"/>
              <a:ea typeface="Arial" panose="020B0604020202020204" pitchFamily="34" charset="0"/>
              <a:cs typeface="Trebuchet MS" panose="020B0603020202020204" pitchFamily="34" charset="0"/>
            </a:endParaRPr>
          </a:p>
          <a:p>
            <a:endParaRPr lang="fr-CA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10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8775859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84988C-10F1-4027-854E-7577C676619E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algn="ctr"/>
            <a:r>
              <a:rPr lang="fr-CA" b="1">
                <a:solidFill>
                  <a:srgbClr val="00CC99"/>
                </a:solidFill>
              </a:rPr>
              <a:t>Se calmer le pompon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FCB3CAD-3C22-450D-B5C4-2878CEC6D9D1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3149887" y="1896269"/>
            <a:ext cx="10515600" cy="3816030"/>
          </a:xfrm>
        </p:spPr>
        <p:txBody>
          <a:bodyPr>
            <a:normAutofit/>
          </a:bodyPr>
          <a:lstStyle/>
          <a:p>
            <a:pPr marL="0" marR="44450" lvl="3" indent="0" algn="just">
              <a:spcBef>
                <a:spcPts val="900"/>
              </a:spcBef>
              <a:buNone/>
              <a:tabLst>
                <a:tab pos="2700655" algn="l"/>
              </a:tabLst>
            </a:pPr>
            <a:endParaRPr lang="fr-CA">
              <a:solidFill>
                <a:srgbClr val="000000"/>
              </a:solidFill>
              <a:effectLst/>
              <a:latin typeface="Calibri" panose="020F050202020403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L="0" marR="44450" lvl="3" indent="0" algn="just">
              <a:spcBef>
                <a:spcPts val="35"/>
              </a:spcBef>
              <a:spcAft>
                <a:spcPts val="0"/>
              </a:spcAft>
              <a:buNone/>
              <a:tabLst>
                <a:tab pos="2700655" algn="l"/>
              </a:tabLst>
            </a:pPr>
            <a:endParaRPr lang="fr-CA" sz="2800">
              <a:solidFill>
                <a:srgbClr val="000000"/>
              </a:solidFill>
              <a:ea typeface="Trebuchet MS" panose="020B0603020202020204" pitchFamily="34" charset="0"/>
              <a:cs typeface="Trebuchet MS" panose="020B0603020202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7D172C9-2E3B-43C8-B889-B2B3CC0882D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9"/>
          <a:srcRect t="72843"/>
          <a:stretch/>
        </p:blipFill>
        <p:spPr>
          <a:xfrm>
            <a:off x="0" y="5388076"/>
            <a:ext cx="12191999" cy="1469923"/>
          </a:xfrm>
          <a:prstGeom prst="rect">
            <a:avLst/>
          </a:prstGeom>
        </p:spPr>
      </p:pic>
      <p:pic>
        <p:nvPicPr>
          <p:cNvPr id="6" name="Graphique 5" descr="Griller des marshmallows contour">
            <a:extLst>
              <a:ext uri="{FF2B5EF4-FFF2-40B4-BE49-F238E27FC236}">
                <a16:creationId xmlns:a16="http://schemas.microsoft.com/office/drawing/2014/main" id="{1DAAE8BE-3452-45D6-8956-658B8B838329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8799444" y="570706"/>
            <a:ext cx="914400" cy="91440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4F4D0CA0-FD62-4BFA-A076-D98BFC1F211F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733428" y="1853435"/>
            <a:ext cx="134614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b="1" spc="-15" dirty="0">
                <a:solidFill>
                  <a:srgbClr val="0BDB9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Trebuchet MS" panose="020B0603020202020204" pitchFamily="34" charset="0"/>
              </a:rPr>
              <a:t>Le yoga </a:t>
            </a:r>
            <a:endParaRPr lang="fr-CA" sz="2800" b="1" spc="-15" dirty="0">
              <a:latin typeface="Trebuchet MS" panose="020B0603020202020204" pitchFamily="34" charset="0"/>
              <a:ea typeface="Arial" panose="020B0604020202020204" pitchFamily="34" charset="0"/>
              <a:cs typeface="Trebuchet MS" panose="020B0603020202020204" pitchFamily="34" charset="0"/>
            </a:endParaRPr>
          </a:p>
          <a:p>
            <a:endParaRPr lang="fr-CA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6CAF495-1625-48E7-B7F4-C783E7F7D0F4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2825393" y="1939377"/>
            <a:ext cx="8424498" cy="304698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CA" sz="2400" dirty="0">
                <a:latin typeface="Calibri" panose="020F0502020204030204" pitchFamily="34" charset="0"/>
                <a:ea typeface="Trebuchet MS" panose="020B0603020202020204" pitchFamily="34" charset="0"/>
              </a:rPr>
              <a:t>I</a:t>
            </a:r>
            <a:r>
              <a:rPr lang="fr-CA" sz="2400" dirty="0">
                <a:effectLst/>
                <a:latin typeface="Calibri" panose="020F0502020204030204" pitchFamily="34" charset="0"/>
                <a:ea typeface="Trebuchet MS" panose="020B0603020202020204" pitchFamily="34" charset="0"/>
              </a:rPr>
              <a:t>l n’y a pas de compétition dans la pratique du yoga et ce n’est pas grave si la posture est différente entre une personne et une autre.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CA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sz="2400" dirty="0">
                <a:latin typeface="Calibri" panose="020F0502020204030204" pitchFamily="34" charset="0"/>
                <a:ea typeface="Trebuchet MS" panose="020B0603020202020204" pitchFamily="34" charset="0"/>
              </a:rPr>
              <a:t>C</a:t>
            </a:r>
            <a:r>
              <a:rPr lang="fr-CA" sz="2400" dirty="0">
                <a:effectLst/>
                <a:latin typeface="Calibri" panose="020F0502020204030204" pitchFamily="34" charset="0"/>
                <a:ea typeface="Trebuchet MS" panose="020B0603020202020204" pitchFamily="34" charset="0"/>
              </a:rPr>
              <a:t>oncentre-toi sur ta respiration;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CA" sz="2400" dirty="0">
              <a:latin typeface="Calibri" panose="020F0502020204030204" pitchFamily="34" charset="0"/>
              <a:ea typeface="Trebuchet MS" panose="020B0603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sz="2400" dirty="0">
                <a:effectLst/>
                <a:latin typeface="Calibri" panose="020F0502020204030204" pitchFamily="34" charset="0"/>
                <a:ea typeface="Trebuchet MS" panose="020B0603020202020204" pitchFamily="34" charset="0"/>
              </a:rPr>
              <a:t>Ferme les yeux si tu le souhaites pour t’aider à te calmer;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CA" sz="2400" dirty="0"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sz="2400" dirty="0">
                <a:latin typeface="Calibri"/>
                <a:cs typeface="Calibri"/>
              </a:rPr>
              <a:t>Écoute bien ce qui suit : </a:t>
            </a:r>
            <a:r>
              <a:rPr lang="fr-CA" sz="2400" dirty="0">
                <a:latin typeface="Calibri"/>
                <a:cs typeface="Calibri"/>
                <a:hlinkClick r:id="rId12"/>
              </a:rPr>
              <a:t>Exercices de yoga</a:t>
            </a:r>
            <a:endParaRPr lang="fr-CA" sz="2400" dirty="0">
              <a:cs typeface="Calibri"/>
            </a:endParaRPr>
          </a:p>
        </p:txBody>
      </p:sp>
      <p:pic>
        <p:nvPicPr>
          <p:cNvPr id="9" name="Graphique 14" descr="Yoga contour">
            <a:extLst>
              <a:ext uri="{FF2B5EF4-FFF2-40B4-BE49-F238E27FC236}">
                <a16:creationId xmlns:a16="http://schemas.microsoft.com/office/drawing/2014/main" id="{4BF0A514-11B3-8452-7045-3183E6DF48C4}"/>
              </a:ext>
            </a:extLst>
          </p:cNvPr>
          <p:cNvPicPr/>
          <p:nvPr>
            <p:custDataLst>
              <p:tags r:id="rId7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438146" y="2907211"/>
            <a:ext cx="1750003" cy="1469923"/>
          </a:xfrm>
          <a:prstGeom prst="rect">
            <a:avLst/>
          </a:prstGeom>
        </p:spPr>
      </p:pic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11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9137190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84988C-10F1-4027-854E-7577C676619E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algn="ctr"/>
            <a:r>
              <a:rPr lang="fr-CA" b="1">
                <a:solidFill>
                  <a:srgbClr val="00CC99"/>
                </a:solidFill>
              </a:rPr>
              <a:t>Se calmer le pompon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FCB3CAD-3C22-450D-B5C4-2878CEC6D9D1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2492903" y="1573423"/>
            <a:ext cx="7764793" cy="3816030"/>
          </a:xfrm>
        </p:spPr>
        <p:txBody>
          <a:bodyPr>
            <a:normAutofit/>
          </a:bodyPr>
          <a:lstStyle/>
          <a:p>
            <a:pPr marL="0" marR="44450" lvl="3" indent="0" algn="just">
              <a:spcBef>
                <a:spcPts val="900"/>
              </a:spcBef>
              <a:buNone/>
              <a:tabLst>
                <a:tab pos="2700655" algn="l"/>
              </a:tabLst>
            </a:pPr>
            <a:endParaRPr lang="fr-CA" dirty="0">
              <a:solidFill>
                <a:srgbClr val="000000"/>
              </a:solidFill>
              <a:effectLst/>
              <a:latin typeface="Calibri" panose="020F050202020403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R="449580" lvl="1" algn="just">
              <a:spcBef>
                <a:spcPts val="600"/>
              </a:spcBef>
              <a:buSzPct val="80000"/>
              <a:tabLst>
                <a:tab pos="2000885" algn="l"/>
              </a:tabLst>
            </a:pPr>
            <a:r>
              <a:rPr lang="fr-CA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As-tu apprécié cette stratégie?</a:t>
            </a:r>
          </a:p>
          <a:p>
            <a:pPr marR="449580" lvl="1" algn="just">
              <a:spcBef>
                <a:spcPts val="600"/>
              </a:spcBef>
              <a:buSzPct val="80000"/>
              <a:tabLst>
                <a:tab pos="2000885" algn="l"/>
              </a:tabLst>
            </a:pPr>
            <a:endParaRPr lang="fr-CA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R="449580" lvl="1" algn="just">
              <a:spcBef>
                <a:spcPts val="600"/>
              </a:spcBef>
              <a:buSzPct val="80000"/>
              <a:tabLst>
                <a:tab pos="2000885" algn="l"/>
              </a:tabLst>
            </a:pPr>
            <a:r>
              <a:rPr lang="fr-CA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Comment te sens-tu après l’avoir expérimentée?</a:t>
            </a:r>
          </a:p>
          <a:p>
            <a:pPr marR="449580" lvl="1" algn="just">
              <a:spcBef>
                <a:spcPts val="600"/>
              </a:spcBef>
              <a:buSzPct val="80000"/>
              <a:tabLst>
                <a:tab pos="2000885" algn="l"/>
              </a:tabLst>
            </a:pPr>
            <a:endParaRPr lang="fr-CA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R="449580" lvl="1" algn="just">
              <a:spcBef>
                <a:spcPts val="600"/>
              </a:spcBef>
              <a:buSzPct val="80000"/>
              <a:tabLst>
                <a:tab pos="2000885" algn="l"/>
              </a:tabLst>
            </a:pPr>
            <a:r>
              <a:rPr lang="fr-CA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Dans quel contexte pourrais-tu utiliser de nouveau</a:t>
            </a:r>
          </a:p>
          <a:p>
            <a:pPr marL="720725" marR="449580" lvl="1" indent="-263525" algn="just">
              <a:spcBef>
                <a:spcPts val="600"/>
              </a:spcBef>
              <a:buSzPct val="80000"/>
              <a:buNone/>
              <a:tabLst>
                <a:tab pos="2000885" algn="l"/>
              </a:tabLst>
            </a:pPr>
            <a:r>
              <a:rPr lang="fr-CA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	cette stratégie?</a:t>
            </a:r>
            <a:endParaRPr lang="fr-CA" dirty="0">
              <a:solidFill>
                <a:srgbClr val="000000"/>
              </a:solidFill>
              <a:effectLst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L="0" marR="44450" lvl="3" indent="0" algn="just">
              <a:spcBef>
                <a:spcPts val="35"/>
              </a:spcBef>
              <a:spcAft>
                <a:spcPts val="0"/>
              </a:spcAft>
              <a:buNone/>
              <a:tabLst>
                <a:tab pos="2700655" algn="l"/>
              </a:tabLst>
            </a:pPr>
            <a:endParaRPr lang="fr-CA" sz="2800" dirty="0">
              <a:solidFill>
                <a:srgbClr val="000000"/>
              </a:solidFill>
              <a:ea typeface="Trebuchet MS" panose="020B0603020202020204" pitchFamily="34" charset="0"/>
              <a:cs typeface="Trebuchet MS" panose="020B0603020202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7D172C9-2E3B-43C8-B889-B2B3CC0882D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8"/>
          <a:srcRect t="72843"/>
          <a:stretch/>
        </p:blipFill>
        <p:spPr>
          <a:xfrm>
            <a:off x="0" y="5388076"/>
            <a:ext cx="12191999" cy="1469923"/>
          </a:xfrm>
          <a:prstGeom prst="rect">
            <a:avLst/>
          </a:prstGeom>
        </p:spPr>
      </p:pic>
      <p:pic>
        <p:nvPicPr>
          <p:cNvPr id="6" name="Graphique 5" descr="Griller des marshmallows contour">
            <a:extLst>
              <a:ext uri="{FF2B5EF4-FFF2-40B4-BE49-F238E27FC236}">
                <a16:creationId xmlns:a16="http://schemas.microsoft.com/office/drawing/2014/main" id="{1DAAE8BE-3452-45D6-8956-658B8B838329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8799444" y="570706"/>
            <a:ext cx="914400" cy="9144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D8A6A963-548F-DB75-EC8B-D153B18F065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733428" y="1853435"/>
            <a:ext cx="134614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b="1" spc="-15" dirty="0">
                <a:solidFill>
                  <a:srgbClr val="0BDB9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Trebuchet MS" panose="020B0603020202020204" pitchFamily="34" charset="0"/>
              </a:rPr>
              <a:t>Le yoga </a:t>
            </a:r>
            <a:endParaRPr lang="fr-CA" sz="2800" b="1" spc="-15" dirty="0">
              <a:latin typeface="Trebuchet MS" panose="020B0603020202020204" pitchFamily="34" charset="0"/>
              <a:ea typeface="Arial" panose="020B0604020202020204" pitchFamily="34" charset="0"/>
              <a:cs typeface="Trebuchet MS" panose="020B0603020202020204" pitchFamily="34" charset="0"/>
            </a:endParaRPr>
          </a:p>
          <a:p>
            <a:endParaRPr lang="fr-CA" dirty="0"/>
          </a:p>
        </p:txBody>
      </p:sp>
      <p:pic>
        <p:nvPicPr>
          <p:cNvPr id="7" name="Graphique 14" descr="Yoga contour">
            <a:extLst>
              <a:ext uri="{FF2B5EF4-FFF2-40B4-BE49-F238E27FC236}">
                <a16:creationId xmlns:a16="http://schemas.microsoft.com/office/drawing/2014/main" id="{F4157F00-7C54-96EE-2116-8279C8972722}"/>
              </a:ext>
            </a:extLst>
          </p:cNvPr>
          <p:cNvPicPr/>
          <p:nvPr>
            <p:custDataLst>
              <p:tags r:id="rId6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438146" y="2907211"/>
            <a:ext cx="1750003" cy="1469923"/>
          </a:xfrm>
          <a:prstGeom prst="rect">
            <a:avLst/>
          </a:prstGeom>
        </p:spPr>
      </p:pic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12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5034415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84988C-10F1-4027-854E-7577C676619E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algn="ctr"/>
            <a:r>
              <a:rPr lang="fr-CA" b="1">
                <a:solidFill>
                  <a:srgbClr val="00CC99"/>
                </a:solidFill>
              </a:rPr>
              <a:t>Se calmer le pompon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FCB3CAD-3C22-450D-B5C4-2878CEC6D9D1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3080269" y="1631367"/>
            <a:ext cx="7789911" cy="3816030"/>
          </a:xfrm>
        </p:spPr>
        <p:txBody>
          <a:bodyPr>
            <a:normAutofit/>
          </a:bodyPr>
          <a:lstStyle/>
          <a:p>
            <a:pPr marL="0" marR="44450" lvl="3" indent="0" algn="just">
              <a:lnSpc>
                <a:spcPct val="100000"/>
              </a:lnSpc>
              <a:spcBef>
                <a:spcPts val="900"/>
              </a:spcBef>
              <a:buNone/>
              <a:tabLst>
                <a:tab pos="2700655" algn="l"/>
              </a:tabLst>
            </a:pPr>
            <a:endParaRPr lang="fr-CA" dirty="0">
              <a:solidFill>
                <a:srgbClr val="000000"/>
              </a:solidFill>
              <a:effectLst/>
              <a:latin typeface="Calibri" panose="020F050202020403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L="0" marR="44450" lvl="3" indent="0" algn="just">
              <a:lnSpc>
                <a:spcPct val="100000"/>
              </a:lnSpc>
              <a:spcBef>
                <a:spcPts val="35"/>
              </a:spcBef>
              <a:spcAft>
                <a:spcPts val="0"/>
              </a:spcAft>
              <a:buNone/>
              <a:tabLst>
                <a:tab pos="2700655" algn="l"/>
              </a:tabLst>
            </a:pPr>
            <a:r>
              <a:rPr lang="fr-CA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Il est possible d’apaiser nos émotions en contrôlant le rythme de notre cœur à l’aide de notre respiration. </a:t>
            </a:r>
          </a:p>
          <a:p>
            <a:pPr marL="0" marR="44450" lvl="3" indent="0" algn="just">
              <a:spcBef>
                <a:spcPts val="35"/>
              </a:spcBef>
              <a:spcAft>
                <a:spcPts val="0"/>
              </a:spcAft>
              <a:buNone/>
              <a:tabLst>
                <a:tab pos="2700655" algn="l"/>
              </a:tabLst>
            </a:pPr>
            <a:endParaRPr lang="fr-CA" sz="24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marR="44450" lvl="3" indent="0" algn="just">
              <a:lnSpc>
                <a:spcPct val="100000"/>
              </a:lnSpc>
              <a:spcBef>
                <a:spcPts val="35"/>
              </a:spcBef>
              <a:spcAft>
                <a:spcPts val="0"/>
              </a:spcAft>
              <a:buNone/>
              <a:tabLst>
                <a:tab pos="2700655" algn="l"/>
              </a:tabLst>
            </a:pPr>
            <a:r>
              <a:rPr lang="fr-CA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La vitesse de notre respiration est directement liée à celle de nos pulsations cardiaques. </a:t>
            </a:r>
          </a:p>
          <a:p>
            <a:pPr marL="0" marR="44450" lvl="3" indent="0" algn="just">
              <a:spcBef>
                <a:spcPts val="35"/>
              </a:spcBef>
              <a:spcAft>
                <a:spcPts val="0"/>
              </a:spcAft>
              <a:buNone/>
              <a:tabLst>
                <a:tab pos="2700655" algn="l"/>
              </a:tabLst>
            </a:pPr>
            <a:endParaRPr lang="fr-CA" sz="2400" dirty="0">
              <a:solidFill>
                <a:srgbClr val="000000"/>
              </a:solidFill>
              <a:latin typeface="Calibri" panose="020F050202020403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L="0" marR="44450" lvl="3" indent="0" algn="just">
              <a:spcBef>
                <a:spcPts val="35"/>
              </a:spcBef>
              <a:buNone/>
              <a:tabLst>
                <a:tab pos="2700655" algn="l"/>
              </a:tabLst>
            </a:pPr>
            <a:r>
              <a:rPr lang="fr-CA" sz="2400" dirty="0">
                <a:solidFill>
                  <a:srgbClr val="000000"/>
                </a:solidFill>
                <a:latin typeface="Calibri" panose="020F050202020403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Essaie pour voir : </a:t>
            </a:r>
            <a:r>
              <a:rPr lang="fr-CA" sz="20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rebuchet MS" panose="020B0603020202020204" pitchFamily="34" charset="0"/>
                <a:hlinkClick r:id="rId8"/>
              </a:rPr>
              <a:t>https://www.youtube.com/watch?v=_mn04Wc-X3o</a:t>
            </a:r>
            <a:endParaRPr lang="fr-CA" sz="20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L="0" marR="44450" lvl="3" indent="0" algn="just">
              <a:spcBef>
                <a:spcPts val="35"/>
              </a:spcBef>
              <a:spcAft>
                <a:spcPts val="0"/>
              </a:spcAft>
              <a:buNone/>
              <a:tabLst>
                <a:tab pos="2700655" algn="l"/>
              </a:tabLst>
            </a:pPr>
            <a:endParaRPr lang="fr-CA" sz="3600" dirty="0">
              <a:solidFill>
                <a:srgbClr val="000000"/>
              </a:solidFill>
              <a:ea typeface="Trebuchet MS" panose="020B0603020202020204" pitchFamily="34" charset="0"/>
              <a:cs typeface="Trebuchet MS" panose="020B0603020202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7D172C9-2E3B-43C8-B889-B2B3CC0882D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9"/>
          <a:srcRect t="72843"/>
          <a:stretch/>
        </p:blipFill>
        <p:spPr>
          <a:xfrm>
            <a:off x="0" y="5388076"/>
            <a:ext cx="12191999" cy="1469923"/>
          </a:xfrm>
          <a:prstGeom prst="rect">
            <a:avLst/>
          </a:prstGeom>
        </p:spPr>
      </p:pic>
      <p:pic>
        <p:nvPicPr>
          <p:cNvPr id="6" name="Graphique 5" descr="Griller des marshmallows contour">
            <a:extLst>
              <a:ext uri="{FF2B5EF4-FFF2-40B4-BE49-F238E27FC236}">
                <a16:creationId xmlns:a16="http://schemas.microsoft.com/office/drawing/2014/main" id="{1DAAE8BE-3452-45D6-8956-658B8B838329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8799444" y="570706"/>
            <a:ext cx="914400" cy="91440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4F4D0CA0-FD62-4BFA-A076-D98BFC1F211F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632556" y="1795514"/>
            <a:ext cx="2242069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b="1" spc="-15" dirty="0">
                <a:solidFill>
                  <a:srgbClr val="0BDB9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Trebuchet MS" panose="020B0603020202020204" pitchFamily="34" charset="0"/>
              </a:rPr>
              <a:t>La cohérence </a:t>
            </a:r>
          </a:p>
          <a:p>
            <a:r>
              <a:rPr lang="fr-CA" sz="2800" b="1" spc="-15" dirty="0">
                <a:solidFill>
                  <a:srgbClr val="0BDB9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Trebuchet MS" panose="020B0603020202020204" pitchFamily="34" charset="0"/>
              </a:rPr>
              <a:t>cardiaque</a:t>
            </a:r>
            <a:endParaRPr lang="fr-CA" sz="2800" b="1" spc="-15" dirty="0">
              <a:latin typeface="Trebuchet MS" panose="020B0603020202020204" pitchFamily="34" charset="0"/>
              <a:ea typeface="Arial" panose="020B0604020202020204" pitchFamily="34" charset="0"/>
              <a:cs typeface="Trebuchet MS" panose="020B0603020202020204" pitchFamily="34" charset="0"/>
            </a:endParaRPr>
          </a:p>
          <a:p>
            <a:endParaRPr lang="fr-CA" dirty="0"/>
          </a:p>
        </p:txBody>
      </p:sp>
      <p:pic>
        <p:nvPicPr>
          <p:cNvPr id="5" name="Graphique 18" descr="Poumons atteints d’un virus contour">
            <a:extLst>
              <a:ext uri="{FF2B5EF4-FFF2-40B4-BE49-F238E27FC236}">
                <a16:creationId xmlns:a16="http://schemas.microsoft.com/office/drawing/2014/main" id="{F7A7133B-2F89-E115-41B4-39316216D749}"/>
              </a:ext>
            </a:extLst>
          </p:cNvPr>
          <p:cNvPicPr/>
          <p:nvPr>
            <p:custDataLst>
              <p:tags r:id="rId6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838200" y="2907211"/>
            <a:ext cx="1625030" cy="1469923"/>
          </a:xfrm>
          <a:prstGeom prst="rect">
            <a:avLst/>
          </a:prstGeom>
        </p:spPr>
      </p:pic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13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1020406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84988C-10F1-4027-854E-7577C676619E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algn="ctr"/>
            <a:r>
              <a:rPr lang="fr-CA" b="1" dirty="0">
                <a:solidFill>
                  <a:srgbClr val="00CC99"/>
                </a:solidFill>
              </a:rPr>
              <a:t>Se calmer le pompon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FCB3CAD-3C22-450D-B5C4-2878CEC6D9D1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2563244" y="1695450"/>
            <a:ext cx="7817620" cy="3816030"/>
          </a:xfrm>
        </p:spPr>
        <p:txBody>
          <a:bodyPr>
            <a:normAutofit/>
          </a:bodyPr>
          <a:lstStyle/>
          <a:p>
            <a:pPr marL="285750" marR="44450" lvl="3" indent="-285750" algn="just">
              <a:spcBef>
                <a:spcPts val="900"/>
              </a:spcBef>
              <a:buSzPct val="80000"/>
              <a:tabLst>
                <a:tab pos="2700655" algn="l"/>
              </a:tabLst>
            </a:pPr>
            <a:endParaRPr lang="fr-CA" dirty="0">
              <a:solidFill>
                <a:srgbClr val="000000"/>
              </a:solidFill>
              <a:effectLst/>
              <a:latin typeface="Calibri" panose="020F050202020403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R="449580" lvl="1" algn="just">
              <a:spcBef>
                <a:spcPts val="600"/>
              </a:spcBef>
              <a:buSzPct val="80000"/>
              <a:tabLst>
                <a:tab pos="2000885" algn="l"/>
              </a:tabLst>
            </a:pPr>
            <a:r>
              <a:rPr lang="fr-CA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As-tu apprécié cette stratégie?</a:t>
            </a:r>
          </a:p>
          <a:p>
            <a:pPr marR="449580" lvl="1" algn="just">
              <a:spcBef>
                <a:spcPts val="600"/>
              </a:spcBef>
              <a:buSzPct val="80000"/>
              <a:tabLst>
                <a:tab pos="2000885" algn="l"/>
              </a:tabLst>
            </a:pPr>
            <a:endParaRPr lang="fr-CA" sz="20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R="449580" lvl="1" algn="just">
              <a:spcBef>
                <a:spcPts val="600"/>
              </a:spcBef>
              <a:buSzPct val="80000"/>
              <a:tabLst>
                <a:tab pos="2000885" algn="l"/>
              </a:tabLst>
            </a:pPr>
            <a:r>
              <a:rPr lang="fr-CA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Comment te sens-tu après l’avoir expérimentée?</a:t>
            </a:r>
          </a:p>
          <a:p>
            <a:pPr marR="449580" lvl="1" algn="just">
              <a:spcBef>
                <a:spcPts val="600"/>
              </a:spcBef>
              <a:buSzPct val="80000"/>
              <a:tabLst>
                <a:tab pos="2000885" algn="l"/>
              </a:tabLst>
            </a:pPr>
            <a:endParaRPr lang="fr-CA" sz="20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R="449580" lvl="1" algn="just">
              <a:spcBef>
                <a:spcPts val="600"/>
              </a:spcBef>
              <a:buSzPct val="80000"/>
              <a:tabLst>
                <a:tab pos="2000885" algn="l"/>
              </a:tabLst>
            </a:pPr>
            <a:r>
              <a:rPr lang="fr-CA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Dans quel contexte pourrais-tu utiliser de nouveau</a:t>
            </a:r>
            <a:endParaRPr lang="fr-CA" sz="2000" dirty="0">
              <a:solidFill>
                <a:srgbClr val="000000"/>
              </a:solidFill>
              <a:effectLst/>
              <a:latin typeface="Calibri" panose="020F050202020403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L="720725" marR="449580" lvl="1" indent="-263525" algn="just">
              <a:spcBef>
                <a:spcPts val="600"/>
              </a:spcBef>
              <a:buSzPct val="80000"/>
              <a:buNone/>
              <a:tabLst>
                <a:tab pos="2000885" algn="l"/>
              </a:tabLst>
            </a:pPr>
            <a:r>
              <a:rPr lang="fr-CA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	cette stratégie?</a:t>
            </a:r>
            <a:endParaRPr lang="fr-CA" dirty="0">
              <a:solidFill>
                <a:srgbClr val="000000"/>
              </a:solidFill>
              <a:effectLst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L="0" marR="44450" lvl="3" indent="0" algn="just">
              <a:spcBef>
                <a:spcPts val="35"/>
              </a:spcBef>
              <a:spcAft>
                <a:spcPts val="0"/>
              </a:spcAft>
              <a:buNone/>
              <a:tabLst>
                <a:tab pos="2700655" algn="l"/>
              </a:tabLst>
            </a:pPr>
            <a:endParaRPr lang="fr-CA" sz="2800" dirty="0">
              <a:solidFill>
                <a:srgbClr val="000000"/>
              </a:solidFill>
              <a:ea typeface="Trebuchet MS" panose="020B0603020202020204" pitchFamily="34" charset="0"/>
              <a:cs typeface="Trebuchet MS" panose="020B0603020202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7D172C9-2E3B-43C8-B889-B2B3CC0882D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8"/>
          <a:srcRect t="72843"/>
          <a:stretch/>
        </p:blipFill>
        <p:spPr>
          <a:xfrm>
            <a:off x="0" y="5388076"/>
            <a:ext cx="12191999" cy="1469923"/>
          </a:xfrm>
          <a:prstGeom prst="rect">
            <a:avLst/>
          </a:prstGeom>
        </p:spPr>
      </p:pic>
      <p:pic>
        <p:nvPicPr>
          <p:cNvPr id="6" name="Graphique 5" descr="Griller des marshmallows contour">
            <a:extLst>
              <a:ext uri="{FF2B5EF4-FFF2-40B4-BE49-F238E27FC236}">
                <a16:creationId xmlns:a16="http://schemas.microsoft.com/office/drawing/2014/main" id="{1DAAE8BE-3452-45D6-8956-658B8B838329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8799444" y="570706"/>
            <a:ext cx="914400" cy="9144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4AA8EE95-77E7-B389-7E9E-4B679D866CC9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632556" y="1795514"/>
            <a:ext cx="2242069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b="1" spc="-15" dirty="0">
                <a:solidFill>
                  <a:srgbClr val="0BDB9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Trebuchet MS" panose="020B0603020202020204" pitchFamily="34" charset="0"/>
              </a:rPr>
              <a:t>La cohérence </a:t>
            </a:r>
          </a:p>
          <a:p>
            <a:r>
              <a:rPr lang="fr-CA" sz="2800" b="1" spc="-15" dirty="0">
                <a:solidFill>
                  <a:srgbClr val="0BDB9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Trebuchet MS" panose="020B0603020202020204" pitchFamily="34" charset="0"/>
              </a:rPr>
              <a:t>cardiaque</a:t>
            </a:r>
            <a:endParaRPr lang="fr-CA" sz="2800" b="1" spc="-15" dirty="0">
              <a:latin typeface="Trebuchet MS" panose="020B0603020202020204" pitchFamily="34" charset="0"/>
              <a:ea typeface="Arial" panose="020B0604020202020204" pitchFamily="34" charset="0"/>
              <a:cs typeface="Trebuchet MS" panose="020B0603020202020204" pitchFamily="34" charset="0"/>
            </a:endParaRPr>
          </a:p>
          <a:p>
            <a:endParaRPr lang="fr-CA" dirty="0"/>
          </a:p>
        </p:txBody>
      </p:sp>
      <p:pic>
        <p:nvPicPr>
          <p:cNvPr id="7" name="Graphique 18" descr="Poumons atteints d’un virus contour">
            <a:extLst>
              <a:ext uri="{FF2B5EF4-FFF2-40B4-BE49-F238E27FC236}">
                <a16:creationId xmlns:a16="http://schemas.microsoft.com/office/drawing/2014/main" id="{D6F2590F-5D96-8036-3A24-27171A016AA2}"/>
              </a:ext>
            </a:extLst>
          </p:cNvPr>
          <p:cNvPicPr/>
          <p:nvPr>
            <p:custDataLst>
              <p:tags r:id="rId6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838200" y="2907211"/>
            <a:ext cx="1625030" cy="1469923"/>
          </a:xfrm>
          <a:prstGeom prst="rect">
            <a:avLst/>
          </a:prstGeom>
        </p:spPr>
      </p:pic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14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354167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84988C-10F1-4027-854E-7577C676619E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algn="ctr"/>
            <a:r>
              <a:rPr lang="fr-CA" b="1" dirty="0">
                <a:solidFill>
                  <a:srgbClr val="00CC99"/>
                </a:solidFill>
              </a:rPr>
              <a:t>Se calmer le pompon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FCB3CAD-3C22-450D-B5C4-2878CEC6D9D1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2269837" y="1540832"/>
            <a:ext cx="8980055" cy="3184358"/>
          </a:xfrm>
        </p:spPr>
        <p:txBody>
          <a:bodyPr>
            <a:normAutofit fontScale="92500" lnSpcReduction="10000"/>
          </a:bodyPr>
          <a:lstStyle/>
          <a:p>
            <a:pPr marL="0" marR="44450" lvl="3" indent="0" algn="just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None/>
              <a:tabLst>
                <a:tab pos="2700655" algn="l"/>
              </a:tabLst>
            </a:pPr>
            <a:r>
              <a:rPr lang="fr-CA" sz="2800" dirty="0">
                <a:solidFill>
                  <a:srgbClr val="000000"/>
                </a:solidFill>
                <a:latin typeface="Calibri" panose="020F0502020204030204" pitchFamily="34" charset="0"/>
                <a:ea typeface="Trebuchet MS" panose="020B0603020202020204" pitchFamily="34" charset="0"/>
              </a:rPr>
              <a:t>Souviens-toi que…</a:t>
            </a:r>
            <a:endParaRPr lang="fr-CA" sz="2800" dirty="0">
              <a:solidFill>
                <a:srgbClr val="000000"/>
              </a:solidFill>
              <a:effectLst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L="0" marR="44450" lvl="3" indent="0" algn="just">
              <a:lnSpc>
                <a:spcPct val="110000"/>
              </a:lnSpc>
              <a:spcBef>
                <a:spcPts val="35"/>
              </a:spcBef>
              <a:buNone/>
              <a:tabLst>
                <a:tab pos="2700655" algn="l"/>
              </a:tabLst>
            </a:pPr>
            <a:endParaRPr lang="fr-CA" sz="2400" dirty="0">
              <a:effectLst/>
              <a:latin typeface="Calibri" panose="020F0502020204030204" pitchFamily="34" charset="0"/>
              <a:ea typeface="Trebuchet MS" panose="020B0603020202020204" pitchFamily="34" charset="0"/>
            </a:endParaRPr>
          </a:p>
          <a:p>
            <a:pPr marL="0" marR="44450" lvl="3" indent="0" algn="just">
              <a:lnSpc>
                <a:spcPct val="110000"/>
              </a:lnSpc>
              <a:spcBef>
                <a:spcPts val="35"/>
              </a:spcBef>
              <a:buNone/>
              <a:tabLst>
                <a:tab pos="2700655" algn="l"/>
              </a:tabLst>
            </a:pPr>
            <a:r>
              <a:rPr lang="fr-CA" sz="2400" dirty="0">
                <a:effectLst/>
                <a:latin typeface="Calibri" panose="020F0502020204030204" pitchFamily="34" charset="0"/>
                <a:ea typeface="Trebuchet MS" panose="020B0603020202020204" pitchFamily="34" charset="0"/>
              </a:rPr>
              <a:t>Il </a:t>
            </a:r>
            <a:r>
              <a:rPr lang="fr-CA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rebuchet MS" panose="020B0603020202020204" pitchFamily="34" charset="0"/>
              </a:rPr>
              <a:t>n’existe pas de recette miracle qui fonctionne pour tout le monde. </a:t>
            </a:r>
            <a:r>
              <a:rPr lang="fr-CA" sz="2400" dirty="0">
                <a:solidFill>
                  <a:srgbClr val="000000"/>
                </a:solidFill>
                <a:latin typeface="Calibri" panose="020F0502020204030204" pitchFamily="34" charset="0"/>
                <a:ea typeface="Trebuchet MS" panose="020B0603020202020204" pitchFamily="34" charset="0"/>
              </a:rPr>
              <a:t>T</a:t>
            </a:r>
            <a:r>
              <a:rPr lang="fr-CA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rebuchet MS" panose="020B0603020202020204" pitchFamily="34" charset="0"/>
              </a:rPr>
              <a:t>u dois trouver une stratégie qui te fait du bien à toi.</a:t>
            </a:r>
          </a:p>
          <a:p>
            <a:pPr marL="285750" marR="44450" lvl="3" indent="-285750" algn="just">
              <a:lnSpc>
                <a:spcPct val="110000"/>
              </a:lnSpc>
              <a:spcBef>
                <a:spcPts val="35"/>
              </a:spcBef>
              <a:tabLst>
                <a:tab pos="2700655" algn="l"/>
              </a:tabLst>
            </a:pPr>
            <a:endParaRPr lang="fr-CA" sz="2400" dirty="0">
              <a:solidFill>
                <a:srgbClr val="000000"/>
              </a:solidFill>
              <a:effectLst/>
              <a:latin typeface="Calibri" panose="020F0502020204030204" pitchFamily="34" charset="0"/>
              <a:ea typeface="Trebuchet MS" panose="020B0603020202020204" pitchFamily="34" charset="0"/>
            </a:endParaRPr>
          </a:p>
          <a:p>
            <a:pPr marL="0" marR="44450" lvl="3" indent="0" algn="just">
              <a:lnSpc>
                <a:spcPct val="110000"/>
              </a:lnSpc>
              <a:spcBef>
                <a:spcPts val="35"/>
              </a:spcBef>
              <a:buNone/>
              <a:tabLst>
                <a:tab pos="2700655" algn="l"/>
              </a:tabLst>
            </a:pPr>
            <a:r>
              <a:rPr lang="fr-CA" sz="2400" dirty="0">
                <a:solidFill>
                  <a:srgbClr val="000000"/>
                </a:solidFill>
                <a:latin typeface="Calibri" panose="020F0502020204030204" pitchFamily="34" charset="0"/>
                <a:ea typeface="Trebuchet MS" panose="020B0603020202020204" pitchFamily="34" charset="0"/>
              </a:rPr>
              <a:t>P</a:t>
            </a:r>
            <a:r>
              <a:rPr lang="fr-CA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rebuchet MS" panose="020B0603020202020204" pitchFamily="34" charset="0"/>
              </a:rPr>
              <a:t>our être efficace, tu dois pratiquer cette </a:t>
            </a:r>
            <a:r>
              <a:rPr lang="fr-CA" sz="2400" spc="5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rebuchet MS" panose="020B0603020202020204" pitchFamily="34" charset="0"/>
              </a:rPr>
              <a:t>stratégie régulièrement, c’est-à-dire lorsque tu vis du stress ET</a:t>
            </a:r>
            <a:r>
              <a:rPr lang="fr-CA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rebuchet MS" panose="020B0603020202020204" pitchFamily="34" charset="0"/>
              </a:rPr>
              <a:t> lorsque tu vas bien. Plus tu l’auras pratiquée lorsque tu te sens bien, plus la stratégie sera facile à utiliser lorsque tu vivras du stress!</a:t>
            </a:r>
            <a:endParaRPr lang="fr-CA" sz="2400" dirty="0">
              <a:solidFill>
                <a:srgbClr val="000000"/>
              </a:solidFill>
              <a:ea typeface="Trebuchet MS" panose="020B0603020202020204" pitchFamily="34" charset="0"/>
              <a:cs typeface="Trebuchet MS" panose="020B0603020202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7D172C9-2E3B-43C8-B889-B2B3CC0882D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7"/>
          <a:srcRect t="72843"/>
          <a:stretch/>
        </p:blipFill>
        <p:spPr>
          <a:xfrm>
            <a:off x="0" y="5388076"/>
            <a:ext cx="12191999" cy="1469923"/>
          </a:xfrm>
          <a:prstGeom prst="rect">
            <a:avLst/>
          </a:prstGeom>
        </p:spPr>
      </p:pic>
      <p:pic>
        <p:nvPicPr>
          <p:cNvPr id="6" name="Graphique 5" descr="Griller des marshmallows contour">
            <a:extLst>
              <a:ext uri="{FF2B5EF4-FFF2-40B4-BE49-F238E27FC236}">
                <a16:creationId xmlns:a16="http://schemas.microsoft.com/office/drawing/2014/main" id="{1DAAE8BE-3452-45D6-8956-658B8B838329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8799444" y="570706"/>
            <a:ext cx="914400" cy="914400"/>
          </a:xfrm>
          <a:prstGeom prst="rect">
            <a:avLst/>
          </a:prstGeom>
        </p:spPr>
      </p:pic>
      <p:pic>
        <p:nvPicPr>
          <p:cNvPr id="7" name="Image 6" descr="Une image contenant texte, jouet, poupée&#10;&#10;Description générée automatiquement">
            <a:extLst>
              <a:ext uri="{FF2B5EF4-FFF2-40B4-BE49-F238E27FC236}">
                <a16:creationId xmlns:a16="http://schemas.microsoft.com/office/drawing/2014/main" id="{A3EE1805-B5F5-4D36-8BA8-7E467B01799C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87" y="3634932"/>
            <a:ext cx="1420203" cy="2429090"/>
          </a:xfrm>
          <a:prstGeom prst="rect">
            <a:avLst/>
          </a:prstGeom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15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871662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1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66CE8F6-5D62-4ADF-A356-964604D46067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5" b="4187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3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384988C-10F1-4027-854E-7577C676619E}"/>
              </a:ext>
            </a:extLst>
          </p:cNvPr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09737" y="332717"/>
            <a:ext cx="3822189" cy="1899912"/>
          </a:xfrm>
        </p:spPr>
        <p:txBody>
          <a:bodyPr>
            <a:normAutofit/>
          </a:bodyPr>
          <a:lstStyle/>
          <a:p>
            <a:r>
              <a:rPr lang="fr-CA" sz="4000" b="1">
                <a:solidFill>
                  <a:srgbClr val="00CC99"/>
                </a:solidFill>
              </a:rPr>
              <a:t>Défi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FCB3CAD-3C22-450D-B5C4-2878CEC6D9D1}"/>
              </a:ext>
            </a:extLst>
          </p:cNvPr>
          <p:cNvSpPr>
            <a:spLocks noGrp="1"/>
          </p:cNvSpPr>
          <p:nvPr>
            <p:ph idx="1"/>
            <p:custDataLst>
              <p:tags r:id="rId5"/>
            </p:custDataLst>
          </p:nvPr>
        </p:nvSpPr>
        <p:spPr>
          <a:xfrm>
            <a:off x="609737" y="2001582"/>
            <a:ext cx="3822189" cy="2133096"/>
          </a:xfrm>
          <a:ln w="38100">
            <a:solidFill>
              <a:srgbClr val="00CC99"/>
            </a:solidFill>
          </a:ln>
        </p:spPr>
        <p:txBody>
          <a:bodyPr>
            <a:noAutofit/>
          </a:bodyPr>
          <a:lstStyle/>
          <a:p>
            <a:pPr marL="0" marR="17145" lvl="0" indent="0" algn="just">
              <a:spcBef>
                <a:spcPts val="600"/>
              </a:spcBef>
              <a:spcAft>
                <a:spcPts val="0"/>
              </a:spcAft>
              <a:buSzPts val="1100"/>
              <a:buNone/>
              <a:tabLst>
                <a:tab pos="2000885" algn="l"/>
              </a:tabLst>
            </a:pPr>
            <a:r>
              <a:rPr lang="fr-CA" spc="-15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Trebuchet MS" panose="020B0603020202020204" pitchFamily="34" charset="0"/>
              </a:rPr>
              <a:t>D’ici le prochain atelier HORS-PISTE, </a:t>
            </a:r>
            <a:r>
              <a:rPr lang="fr-CA" spc="-15" dirty="0">
                <a:effectLst/>
                <a:latin typeface="Calibri" panose="020F0502020204030204" pitchFamily="34" charset="0"/>
                <a:ea typeface="Arial" panose="020B0604020202020204" pitchFamily="34" charset="0"/>
              </a:rPr>
              <a:t>essaie au moins une des stratégies présentées dans l’atelier afin de t’apaiser</a:t>
            </a:r>
            <a:r>
              <a:rPr lang="fr-CA" spc="-15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Trebuchet MS" panose="020B0603020202020204" pitchFamily="34" charset="0"/>
              </a:rPr>
              <a:t>.</a:t>
            </a:r>
            <a:endParaRPr lang="fr-CA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</p:txBody>
      </p:sp>
      <p:pic>
        <p:nvPicPr>
          <p:cNvPr id="8" name="Image 7" descr="Une image contenant texte&#10;&#10;Description générée automatiquement">
            <a:extLst>
              <a:ext uri="{FF2B5EF4-FFF2-40B4-BE49-F238E27FC236}">
                <a16:creationId xmlns:a16="http://schemas.microsoft.com/office/drawing/2014/main" id="{29D453D0-F7D5-4AFE-ACA8-E8D175044AFE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8795" y="1662521"/>
            <a:ext cx="1612438" cy="2780170"/>
          </a:xfrm>
          <a:prstGeom prst="rect">
            <a:avLst/>
          </a:prstGeo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16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0520051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A786BA28-1A7A-4E5B-A064-DC60777AB03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2EB2892-26E3-4AC6-8755-D98112A418FD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17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21386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1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66CE8F6-5D62-4ADF-A356-964604D46067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5" b="4187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3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384988C-10F1-4027-854E-7577C676619E}"/>
              </a:ext>
            </a:extLst>
          </p:cNvPr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09737" y="383597"/>
            <a:ext cx="3822189" cy="1899912"/>
          </a:xfrm>
        </p:spPr>
        <p:txBody>
          <a:bodyPr>
            <a:normAutofit/>
          </a:bodyPr>
          <a:lstStyle/>
          <a:p>
            <a:r>
              <a:rPr lang="fr-CA" sz="4000" b="1">
                <a:solidFill>
                  <a:srgbClr val="00CC99"/>
                </a:solidFill>
              </a:rPr>
              <a:t>Retour sur l’atelier précédent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FCB3CAD-3C22-450D-B5C4-2878CEC6D9D1}"/>
              </a:ext>
            </a:extLst>
          </p:cNvPr>
          <p:cNvSpPr>
            <a:spLocks noGrp="1"/>
          </p:cNvSpPr>
          <p:nvPr>
            <p:ph idx="1"/>
            <p:custDataLst>
              <p:tags r:id="rId5"/>
            </p:custDataLst>
          </p:nvPr>
        </p:nvSpPr>
        <p:spPr>
          <a:xfrm>
            <a:off x="699655" y="2351072"/>
            <a:ext cx="3822189" cy="3895615"/>
          </a:xfrm>
          <a:ln w="38100">
            <a:solidFill>
              <a:srgbClr val="00CC99"/>
            </a:solidFill>
          </a:ln>
        </p:spPr>
        <p:txBody>
          <a:bodyPr vert="horz" lIns="91440" tIns="45720" rIns="91440" bIns="45720" rtlCol="0" anchor="t">
            <a:noAutofit/>
          </a:bodyPr>
          <a:lstStyle/>
          <a:p>
            <a:pPr marL="0" marR="44450" lvl="3" indent="0" algn="just">
              <a:spcBef>
                <a:spcPts val="900"/>
              </a:spcBef>
              <a:buNone/>
              <a:tabLst>
                <a:tab pos="2700655" algn="l"/>
              </a:tabLst>
            </a:pPr>
            <a:r>
              <a:rPr lang="fr-CA" sz="2600" dirty="0">
                <a:latin typeface="Calibri"/>
                <a:cs typeface="Calibri"/>
              </a:rPr>
              <a:t>A</a:t>
            </a:r>
            <a:r>
              <a:rPr lang="fr-CA" sz="2600" b="0" i="0" dirty="0">
                <a:effectLst/>
                <a:latin typeface="Calibri"/>
                <a:cs typeface="Calibri"/>
              </a:rPr>
              <a:t>u dernier atelier, nous </a:t>
            </a:r>
            <a:r>
              <a:rPr lang="fr-CA" sz="2600" b="0" i="0" spc="-20" dirty="0">
                <a:effectLst/>
                <a:latin typeface="Calibri"/>
                <a:cs typeface="Calibri"/>
              </a:rPr>
              <a:t>avons</a:t>
            </a:r>
            <a:r>
              <a:rPr lang="fr-CA" sz="2600" spc="-20" dirty="0">
                <a:latin typeface="Calibri"/>
                <a:cs typeface="Calibri"/>
              </a:rPr>
              <a:t> parlé </a:t>
            </a:r>
            <a:r>
              <a:rPr lang="en-US" sz="2600" spc="-20" dirty="0">
                <a:effectLst/>
                <a:latin typeface="Calibri"/>
                <a:ea typeface="Trebuchet MS" panose="020B0603020202020204" pitchFamily="34" charset="0"/>
                <a:cs typeface="Calibri"/>
              </a:rPr>
              <a:t>des sensations, </a:t>
            </a:r>
            <a:r>
              <a:rPr lang="en-US" sz="2600" dirty="0">
                <a:effectLst/>
                <a:latin typeface="Calibri"/>
                <a:ea typeface="Trebuchet MS" panose="020B0603020202020204" pitchFamily="34" charset="0"/>
                <a:cs typeface="Calibri"/>
              </a:rPr>
              <a:t>des </a:t>
            </a:r>
            <a:r>
              <a:rPr lang="en-US" sz="2600" dirty="0" err="1">
                <a:effectLst/>
                <a:latin typeface="Calibri"/>
                <a:ea typeface="Trebuchet MS" panose="020B0603020202020204" pitchFamily="34" charset="0"/>
                <a:cs typeface="Calibri"/>
              </a:rPr>
              <a:t>émotions</a:t>
            </a:r>
            <a:r>
              <a:rPr lang="en-US" sz="2600" dirty="0">
                <a:effectLst/>
                <a:latin typeface="Calibri"/>
                <a:ea typeface="Trebuchet MS" panose="020B0603020202020204" pitchFamily="34" charset="0"/>
                <a:cs typeface="Calibri"/>
              </a:rPr>
              <a:t> et des pensées que </a:t>
            </a:r>
            <a:r>
              <a:rPr lang="en-US" sz="2600" dirty="0" err="1">
                <a:effectLst/>
                <a:latin typeface="Calibri"/>
                <a:ea typeface="Trebuchet MS" panose="020B0603020202020204" pitchFamily="34" charset="0"/>
                <a:cs typeface="Calibri"/>
              </a:rPr>
              <a:t>tu</a:t>
            </a:r>
            <a:r>
              <a:rPr lang="en-US" sz="2600" dirty="0">
                <a:effectLst/>
                <a:latin typeface="Calibri"/>
                <a:ea typeface="Trebuchet MS" panose="020B0603020202020204" pitchFamily="34" charset="0"/>
                <a:cs typeface="Calibri"/>
              </a:rPr>
              <a:t> </a:t>
            </a:r>
            <a:r>
              <a:rPr lang="en-US" sz="2600" dirty="0" err="1">
                <a:effectLst/>
                <a:latin typeface="Calibri"/>
                <a:ea typeface="Trebuchet MS" panose="020B0603020202020204" pitchFamily="34" charset="0"/>
                <a:cs typeface="Calibri"/>
              </a:rPr>
              <a:t>peux</a:t>
            </a:r>
            <a:r>
              <a:rPr lang="en-US" sz="2600" dirty="0">
                <a:effectLst/>
                <a:latin typeface="Calibri"/>
                <a:ea typeface="Trebuchet MS" panose="020B0603020202020204" pitchFamily="34" charset="0"/>
                <a:cs typeface="Calibri"/>
              </a:rPr>
              <a:t> </a:t>
            </a:r>
            <a:r>
              <a:rPr lang="en-US" sz="2600" dirty="0" err="1">
                <a:effectLst/>
                <a:latin typeface="Calibri"/>
                <a:ea typeface="Trebuchet MS" panose="020B0603020202020204" pitchFamily="34" charset="0"/>
                <a:cs typeface="Calibri"/>
              </a:rPr>
              <a:t>avoir</a:t>
            </a:r>
            <a:r>
              <a:rPr lang="en-US" sz="2600" dirty="0">
                <a:effectLst/>
                <a:latin typeface="Calibri"/>
                <a:ea typeface="Trebuchet MS" panose="020B0603020202020204" pitchFamily="34" charset="0"/>
                <a:cs typeface="Calibri"/>
              </a:rPr>
              <a:t> </a:t>
            </a:r>
            <a:r>
              <a:rPr lang="en-US" sz="2600" dirty="0" err="1">
                <a:effectLst/>
                <a:latin typeface="Calibri"/>
                <a:ea typeface="Trebuchet MS" panose="020B0603020202020204" pitchFamily="34" charset="0"/>
                <a:cs typeface="Calibri"/>
              </a:rPr>
              <a:t>quand</a:t>
            </a:r>
            <a:r>
              <a:rPr lang="en-US" sz="2600" dirty="0">
                <a:effectLst/>
                <a:latin typeface="Calibri"/>
                <a:ea typeface="Trebuchet MS" panose="020B0603020202020204" pitchFamily="34" charset="0"/>
                <a:cs typeface="Calibri"/>
              </a:rPr>
              <a:t> </a:t>
            </a:r>
            <a:r>
              <a:rPr lang="en-US" sz="2600" dirty="0" err="1">
                <a:effectLst/>
                <a:latin typeface="Calibri"/>
                <a:ea typeface="Trebuchet MS" panose="020B0603020202020204" pitchFamily="34" charset="0"/>
                <a:cs typeface="Calibri"/>
              </a:rPr>
              <a:t>tu</a:t>
            </a:r>
            <a:r>
              <a:rPr lang="en-US" sz="2600" dirty="0">
                <a:effectLst/>
                <a:latin typeface="Calibri"/>
                <a:ea typeface="Trebuchet MS" panose="020B0603020202020204" pitchFamily="34" charset="0"/>
                <a:cs typeface="Calibri"/>
              </a:rPr>
              <a:t> vis du stress</a:t>
            </a:r>
            <a:r>
              <a:rPr lang="fr-CA" sz="2600" b="0" i="0" dirty="0">
                <a:effectLst/>
                <a:latin typeface="Calibri"/>
                <a:cs typeface="Calibri"/>
              </a:rPr>
              <a:t>…</a:t>
            </a:r>
          </a:p>
          <a:p>
            <a:pPr marL="0" marR="44450" lvl="3" indent="0" algn="just">
              <a:spcBef>
                <a:spcPts val="900"/>
              </a:spcBef>
              <a:spcAft>
                <a:spcPts val="0"/>
              </a:spcAft>
              <a:buNone/>
              <a:tabLst>
                <a:tab pos="2700655" algn="l"/>
              </a:tabLst>
            </a:pPr>
            <a:r>
              <a:rPr lang="fr-CA" sz="2600" b="0" i="0" dirty="0">
                <a:effectLst/>
                <a:latin typeface="Calibri" panose="020F0502020204030204" pitchFamily="34" charset="0"/>
              </a:rPr>
              <a:t>Est-ce que tu te souviens du défi que je t’avais </a:t>
            </a:r>
            <a:r>
              <a:rPr lang="fr-CA" sz="2600" dirty="0">
                <a:latin typeface="Calibri" panose="020F0502020204030204" pitchFamily="34" charset="0"/>
              </a:rPr>
              <a:t>proposé</a:t>
            </a:r>
            <a:r>
              <a:rPr lang="fr-CA" sz="2600" b="0" i="0" dirty="0">
                <a:effectLst/>
                <a:latin typeface="Calibri" panose="020F0502020204030204" pitchFamily="34" charset="0"/>
              </a:rPr>
              <a:t>? Raconte-moi comment tu l’as réalisé.</a:t>
            </a:r>
            <a:endParaRPr lang="fr-CA" sz="2600" dirty="0">
              <a:effectLst/>
              <a:ea typeface="Trebuchet MS" panose="020B0603020202020204" pitchFamily="34" charset="0"/>
              <a:cs typeface="Trebuchet MS" panose="020B0603020202020204" pitchFamily="34" charset="0"/>
            </a:endParaRPr>
          </a:p>
        </p:txBody>
      </p:sp>
      <p:pic>
        <p:nvPicPr>
          <p:cNvPr id="5" name="Image 4" descr="Une image contenant jouet, poupée&#10;&#10;Description générée automatiquement">
            <a:extLst>
              <a:ext uri="{FF2B5EF4-FFF2-40B4-BE49-F238E27FC236}">
                <a16:creationId xmlns:a16="http://schemas.microsoft.com/office/drawing/2014/main" id="{D6F78D15-EAF6-436D-81A9-133AE7FDE907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307" y="2193793"/>
            <a:ext cx="1708462" cy="3808050"/>
          </a:xfrm>
          <a:prstGeom prst="rect">
            <a:avLst/>
          </a:prstGeo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6677525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66"/>
          <a:stretch/>
        </p:blipFill>
        <p:spPr>
          <a:xfrm>
            <a:off x="3243072" y="0"/>
            <a:ext cx="8790432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ED90E16-3662-46B1-B091-2D84FD32CC33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64734" y="2164409"/>
            <a:ext cx="3343481" cy="2320608"/>
          </a:xfrm>
          <a:ln w="38100">
            <a:solidFill>
              <a:srgbClr val="00CC99"/>
            </a:solidFill>
          </a:ln>
        </p:spPr>
        <p:txBody>
          <a:bodyPr>
            <a:normAutofit/>
          </a:bodyPr>
          <a:lstStyle/>
          <a:p>
            <a:pPr algn="ctr"/>
            <a:r>
              <a:rPr lang="fr-CA" dirty="0">
                <a:solidFill>
                  <a:srgbClr val="00CC99"/>
                </a:solidFill>
                <a:latin typeface="+mn-lt"/>
                <a:cs typeface="Calibri Light"/>
              </a:rPr>
              <a:t>Les aventures de Léo et de Charlie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7763135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1FDAEDCF-C246-E92A-556D-D50C0A5216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2279877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19F5D573-957D-1D83-E77D-6487CD1B87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5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471951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B1F2648B-86EF-3523-0CE6-4DD9358313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6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2861938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1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7" name="BC2C08F4-450A-4A08-992D-CB636A447241">
            <a:extLst>
              <a:ext uri="{FF2B5EF4-FFF2-40B4-BE49-F238E27FC236}">
                <a16:creationId xmlns:a16="http://schemas.microsoft.com/office/drawing/2014/main" id="{55CFCD36-6423-4423-B943-73952DD69136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7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1894486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84988C-10F1-4027-854E-7577C676619E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algn="ctr"/>
            <a:r>
              <a:rPr lang="fr-CA" b="1">
                <a:solidFill>
                  <a:srgbClr val="00CC99"/>
                </a:solidFill>
              </a:rPr>
              <a:t>Se calmer le pompon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FCB3CAD-3C22-450D-B5C4-2878CEC6D9D1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2406071" y="1896269"/>
            <a:ext cx="7379855" cy="3184358"/>
          </a:xfrm>
        </p:spPr>
        <p:txBody>
          <a:bodyPr>
            <a:normAutofit/>
          </a:bodyPr>
          <a:lstStyle/>
          <a:p>
            <a:pPr marL="0" marR="44450" lvl="3" indent="0" algn="just">
              <a:spcBef>
                <a:spcPts val="900"/>
              </a:spcBef>
              <a:spcAft>
                <a:spcPts val="0"/>
              </a:spcAft>
              <a:buNone/>
              <a:tabLst>
                <a:tab pos="2700655" algn="l"/>
              </a:tabLst>
            </a:pPr>
            <a:r>
              <a:rPr lang="fr-CA" sz="2800" dirty="0">
                <a:solidFill>
                  <a:srgbClr val="000000"/>
                </a:solidFill>
                <a:latin typeface="Calibri" panose="020F0502020204030204" pitchFamily="34" charset="0"/>
                <a:ea typeface="Trebuchet MS" panose="020B0603020202020204" pitchFamily="34" charset="0"/>
              </a:rPr>
              <a:t>Q</a:t>
            </a:r>
            <a:r>
              <a:rPr lang="fr-CA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rebuchet MS" panose="020B0603020202020204" pitchFamily="34" charset="0"/>
              </a:rPr>
              <a:t>uels sont les </a:t>
            </a:r>
            <a:r>
              <a:rPr lang="fr-CA" sz="2800" dirty="0">
                <a:solidFill>
                  <a:srgbClr val="000000"/>
                </a:solidFill>
                <a:latin typeface="Calibri" panose="020F0502020204030204" pitchFamily="34" charset="0"/>
                <a:ea typeface="Trebuchet MS" panose="020B0603020202020204" pitchFamily="34" charset="0"/>
              </a:rPr>
              <a:t>stratégie</a:t>
            </a:r>
            <a:r>
              <a:rPr lang="fr-CA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rebuchet MS" panose="020B0603020202020204" pitchFamily="34" charset="0"/>
              </a:rPr>
              <a:t>s que tu utilises dans ton quotidien pour t’apaiser?</a:t>
            </a:r>
          </a:p>
          <a:p>
            <a:pPr marL="0" marR="44450" lvl="3" indent="0" algn="just">
              <a:spcBef>
                <a:spcPts val="900"/>
              </a:spcBef>
              <a:spcAft>
                <a:spcPts val="0"/>
              </a:spcAft>
              <a:buNone/>
              <a:tabLst>
                <a:tab pos="2700655" algn="l"/>
              </a:tabLst>
            </a:pPr>
            <a:endParaRPr lang="fr-CA" sz="2800" dirty="0">
              <a:solidFill>
                <a:srgbClr val="000000"/>
              </a:solidFill>
              <a:latin typeface="Calibri" panose="020F050202020403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L="0" marR="44450" lvl="3" indent="0" algn="just">
              <a:spcBef>
                <a:spcPts val="900"/>
              </a:spcBef>
              <a:spcAft>
                <a:spcPts val="0"/>
              </a:spcAft>
              <a:buNone/>
              <a:tabLst>
                <a:tab pos="2700655" algn="l"/>
              </a:tabLst>
            </a:pPr>
            <a:r>
              <a:rPr lang="fr-CA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Nous allons essayer certaines stratégies…</a:t>
            </a:r>
          </a:p>
          <a:p>
            <a:pPr marL="0" marR="44450" lvl="3" indent="0" algn="just">
              <a:spcBef>
                <a:spcPts val="35"/>
              </a:spcBef>
              <a:spcAft>
                <a:spcPts val="0"/>
              </a:spcAft>
              <a:buNone/>
              <a:tabLst>
                <a:tab pos="2700655" algn="l"/>
              </a:tabLst>
            </a:pPr>
            <a:endParaRPr lang="fr-CA" sz="2800" dirty="0">
              <a:solidFill>
                <a:srgbClr val="000000"/>
              </a:solidFill>
              <a:ea typeface="Trebuchet MS" panose="020B0603020202020204" pitchFamily="34" charset="0"/>
              <a:cs typeface="Trebuchet MS" panose="020B0603020202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7D172C9-2E3B-43C8-B889-B2B3CC0882D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7"/>
          <a:srcRect t="72843"/>
          <a:stretch/>
        </p:blipFill>
        <p:spPr>
          <a:xfrm>
            <a:off x="0" y="5388076"/>
            <a:ext cx="12191999" cy="1469923"/>
          </a:xfrm>
          <a:prstGeom prst="rect">
            <a:avLst/>
          </a:prstGeom>
        </p:spPr>
      </p:pic>
      <p:pic>
        <p:nvPicPr>
          <p:cNvPr id="6" name="Graphique 5" descr="Griller des marshmallows contour">
            <a:extLst>
              <a:ext uri="{FF2B5EF4-FFF2-40B4-BE49-F238E27FC236}">
                <a16:creationId xmlns:a16="http://schemas.microsoft.com/office/drawing/2014/main" id="{1DAAE8BE-3452-45D6-8956-658B8B838329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8799444" y="570706"/>
            <a:ext cx="914400" cy="914400"/>
          </a:xfrm>
          <a:prstGeom prst="rect">
            <a:avLst/>
          </a:prstGeom>
        </p:spPr>
      </p:pic>
      <p:pic>
        <p:nvPicPr>
          <p:cNvPr id="9" name="Image 8" descr="Une image contenant texte&#10;&#10;Description générée automatiquement">
            <a:extLst>
              <a:ext uri="{FF2B5EF4-FFF2-40B4-BE49-F238E27FC236}">
                <a16:creationId xmlns:a16="http://schemas.microsoft.com/office/drawing/2014/main" id="{93589825-B566-4A92-AD08-05A50D112D1B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8328" y="3172968"/>
            <a:ext cx="1291032" cy="2513666"/>
          </a:xfrm>
          <a:prstGeom prst="rect">
            <a:avLst/>
          </a:prstGeom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8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7004809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84988C-10F1-4027-854E-7577C676619E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algn="ctr"/>
            <a:r>
              <a:rPr lang="fr-CA" b="1">
                <a:solidFill>
                  <a:srgbClr val="00CC99"/>
                </a:solidFill>
              </a:rPr>
              <a:t>Se calmer le pompon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FCB3CAD-3C22-450D-B5C4-2878CEC6D9D1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2887413" y="1760852"/>
            <a:ext cx="8123261" cy="3421642"/>
          </a:xfrm>
        </p:spPr>
        <p:txBody>
          <a:bodyPr>
            <a:normAutofit lnSpcReduction="10000"/>
          </a:bodyPr>
          <a:lstStyle/>
          <a:p>
            <a:pPr marL="0" marR="44450" lvl="3" indent="0" algn="just">
              <a:lnSpc>
                <a:spcPct val="110000"/>
              </a:lnSpc>
              <a:spcBef>
                <a:spcPts val="900"/>
              </a:spcBef>
              <a:spcAft>
                <a:spcPts val="1200"/>
              </a:spcAft>
              <a:buNone/>
              <a:tabLst>
                <a:tab pos="2700655" algn="l"/>
              </a:tabLst>
            </a:pPr>
            <a:r>
              <a:rPr lang="fr-CA" sz="2300" dirty="0">
                <a:solidFill>
                  <a:srgbClr val="000000"/>
                </a:solidFill>
                <a:latin typeface="Calibri" panose="020F0502020204030204" pitchFamily="34" charset="0"/>
              </a:rPr>
              <a:t>Il est bien connu que l’exercice physique peut avoir un effet calmant et nous aider à gérer notre stress. En faisant de l’exercice physique, notre corps sécrète notamment de l’endorphine, qu’on appelle l’hormone du bonheur.</a:t>
            </a:r>
          </a:p>
          <a:p>
            <a:pPr marL="342900" marR="44450" lvl="3" indent="-342900" algn="just">
              <a:lnSpc>
                <a:spcPct val="110000"/>
              </a:lnSpc>
              <a:spcBef>
                <a:spcPts val="900"/>
              </a:spcBef>
              <a:tabLst>
                <a:tab pos="2700655" algn="l"/>
              </a:tabLst>
            </a:pPr>
            <a:r>
              <a:rPr lang="fr-CA" sz="2300" dirty="0">
                <a:solidFill>
                  <a:srgbClr val="000000"/>
                </a:solidFill>
                <a:latin typeface="Calibri" panose="020F0502020204030204" pitchFamily="34" charset="0"/>
              </a:rPr>
              <a:t>Place-toi dans un endroit de la classe où tu pourras faire des mouvements amples sans accrocher les autres;</a:t>
            </a:r>
          </a:p>
          <a:p>
            <a:pPr marL="342900" marR="44450" lvl="3" indent="-342900" algn="just">
              <a:lnSpc>
                <a:spcPct val="110000"/>
              </a:lnSpc>
              <a:spcBef>
                <a:spcPts val="900"/>
              </a:spcBef>
              <a:tabLst>
                <a:tab pos="2700655" algn="l"/>
              </a:tabLst>
            </a:pPr>
            <a:r>
              <a:rPr lang="fr-CA" sz="2300" dirty="0">
                <a:solidFill>
                  <a:srgbClr val="000000"/>
                </a:solidFill>
                <a:latin typeface="Calibri" panose="020F0502020204030204" pitchFamily="34" charset="0"/>
              </a:rPr>
              <a:t>Écoute bien les consignes et exécute les mouvements demandés.</a:t>
            </a:r>
          </a:p>
          <a:p>
            <a:pPr marL="0" marR="44450" lvl="3" indent="0" algn="just">
              <a:spcBef>
                <a:spcPts val="900"/>
              </a:spcBef>
              <a:buNone/>
              <a:tabLst>
                <a:tab pos="2700655" algn="l"/>
              </a:tabLst>
            </a:pPr>
            <a:endParaRPr lang="fr-CA" dirty="0">
              <a:solidFill>
                <a:srgbClr val="000000"/>
              </a:solidFill>
              <a:effectLst/>
              <a:latin typeface="Calibri" panose="020F050202020403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L="0" marR="44450" lvl="3" indent="0" algn="just">
              <a:spcBef>
                <a:spcPts val="35"/>
              </a:spcBef>
              <a:spcAft>
                <a:spcPts val="0"/>
              </a:spcAft>
              <a:buNone/>
              <a:tabLst>
                <a:tab pos="2700655" algn="l"/>
              </a:tabLst>
            </a:pPr>
            <a:endParaRPr lang="fr-CA" sz="2800" dirty="0">
              <a:solidFill>
                <a:srgbClr val="000000"/>
              </a:solidFill>
              <a:ea typeface="Trebuchet MS" panose="020B0603020202020204" pitchFamily="34" charset="0"/>
              <a:cs typeface="Trebuchet MS" panose="020B0603020202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7D172C9-2E3B-43C8-B889-B2B3CC0882D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8"/>
          <a:srcRect t="72843"/>
          <a:stretch/>
        </p:blipFill>
        <p:spPr>
          <a:xfrm>
            <a:off x="0" y="5388076"/>
            <a:ext cx="12191999" cy="1469923"/>
          </a:xfrm>
          <a:prstGeom prst="rect">
            <a:avLst/>
          </a:prstGeom>
        </p:spPr>
      </p:pic>
      <p:pic>
        <p:nvPicPr>
          <p:cNvPr id="6" name="Graphique 5" descr="Griller des marshmallows contour">
            <a:extLst>
              <a:ext uri="{FF2B5EF4-FFF2-40B4-BE49-F238E27FC236}">
                <a16:creationId xmlns:a16="http://schemas.microsoft.com/office/drawing/2014/main" id="{1DAAE8BE-3452-45D6-8956-658B8B838329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8799444" y="570706"/>
            <a:ext cx="914400" cy="9144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A59A551B-16A8-4B76-A7CA-A2F18A398E85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784476" y="1760852"/>
            <a:ext cx="1815134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b="1" spc="-15" dirty="0">
                <a:solidFill>
                  <a:srgbClr val="0BDB9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Trebuchet MS" panose="020B0603020202020204" pitchFamily="34" charset="0"/>
              </a:rPr>
              <a:t>L’exercice </a:t>
            </a:r>
          </a:p>
          <a:p>
            <a:r>
              <a:rPr lang="fr-CA" sz="2800" b="1" spc="-15" dirty="0">
                <a:solidFill>
                  <a:srgbClr val="0BDB9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Trebuchet MS" panose="020B0603020202020204" pitchFamily="34" charset="0"/>
              </a:rPr>
              <a:t>physique  </a:t>
            </a:r>
            <a:endParaRPr lang="fr-CA" sz="2800" b="1" spc="-15" dirty="0">
              <a:latin typeface="Trebuchet MS" panose="020B0603020202020204" pitchFamily="34" charset="0"/>
              <a:ea typeface="Arial" panose="020B0604020202020204" pitchFamily="34" charset="0"/>
              <a:cs typeface="Trebuchet MS" panose="020B0603020202020204" pitchFamily="34" charset="0"/>
            </a:endParaRPr>
          </a:p>
          <a:p>
            <a:endParaRPr lang="fr-CA" dirty="0"/>
          </a:p>
        </p:txBody>
      </p:sp>
      <p:pic>
        <p:nvPicPr>
          <p:cNvPr id="7" name="Graphique 3" descr="Football contour">
            <a:extLst>
              <a:ext uri="{FF2B5EF4-FFF2-40B4-BE49-F238E27FC236}">
                <a16:creationId xmlns:a16="http://schemas.microsoft.com/office/drawing/2014/main" id="{1B7E07D5-3B15-5609-8AD5-05815F87ED14}"/>
              </a:ext>
            </a:extLst>
          </p:cNvPr>
          <p:cNvPicPr/>
          <p:nvPr>
            <p:custDataLst>
              <p:tags r:id="rId6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702867" y="3062122"/>
            <a:ext cx="1569278" cy="1746408"/>
          </a:xfrm>
          <a:prstGeom prst="rect">
            <a:avLst/>
          </a:prstGeom>
        </p:spPr>
      </p:pic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9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75628115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787C06F5E01764594DD21339AA8897B" ma:contentTypeVersion="16" ma:contentTypeDescription="Crée un document." ma:contentTypeScope="" ma:versionID="be72086aadd4f5c68f247c7576d6ed48">
  <xsd:schema xmlns:xsd="http://www.w3.org/2001/XMLSchema" xmlns:xs="http://www.w3.org/2001/XMLSchema" xmlns:p="http://schemas.microsoft.com/office/2006/metadata/properties" xmlns:ns2="cd95c8f1-3cc3-4b75-8c41-c750205dc126" xmlns:ns3="bc2d96f8-f76f-46b3-b2c2-a8ec45c8f182" targetNamespace="http://schemas.microsoft.com/office/2006/metadata/properties" ma:root="true" ma:fieldsID="16833489ae2937dc040d1df31738f2e0" ns2:_="" ns3:_="">
    <xsd:import namespace="cd95c8f1-3cc3-4b75-8c41-c750205dc126"/>
    <xsd:import namespace="bc2d96f8-f76f-46b3-b2c2-a8ec45c8f18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LengthInSecond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d95c8f1-3cc3-4b75-8c41-c750205dc12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9" nillable="true" ma:taxonomy="true" ma:internalName="lcf76f155ced4ddcb4097134ff3c332f" ma:taxonomyFieldName="MediaServiceImageTags" ma:displayName="Balises d’images" ma:readOnly="false" ma:fieldId="{5cf76f15-5ced-4ddc-b409-7134ff3c332f}" ma:taxonomyMulti="true" ma:sspId="d264a842-8adc-43f3-ad4e-91e5e271ce1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2d96f8-f76f-46b3-b2c2-a8ec45c8f182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4cdef15d-bc0c-4c46-9001-376561642adc}" ma:internalName="TaxCatchAll" ma:showField="CatchAllData" ma:web="bc2d96f8-f76f-46b3-b2c2-a8ec45c8f18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d95c8f1-3cc3-4b75-8c41-c750205dc126">
      <Terms xmlns="http://schemas.microsoft.com/office/infopath/2007/PartnerControls"/>
    </lcf76f155ced4ddcb4097134ff3c332f>
    <TaxCatchAll xmlns="bc2d96f8-f76f-46b3-b2c2-a8ec45c8f182" xsi:nil="true"/>
  </documentManagement>
</p:properties>
</file>

<file path=customXml/itemProps1.xml><?xml version="1.0" encoding="utf-8"?>
<ds:datastoreItem xmlns:ds="http://schemas.openxmlformats.org/officeDocument/2006/customXml" ds:itemID="{FACC0227-F89B-4BD4-988E-146B0A1A0A6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d95c8f1-3cc3-4b75-8c41-c750205dc126"/>
    <ds:schemaRef ds:uri="bc2d96f8-f76f-46b3-b2c2-a8ec45c8f18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DF0B419-5C3A-4558-B410-556A5878D15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5A46683-6DDB-4F31-AFED-9D6CED3F1BCB}">
  <ds:schemaRefs>
    <ds:schemaRef ds:uri="http://schemas.microsoft.com/office/2006/documentManagement/types"/>
    <ds:schemaRef ds:uri="bc2d96f8-f76f-46b3-b2c2-a8ec45c8f182"/>
    <ds:schemaRef ds:uri="cd95c8f1-3cc3-4b75-8c41-c750205dc126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purl.org/dc/terms/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473</Words>
  <Application>Microsoft Office PowerPoint</Application>
  <PresentationFormat>Grand écran</PresentationFormat>
  <Paragraphs>86</Paragraphs>
  <Slides>17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Trebuchet MS</vt:lpstr>
      <vt:lpstr>Thème Office</vt:lpstr>
      <vt:lpstr>Présentation PowerPoint</vt:lpstr>
      <vt:lpstr>Retour sur l’atelier précédent</vt:lpstr>
      <vt:lpstr>Les aventures de Léo et de Charlie</vt:lpstr>
      <vt:lpstr>Présentation PowerPoint</vt:lpstr>
      <vt:lpstr>Présentation PowerPoint</vt:lpstr>
      <vt:lpstr>Présentation PowerPoint</vt:lpstr>
      <vt:lpstr>Présentation PowerPoint</vt:lpstr>
      <vt:lpstr>Se calmer le pompon</vt:lpstr>
      <vt:lpstr>Se calmer le pompon</vt:lpstr>
      <vt:lpstr>Se calmer le pompon</vt:lpstr>
      <vt:lpstr>Se calmer le pompon</vt:lpstr>
      <vt:lpstr>Se calmer le pompon</vt:lpstr>
      <vt:lpstr>Se calmer le pompon</vt:lpstr>
      <vt:lpstr>Se calmer le pompon</vt:lpstr>
      <vt:lpstr>Se calmer le pompon</vt:lpstr>
      <vt:lpstr>Défi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Audrey Dupuis</dc:creator>
  <cp:lastModifiedBy>Caroline Marcoux (CISSSMC16)</cp:lastModifiedBy>
  <cp:revision>10</cp:revision>
  <dcterms:created xsi:type="dcterms:W3CDTF">2021-07-12T13:08:33Z</dcterms:created>
  <dcterms:modified xsi:type="dcterms:W3CDTF">2023-08-11T18:22:17Z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0x010100B787C06F5E01764594DD21339AA8897B</vt:lpwstr>
  </property>
  <property fmtid="{D5CDD505-2E9C-101B-9397-08002B2CF9AE}" pid="3" name="MediaServiceImageTags">
    <vt:lpwstr/>
  </property>
</Properties>
</file>