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7" r:id="rId5"/>
    <p:sldId id="267" r:id="rId6"/>
    <p:sldId id="269" r:id="rId7"/>
    <p:sldId id="270" r:id="rId8"/>
    <p:sldId id="271" r:id="rId9"/>
    <p:sldId id="256" r:id="rId10"/>
    <p:sldId id="264" r:id="rId11"/>
    <p:sldId id="265" r:id="rId12"/>
    <p:sldId id="268" r:id="rId13"/>
    <p:sldId id="272" r:id="rId14"/>
    <p:sldId id="266" r:id="rId15"/>
    <p:sldId id="260" r:id="rId16"/>
    <p:sldId id="263" r:id="rId17"/>
    <p:sldId id="25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B80EEC-3FDE-7639-6BEF-92FF16B5F7A8}" name="Sloe Gestion" initials="SG" userId="650979b2b65ec432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2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C172D-8C24-05C5-6259-D86AA4E5B638}" v="3" dt="2023-08-10T14:52:49.302"/>
    <p1510:client id="{E5886B84-777C-3299-47E0-473DD443C8C7}" v="82" dt="2023-08-09T20:06:27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érie Serres (CISSSMC16)" userId="S::valerie.serres.cssshrr16_ssss.gouv.qc.ca#ext#@usherbrooke.onmicrosoft.com::ec111c61-4067-457c-b9e4-592ee8c984e0" providerId="AD" clId="Web-{24C15130-6E58-00D4-3BB1-3A772546B6AC}"/>
    <pc:docChg chg="modSld">
      <pc:chgData name="Valérie Serres (CISSSMC16)" userId="S::valerie.serres.cssshrr16_ssss.gouv.qc.ca#ext#@usherbrooke.onmicrosoft.com::ec111c61-4067-457c-b9e4-592ee8c984e0" providerId="AD" clId="Web-{24C15130-6E58-00D4-3BB1-3A772546B6AC}" dt="2023-07-05T18:29:15.430" v="6" actId="1076"/>
      <pc:docMkLst>
        <pc:docMk/>
      </pc:docMkLst>
      <pc:sldChg chg="modSp">
        <pc:chgData name="Valérie Serres (CISSSMC16)" userId="S::valerie.serres.cssshrr16_ssss.gouv.qc.ca#ext#@usherbrooke.onmicrosoft.com::ec111c61-4067-457c-b9e4-592ee8c984e0" providerId="AD" clId="Web-{24C15130-6E58-00D4-3BB1-3A772546B6AC}" dt="2023-07-05T18:28:47.602" v="5" actId="20577"/>
        <pc:sldMkLst>
          <pc:docMk/>
          <pc:sldMk cId="328163142" sldId="264"/>
        </pc:sldMkLst>
        <pc:spChg chg="mod">
          <ac:chgData name="Valérie Serres (CISSSMC16)" userId="S::valerie.serres.cssshrr16_ssss.gouv.qc.ca#ext#@usherbrooke.onmicrosoft.com::ec111c61-4067-457c-b9e4-592ee8c984e0" providerId="AD" clId="Web-{24C15130-6E58-00D4-3BB1-3A772546B6AC}" dt="2023-07-05T18:28:47.602" v="5" actId="20577"/>
          <ac:spMkLst>
            <pc:docMk/>
            <pc:sldMk cId="328163142" sldId="264"/>
            <ac:spMk id="3" creationId="{AFCB3CAD-3C22-450D-B5C4-2878CEC6D9D1}"/>
          </ac:spMkLst>
        </pc:spChg>
      </pc:sldChg>
      <pc:sldChg chg="modSp">
        <pc:chgData name="Valérie Serres (CISSSMC16)" userId="S::valerie.serres.cssshrr16_ssss.gouv.qc.ca#ext#@usherbrooke.onmicrosoft.com::ec111c61-4067-457c-b9e4-592ee8c984e0" providerId="AD" clId="Web-{24C15130-6E58-00D4-3BB1-3A772546B6AC}" dt="2023-07-05T18:29:15.430" v="6" actId="1076"/>
        <pc:sldMkLst>
          <pc:docMk/>
          <pc:sldMk cId="1247130892" sldId="268"/>
        </pc:sldMkLst>
        <pc:spChg chg="mod">
          <ac:chgData name="Valérie Serres (CISSSMC16)" userId="S::valerie.serres.cssshrr16_ssss.gouv.qc.ca#ext#@usherbrooke.onmicrosoft.com::ec111c61-4067-457c-b9e4-592ee8c984e0" providerId="AD" clId="Web-{24C15130-6E58-00D4-3BB1-3A772546B6AC}" dt="2023-07-05T18:29:15.430" v="6" actId="1076"/>
          <ac:spMkLst>
            <pc:docMk/>
            <pc:sldMk cId="1247130892" sldId="268"/>
            <ac:spMk id="13" creationId="{6D0C22A7-115D-AB8E-C6E2-7A4CD60361EC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E5886B84-777C-3299-47E0-473DD443C8C7}"/>
    <pc:docChg chg="modSld sldOrd">
      <pc:chgData name="caroline.marcoux.cisssmc16" userId="S::caroline.marcoux.cisssmc16_ssss.gouv.qc.ca#ext#@usherbrooke.onmicrosoft.com::a0a1b8ce-a2cc-45cb-9f01-b71e16087350" providerId="AD" clId="Web-{E5886B84-777C-3299-47E0-473DD443C8C7}" dt="2023-08-09T20:06:24.532" v="80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E5886B84-777C-3299-47E0-473DD443C8C7}" dt="2023-08-09T20:06:24.532" v="80" actId="20577"/>
        <pc:sldMkLst>
          <pc:docMk/>
          <pc:sldMk cId="3052005151" sldId="263"/>
        </pc:sldMkLst>
        <pc:spChg chg="mod">
          <ac:chgData name="caroline.marcoux.cisssmc16" userId="S::caroline.marcoux.cisssmc16_ssss.gouv.qc.ca#ext#@usherbrooke.onmicrosoft.com::a0a1b8ce-a2cc-45cb-9f01-b71e16087350" providerId="AD" clId="Web-{E5886B84-777C-3299-47E0-473DD443C8C7}" dt="2023-08-09T20:06:24.532" v="80" actId="20577"/>
          <ac:spMkLst>
            <pc:docMk/>
            <pc:sldMk cId="3052005151" sldId="263"/>
            <ac:spMk id="3" creationId="{AFCB3CAD-3C22-450D-B5C4-2878CEC6D9D1}"/>
          </ac:spMkLst>
        </pc:spChg>
      </pc:sldChg>
      <pc:sldChg chg="modSp">
        <pc:chgData name="caroline.marcoux.cisssmc16" userId="S::caroline.marcoux.cisssmc16_ssss.gouv.qc.ca#ext#@usherbrooke.onmicrosoft.com::a0a1b8ce-a2cc-45cb-9f01-b71e16087350" providerId="AD" clId="Web-{E5886B84-777C-3299-47E0-473DD443C8C7}" dt="2023-08-09T15:06:34.869" v="24" actId="20577"/>
        <pc:sldMkLst>
          <pc:docMk/>
          <pc:sldMk cId="328163142" sldId="264"/>
        </pc:sldMkLst>
        <pc:spChg chg="mod">
          <ac:chgData name="caroline.marcoux.cisssmc16" userId="S::caroline.marcoux.cisssmc16_ssss.gouv.qc.ca#ext#@usherbrooke.onmicrosoft.com::a0a1b8ce-a2cc-45cb-9f01-b71e16087350" providerId="AD" clId="Web-{E5886B84-777C-3299-47E0-473DD443C8C7}" dt="2023-08-09T15:06:34.869" v="24" actId="20577"/>
          <ac:spMkLst>
            <pc:docMk/>
            <pc:sldMk cId="328163142" sldId="264"/>
            <ac:spMk id="3" creationId="{AFCB3CAD-3C22-450D-B5C4-2878CEC6D9D1}"/>
          </ac:spMkLst>
        </pc:spChg>
      </pc:sldChg>
      <pc:sldChg chg="addSp delSp modSp ord">
        <pc:chgData name="caroline.marcoux.cisssmc16" userId="S::caroline.marcoux.cisssmc16_ssss.gouv.qc.ca#ext#@usherbrooke.onmicrosoft.com::a0a1b8ce-a2cc-45cb-9f01-b71e16087350" providerId="AD" clId="Web-{E5886B84-777C-3299-47E0-473DD443C8C7}" dt="2023-08-09T18:54:04.012" v="69"/>
        <pc:sldMkLst>
          <pc:docMk/>
          <pc:sldMk cId="2840027141" sldId="272"/>
        </pc:sldMkLst>
        <pc:spChg chg="del">
          <ac:chgData name="caroline.marcoux.cisssmc16" userId="S::caroline.marcoux.cisssmc16_ssss.gouv.qc.ca#ext#@usherbrooke.onmicrosoft.com::a0a1b8ce-a2cc-45cb-9f01-b71e16087350" providerId="AD" clId="Web-{E5886B84-777C-3299-47E0-473DD443C8C7}" dt="2023-08-09T15:29:59.103" v="26"/>
          <ac:spMkLst>
            <pc:docMk/>
            <pc:sldMk cId="2840027141" sldId="272"/>
            <ac:spMk id="2" creationId="{B7EA9FC5-0E55-BFA2-D23B-50F592BAB668}"/>
          </ac:spMkLst>
        </pc:spChg>
        <pc:spChg chg="del">
          <ac:chgData name="caroline.marcoux.cisssmc16" userId="S::caroline.marcoux.cisssmc16_ssss.gouv.qc.ca#ext#@usherbrooke.onmicrosoft.com::a0a1b8ce-a2cc-45cb-9f01-b71e16087350" providerId="AD" clId="Web-{E5886B84-777C-3299-47E0-473DD443C8C7}" dt="2023-08-09T15:29:57.056" v="25"/>
          <ac:spMkLst>
            <pc:docMk/>
            <pc:sldMk cId="2840027141" sldId="272"/>
            <ac:spMk id="3" creationId="{94001926-4C48-8654-222B-F648EE921038}"/>
          </ac:spMkLst>
        </pc:spChg>
        <pc:spChg chg="add del mod">
          <ac:chgData name="caroline.marcoux.cisssmc16" userId="S::caroline.marcoux.cisssmc16_ssss.gouv.qc.ca#ext#@usherbrooke.onmicrosoft.com::a0a1b8ce-a2cc-45cb-9f01-b71e16087350" providerId="AD" clId="Web-{E5886B84-777C-3299-47E0-473DD443C8C7}" dt="2023-08-09T18:54:04.012" v="69"/>
          <ac:spMkLst>
            <pc:docMk/>
            <pc:sldMk cId="2840027141" sldId="272"/>
            <ac:spMk id="3" creationId="{E9B1AA1A-8190-6D44-7CE4-D0A54D00E296}"/>
          </ac:spMkLst>
        </pc:spChg>
        <pc:spChg chg="add del mod">
          <ac:chgData name="caroline.marcoux.cisssmc16" userId="S::caroline.marcoux.cisssmc16_ssss.gouv.qc.ca#ext#@usherbrooke.onmicrosoft.com::a0a1b8ce-a2cc-45cb-9f01-b71e16087350" providerId="AD" clId="Web-{E5886B84-777C-3299-47E0-473DD443C8C7}" dt="2023-08-09T18:54:00.356" v="68"/>
          <ac:spMkLst>
            <pc:docMk/>
            <pc:sldMk cId="2840027141" sldId="272"/>
            <ac:spMk id="8" creationId="{4BD87054-CC37-9AF5-E26C-AA3BD99143DE}"/>
          </ac:spMkLst>
        </pc:spChg>
        <pc:picChg chg="add del mod">
          <ac:chgData name="caroline.marcoux.cisssmc16" userId="S::caroline.marcoux.cisssmc16_ssss.gouv.qc.ca#ext#@usherbrooke.onmicrosoft.com::a0a1b8ce-a2cc-45cb-9f01-b71e16087350" providerId="AD" clId="Web-{E5886B84-777C-3299-47E0-473DD443C8C7}" dt="2023-08-09T15:30:02.150" v="28"/>
          <ac:picMkLst>
            <pc:docMk/>
            <pc:sldMk cId="2840027141" sldId="272"/>
            <ac:picMk id="4" creationId="{6ACEF885-AF66-0353-A96C-5E0EA0D9FD7A}"/>
          </ac:picMkLst>
        </pc:picChg>
        <pc:picChg chg="del">
          <ac:chgData name="caroline.marcoux.cisssmc16" userId="S::caroline.marcoux.cisssmc16_ssss.gouv.qc.ca#ext#@usherbrooke.onmicrosoft.com::a0a1b8ce-a2cc-45cb-9f01-b71e16087350" providerId="AD" clId="Web-{E5886B84-777C-3299-47E0-473DD443C8C7}" dt="2023-08-09T15:30:40.916" v="32"/>
          <ac:picMkLst>
            <pc:docMk/>
            <pc:sldMk cId="2840027141" sldId="272"/>
            <ac:picMk id="5" creationId="{481F5008-FA14-9DDC-376D-CAB5B78257A8}"/>
          </ac:picMkLst>
        </pc:picChg>
        <pc:picChg chg="add del mod modCrop">
          <ac:chgData name="caroline.marcoux.cisssmc16" userId="S::caroline.marcoux.cisssmc16_ssss.gouv.qc.ca#ext#@usherbrooke.onmicrosoft.com::a0a1b8ce-a2cc-45cb-9f01-b71e16087350" providerId="AD" clId="Web-{E5886B84-777C-3299-47E0-473DD443C8C7}" dt="2023-08-09T15:33:25.701" v="56"/>
          <ac:picMkLst>
            <pc:docMk/>
            <pc:sldMk cId="2840027141" sldId="272"/>
            <ac:picMk id="6" creationId="{307A0921-C15D-1440-2AF3-E6D3F4360792}"/>
          </ac:picMkLst>
        </pc:picChg>
        <pc:picChg chg="add mod modCrop">
          <ac:chgData name="caroline.marcoux.cisssmc16" userId="S::caroline.marcoux.cisssmc16_ssss.gouv.qc.ca#ext#@usherbrooke.onmicrosoft.com::a0a1b8ce-a2cc-45cb-9f01-b71e16087350" providerId="AD" clId="Web-{E5886B84-777C-3299-47E0-473DD443C8C7}" dt="2023-08-09T15:34:25.999" v="67"/>
          <ac:picMkLst>
            <pc:docMk/>
            <pc:sldMk cId="2840027141" sldId="272"/>
            <ac:picMk id="9" creationId="{D11E23AE-96EA-DCFF-5A8D-BA20F2186419}"/>
          </ac:picMkLst>
        </pc:picChg>
      </pc:sldChg>
    </pc:docChg>
  </pc:docChgLst>
  <pc:docChgLst>
    <pc:chgData name="caroline.marcoux.cisssmc16" userId="S::caroline.marcoux.cisssmc16_ssss.gouv.qc.ca#ext#@usherbrooke.onmicrosoft.com::a0a1b8ce-a2cc-45cb-9f01-b71e16087350" providerId="AD" clId="Web-{053C172D-8C24-05C5-6259-D86AA4E5B638}"/>
    <pc:docChg chg="modSld">
      <pc:chgData name="caroline.marcoux.cisssmc16" userId="S::caroline.marcoux.cisssmc16_ssss.gouv.qc.ca#ext#@usherbrooke.onmicrosoft.com::a0a1b8ce-a2cc-45cb-9f01-b71e16087350" providerId="AD" clId="Web-{053C172D-8C24-05C5-6259-D86AA4E5B638}" dt="2023-08-10T14:52:49.302" v="2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053C172D-8C24-05C5-6259-D86AA4E5B638}" dt="2023-08-10T14:52:49.302" v="2" actId="20577"/>
        <pc:sldMkLst>
          <pc:docMk/>
          <pc:sldMk cId="3052005151" sldId="263"/>
        </pc:sldMkLst>
        <pc:spChg chg="mod">
          <ac:chgData name="caroline.marcoux.cisssmc16" userId="S::caroline.marcoux.cisssmc16_ssss.gouv.qc.ca#ext#@usherbrooke.onmicrosoft.com::a0a1b8ce-a2cc-45cb-9f01-b71e16087350" providerId="AD" clId="Web-{053C172D-8C24-05C5-6259-D86AA4E5B638}" dt="2023-08-10T14:52:49.302" v="2" actId="20577"/>
          <ac:spMkLst>
            <pc:docMk/>
            <pc:sldMk cId="3052005151" sldId="263"/>
            <ac:spMk id="3" creationId="{AFCB3CAD-3C22-450D-B5C4-2878CEC6D9D1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FBF0BD88-D313-BCE0-21D7-82425CBE0CC8}"/>
    <pc:docChg chg="addSld modSld">
      <pc:chgData name="caroline.marcoux.cisssmc16" userId="S::caroline.marcoux.cisssmc16_ssss.gouv.qc.ca#ext#@usherbrooke.onmicrosoft.com::a0a1b8ce-a2cc-45cb-9f01-b71e16087350" providerId="AD" clId="Web-{FBF0BD88-D313-BCE0-21D7-82425CBE0CC8}" dt="2023-07-20T18:05:36.433" v="31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FBF0BD88-D313-BCE0-21D7-82425CBE0CC8}" dt="2023-07-20T18:03:34.762" v="29" actId="20577"/>
        <pc:sldMkLst>
          <pc:docMk/>
          <pc:sldMk cId="328163142" sldId="264"/>
        </pc:sldMkLst>
        <pc:spChg chg="mod">
          <ac:chgData name="caroline.marcoux.cisssmc16" userId="S::caroline.marcoux.cisssmc16_ssss.gouv.qc.ca#ext#@usherbrooke.onmicrosoft.com::a0a1b8ce-a2cc-45cb-9f01-b71e16087350" providerId="AD" clId="Web-{FBF0BD88-D313-BCE0-21D7-82425CBE0CC8}" dt="2023-07-20T18:03:34.762" v="29" actId="20577"/>
          <ac:spMkLst>
            <pc:docMk/>
            <pc:sldMk cId="328163142" sldId="264"/>
            <ac:spMk id="3" creationId="{AFCB3CAD-3C22-450D-B5C4-2878CEC6D9D1}"/>
          </ac:spMkLst>
        </pc:spChg>
      </pc:sldChg>
      <pc:sldChg chg="addSp new">
        <pc:chgData name="caroline.marcoux.cisssmc16" userId="S::caroline.marcoux.cisssmc16_ssss.gouv.qc.ca#ext#@usherbrooke.onmicrosoft.com::a0a1b8ce-a2cc-45cb-9f01-b71e16087350" providerId="AD" clId="Web-{FBF0BD88-D313-BCE0-21D7-82425CBE0CC8}" dt="2023-07-20T18:05:36.433" v="31"/>
        <pc:sldMkLst>
          <pc:docMk/>
          <pc:sldMk cId="2840027141" sldId="272"/>
        </pc:sldMkLst>
        <pc:picChg chg="add">
          <ac:chgData name="caroline.marcoux.cisssmc16" userId="S::caroline.marcoux.cisssmc16_ssss.gouv.qc.ca#ext#@usherbrooke.onmicrosoft.com::a0a1b8ce-a2cc-45cb-9f01-b71e16087350" providerId="AD" clId="Web-{FBF0BD88-D313-BCE0-21D7-82425CBE0CC8}" dt="2023-07-20T18:05:36.433" v="31"/>
          <ac:picMkLst>
            <pc:docMk/>
            <pc:sldMk cId="2840027141" sldId="272"/>
            <ac:picMk id="5" creationId="{481F5008-FA14-9DDC-376D-CAB5B78257A8}"/>
          </ac:picMkLst>
        </pc:picChg>
      </pc:sldChg>
    </pc:docChg>
  </pc:docChgLst>
  <pc:docChgLst>
    <pc:chgData name="Joelle Lepage" userId="0171402b-baed-4880-b438-773c90760392" providerId="ADAL" clId="{2A2AA968-73C2-4D23-8B81-4B067048F7C0}"/>
    <pc:docChg chg="modSld">
      <pc:chgData name="Joelle Lepage" userId="0171402b-baed-4880-b438-773c90760392" providerId="ADAL" clId="{2A2AA968-73C2-4D23-8B81-4B067048F7C0}" dt="2023-07-25T19:18:58.111" v="4" actId="20577"/>
      <pc:docMkLst>
        <pc:docMk/>
      </pc:docMkLst>
      <pc:sldChg chg="modSp mod">
        <pc:chgData name="Joelle Lepage" userId="0171402b-baed-4880-b438-773c90760392" providerId="ADAL" clId="{2A2AA968-73C2-4D23-8B81-4B067048F7C0}" dt="2023-07-25T19:18:58.111" v="4" actId="20577"/>
        <pc:sldMkLst>
          <pc:docMk/>
          <pc:sldMk cId="328163142" sldId="264"/>
        </pc:sldMkLst>
        <pc:spChg chg="mod">
          <ac:chgData name="Joelle Lepage" userId="0171402b-baed-4880-b438-773c90760392" providerId="ADAL" clId="{2A2AA968-73C2-4D23-8B81-4B067048F7C0}" dt="2023-07-25T19:18:58.111" v="4" actId="20577"/>
          <ac:spMkLst>
            <pc:docMk/>
            <pc:sldMk cId="328163142" sldId="264"/>
            <ac:spMk id="3" creationId="{AFCB3CAD-3C22-450D-B5C4-2878CEC6D9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0DCB9-A19D-46D5-B296-FEC937BB1FE0}" type="datetimeFigureOut">
              <a:rPr lang="fr-CA" smtClean="0"/>
              <a:t>2023-08-14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48D25-7950-4317-AB5A-14EDF08014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702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E7B8-67F3-47AF-802C-B6FF23D8D52B}" type="datetime1">
              <a:rPr lang="fr-CA" smtClean="0"/>
              <a:t>2023-08-14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BBC0-C675-4A1F-9433-73BEC2386BE2}" type="datetime1">
              <a:rPr lang="fr-CA" smtClean="0"/>
              <a:t>2023-08-14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E840-F6B9-4416-AA7A-F0F86C9262F8}" type="datetime1">
              <a:rPr lang="fr-CA" smtClean="0"/>
              <a:t>2023-08-14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60C9-0F82-4C5E-B5C6-210F27E38FD6}" type="datetime1">
              <a:rPr lang="fr-CA" smtClean="0"/>
              <a:t>2023-08-14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253F4-A656-40E3-8AF1-0C41A26FD405}" type="datetime1">
              <a:rPr lang="fr-CA" smtClean="0"/>
              <a:t>2023-08-14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0BB3-A3B3-4F1D-9B3C-C871425AEA58}" type="datetime1">
              <a:rPr lang="fr-CA" smtClean="0"/>
              <a:t>2023-08-14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C853-8E0E-4E39-8FAF-70F29CF43989}" type="datetime1">
              <a:rPr lang="fr-CA" smtClean="0"/>
              <a:t>2023-08-14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5AB7E-8260-42EE-841A-DFA245A2796F}" type="datetime1">
              <a:rPr lang="fr-CA" smtClean="0"/>
              <a:t>2023-08-14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073A-A3C2-4CB5-A495-F38418FA08F2}" type="datetime1">
              <a:rPr lang="fr-CA" smtClean="0"/>
              <a:t>2023-08-14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136D9-8ADE-4BD4-AB1B-F4C9A8F5FBDF}" type="datetime1">
              <a:rPr lang="fr-CA" smtClean="0"/>
              <a:t>2023-08-14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85684-9330-4B7E-B2EF-11F822E526CE}" type="datetime1">
              <a:rPr lang="fr-CA" smtClean="0"/>
              <a:t>2023-08-14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38630-737C-405D-8507-7C3D24495C99}" type="datetime1">
              <a:rPr lang="fr-CA" smtClean="0"/>
              <a:t>2023-08-14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8.xml"/><Relationship Id="rId7" Type="http://schemas.openxmlformats.org/officeDocument/2006/relationships/image" Target="../media/image8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10" Type="http://schemas.openxmlformats.org/officeDocument/2006/relationships/image" Target="../media/image12.png"/><Relationship Id="rId4" Type="http://schemas.openxmlformats.org/officeDocument/2006/relationships/tags" Target="../tags/tag29.xml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33.xml"/><Relationship Id="rId7" Type="http://schemas.openxmlformats.org/officeDocument/2006/relationships/image" Target="../media/image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0" Type="http://schemas.openxmlformats.org/officeDocument/2006/relationships/image" Target="../media/image11.png"/><Relationship Id="rId4" Type="http://schemas.openxmlformats.org/officeDocument/2006/relationships/tags" Target="../tags/tag11.xml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2.png"/><Relationship Id="rId5" Type="http://schemas.openxmlformats.org/officeDocument/2006/relationships/tags" Target="../tags/tag17.xml"/><Relationship Id="rId10" Type="http://schemas.openxmlformats.org/officeDocument/2006/relationships/image" Target="../media/image10.svg"/><Relationship Id="rId4" Type="http://schemas.openxmlformats.org/officeDocument/2006/relationships/tags" Target="../tags/tag16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5.svg"/><Relationship Id="rId5" Type="http://schemas.openxmlformats.org/officeDocument/2006/relationships/tags" Target="../tags/tag23.xml"/><Relationship Id="rId10" Type="http://schemas.openxmlformats.org/officeDocument/2006/relationships/image" Target="../media/image14.png"/><Relationship Id="rId4" Type="http://schemas.openxmlformats.org/officeDocument/2006/relationships/tags" Target="../tags/tag2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14627" y="356755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4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4.1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 descr="Une image contenant texte, capture d’écran, dessin humoristique, illustration&#10;&#10;Description générée automatiquement">
            <a:extLst>
              <a:ext uri="{FF2B5EF4-FFF2-40B4-BE49-F238E27FC236}">
                <a16:creationId xmlns:a16="http://schemas.microsoft.com/office/drawing/2014/main" id="{D11E23AE-96EA-DCFF-5A8D-BA20F2186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2" r="-252" b="20864"/>
          <a:stretch/>
        </p:blipFill>
        <p:spPr>
          <a:xfrm>
            <a:off x="2342620" y="229763"/>
            <a:ext cx="7488276" cy="655504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002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Mon tourbillon intérieur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43930" y="2254188"/>
            <a:ext cx="7532104" cy="3286225"/>
          </a:xfrm>
        </p:spPr>
        <p:txBody>
          <a:bodyPr>
            <a:normAutofit/>
          </a:bodyPr>
          <a:lstStyle/>
          <a:p>
            <a:pPr marL="457200" marR="234315" lvl="3" indent="-457200" algn="just">
              <a:spcBef>
                <a:spcPts val="35"/>
              </a:spcBef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Peux-tu nommer des situations stressantes que tu as vécues dernièrement?</a:t>
            </a:r>
          </a:p>
          <a:p>
            <a:pPr marL="457200" marR="234315" lvl="3" indent="-457200" algn="just">
              <a:spcBef>
                <a:spcPts val="35"/>
              </a:spcBef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marR="234315" lvl="3" indent="-457200" algn="just">
              <a:spcBef>
                <a:spcPts val="35"/>
              </a:spcBef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Quelles sont les sensations et les émotions que tu as vécues et les pensées qui ont surgi dans ces situations?</a:t>
            </a:r>
            <a:endParaRPr lang="fr-CA" sz="40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bouillis avec un remplissage uni">
            <a:extLst>
              <a:ext uri="{FF2B5EF4-FFF2-40B4-BE49-F238E27FC236}">
                <a16:creationId xmlns:a16="http://schemas.microsoft.com/office/drawing/2014/main" id="{B7EB4B2E-F96D-44AC-B705-DAFF0FB3FC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8104" y="514549"/>
            <a:ext cx="914400" cy="914400"/>
          </a:xfrm>
          <a:prstGeom prst="rect">
            <a:avLst/>
          </a:prstGeom>
        </p:spPr>
      </p:pic>
      <p:pic>
        <p:nvPicPr>
          <p:cNvPr id="8" name="Image 7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E200C94B-E9DE-440E-AF27-3034ED6EBE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0" y="2190418"/>
            <a:ext cx="1533147" cy="341376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809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Mon tourbillon intérieur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780016" y="1785885"/>
            <a:ext cx="7730966" cy="3286225"/>
          </a:xfrm>
        </p:spPr>
        <p:txBody>
          <a:bodyPr>
            <a:normAutofit fontScale="92500" lnSpcReduction="20000"/>
          </a:bodyPr>
          <a:lstStyle/>
          <a:p>
            <a:pPr marL="0" marR="234315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7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</a:t>
            </a:r>
            <a:r>
              <a:rPr lang="fr-CA" sz="2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 connaissant bien les sensations, émotions et pensées qui apparaissent lorsque tu vis une situation de stress, </a:t>
            </a:r>
            <a:r>
              <a:rPr lang="fr-CA" sz="27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tu peux</a:t>
            </a:r>
            <a:r>
              <a:rPr lang="fr-CA" sz="2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développer une sorte de système d’alarme. </a:t>
            </a:r>
          </a:p>
          <a:p>
            <a:pPr marL="285750" marR="234315" lvl="3" indent="-285750" algn="just">
              <a:lnSpc>
                <a:spcPct val="11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234315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 système d’alarme t’avertira rapidement que tu vis du stress.</a:t>
            </a:r>
          </a:p>
          <a:p>
            <a:pPr marL="285750" marR="234315" lvl="3" indent="-285750" algn="just">
              <a:lnSpc>
                <a:spcPct val="11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234315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7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Tu pourras</a:t>
            </a:r>
            <a:r>
              <a:rPr lang="fr-CA" sz="2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ainsi prendre des moyens pour </a:t>
            </a:r>
            <a:r>
              <a:rPr lang="fr-CA" sz="27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apprivoiser ce</a:t>
            </a:r>
            <a:endParaRPr lang="fr-CA" sz="2700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234315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stress avant qu’il ne devienne trop gros.</a:t>
            </a:r>
            <a:endParaRPr lang="fr-CA" sz="27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bouillis avec un remplissage uni">
            <a:extLst>
              <a:ext uri="{FF2B5EF4-FFF2-40B4-BE49-F238E27FC236}">
                <a16:creationId xmlns:a16="http://schemas.microsoft.com/office/drawing/2014/main" id="{B7EB4B2E-F96D-44AC-B705-DAFF0FB3FC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8104" y="514549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2E760D-1A86-FE0E-C89D-14E51245C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2" y="2111722"/>
            <a:ext cx="1398192" cy="222894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7" y="1988177"/>
            <a:ext cx="4211645" cy="3452042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000" spc="-15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indent="0" algn="just">
              <a:spcBef>
                <a:spcPts val="600"/>
              </a:spcBef>
              <a:buSzPts val="1100"/>
              <a:buNone/>
              <a:tabLst>
                <a:tab pos="2000885" algn="l"/>
              </a:tabLst>
            </a:pPr>
            <a:r>
              <a:rPr lang="fr-CA" sz="2650" spc="-15" dirty="0">
                <a:effectLst/>
                <a:latin typeface="Calibri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dirty="0"/>
              <a:t>essaie de classer les sensations, les émotions et les pensées que tu ressentiras à l’aide du schéma de l’image de Charlie la prochaine fois que tu vivras un stress.</a:t>
            </a:r>
            <a:endParaRPr lang="fr-CA" sz="2650" dirty="0">
              <a:effectLst/>
              <a:latin typeface="Arial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1D57BD-021A-4D3F-BA3F-BDAA86EFAEE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53" y="1988176"/>
            <a:ext cx="2067566" cy="402559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3252216" y="0"/>
            <a:ext cx="882700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24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D3F108A-0E87-99B6-9AD0-DD7B09B46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08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B4A7D8-008C-19DB-A410-B923D9D0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445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71A3480-4F1A-063A-12DF-987ADA62E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34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Mon tourbillon intérieur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948873" y="1840112"/>
            <a:ext cx="7869382" cy="3547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34315" lvl="3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J</a:t>
            </a: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 vais piger des </a:t>
            </a: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élèves</a:t>
            </a: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au hasard pour aider Léo à trouver les mots pour parler à William.</a:t>
            </a:r>
          </a:p>
          <a:p>
            <a:pPr marL="0" marR="234315" lvl="3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a typeface="Arial" panose="020B0604020202020204" pitchFamily="34" charset="0"/>
            </a:endParaRPr>
          </a:p>
          <a:p>
            <a:pPr marL="0" marR="234315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effectLst/>
                <a:ea typeface="Arial" panose="020B0604020202020204" pitchFamily="34" charset="0"/>
              </a:rPr>
              <a:t>Si ton nom est pigé, tu devras </a:t>
            </a:r>
            <a:r>
              <a:rPr lang="fr-CA" sz="2800" dirty="0">
                <a:ea typeface="Arial" panose="020B0604020202020204" pitchFamily="34" charset="0"/>
              </a:rPr>
              <a:t>aller au gymnase faire</a:t>
            </a:r>
            <a:r>
              <a:rPr lang="fr-CA" sz="2800" dirty="0">
                <a:effectLst/>
                <a:ea typeface="Arial" panose="020B0604020202020204" pitchFamily="34" charset="0"/>
              </a:rPr>
              <a:t> </a:t>
            </a:r>
            <a:r>
              <a:rPr lang="fr-CA" sz="2800" dirty="0">
                <a:ea typeface="Arial" panose="020B0604020202020204" pitchFamily="34" charset="0"/>
              </a:rPr>
              <a:t>une présentation </a:t>
            </a:r>
            <a:r>
              <a:rPr lang="fr-CA" sz="2800" dirty="0">
                <a:effectLst/>
                <a:ea typeface="Arial" panose="020B0604020202020204" pitchFamily="34" charset="0"/>
              </a:rPr>
              <a:t>de deux minutes </a:t>
            </a:r>
            <a:r>
              <a:rPr lang="fr-CA" sz="2800" dirty="0">
                <a:ea typeface="Arial" panose="020B0604020202020204" pitchFamily="34" charset="0"/>
              </a:rPr>
              <a:t>sur</a:t>
            </a:r>
            <a:r>
              <a:rPr lang="fr-CA" sz="2800" dirty="0">
                <a:effectLst/>
                <a:ea typeface="Arial" panose="020B0604020202020204" pitchFamily="34" charset="0"/>
              </a:rPr>
              <a:t> tes trucs pour exprimer tes pensées et tes émotions</a:t>
            </a:r>
            <a:r>
              <a:rPr lang="fr-CA" sz="2800" dirty="0">
                <a:ea typeface="Arial" panose="020B0604020202020204" pitchFamily="34" charset="0"/>
              </a:rPr>
              <a:t> devant plusieurs classes de l'école</a:t>
            </a:r>
            <a:r>
              <a:rPr lang="fr-CA" sz="2800" dirty="0">
                <a:effectLst/>
                <a:ea typeface="Arial" panose="020B0604020202020204" pitchFamily="34" charset="0"/>
              </a:rPr>
              <a:t>.</a:t>
            </a:r>
            <a:endParaRPr lang="fr-CA" sz="2800" dirty="0">
              <a:effectLst/>
              <a:ea typeface="Arial" panose="020B0604020202020204" pitchFamily="34" charset="0"/>
              <a:cs typeface="Calibri"/>
            </a:endParaRPr>
          </a:p>
          <a:p>
            <a:pPr marL="457200" marR="234315" lvl="3" indent="-457200" algn="just">
              <a:spcBef>
                <a:spcPts val="35"/>
              </a:spcBef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bouillis avec un remplissage uni">
            <a:extLst>
              <a:ext uri="{FF2B5EF4-FFF2-40B4-BE49-F238E27FC236}">
                <a16:creationId xmlns:a16="http://schemas.microsoft.com/office/drawing/2014/main" id="{B7EB4B2E-F96D-44AC-B705-DAFF0FB3FC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8104" y="514549"/>
            <a:ext cx="914400" cy="914400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7DF4BF-22AB-44A3-BF8E-751D7B5C93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25" y="3429000"/>
            <a:ext cx="1740399" cy="299923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16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Mon tourbillon intérieur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783043" y="1578373"/>
            <a:ext cx="7943269" cy="36788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34315" lvl="3" indent="0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Cette situation était probablement stressante…</a:t>
            </a:r>
          </a:p>
          <a:p>
            <a:pPr marL="0" marR="234315" lvl="3" indent="0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7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315" lvl="3" indent="0">
              <a:spcBef>
                <a:spcPts val="35"/>
              </a:spcBef>
              <a:buNone/>
              <a:tabLst>
                <a:tab pos="2700338" algn="l"/>
              </a:tabLst>
            </a:pPr>
            <a:r>
              <a:rPr lang="fr-CA" sz="2600" spc="20" dirty="0"/>
              <a:t>Réponds aux questions suivantes sur tes post-it, puis </a:t>
            </a:r>
            <a:r>
              <a:rPr lang="fr-CA" sz="2600" dirty="0"/>
              <a:t>viens les coller au bon endroit sur l’image de Charlie :</a:t>
            </a:r>
          </a:p>
          <a:p>
            <a:pPr marL="0" marR="234315" lvl="3" indent="0">
              <a:spcBef>
                <a:spcPts val="35"/>
              </a:spcBef>
              <a:buNone/>
              <a:tabLst>
                <a:tab pos="2700655" algn="l"/>
              </a:tabLst>
            </a:pPr>
            <a:endParaRPr lang="fr-CA" sz="1050" dirty="0"/>
          </a:p>
          <a:p>
            <a:pPr marL="342900" marR="44450" indent="-342900">
              <a:lnSpc>
                <a:spcPct val="100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"/>
              <a:tabLst>
                <a:tab pos="2700655" algn="l"/>
              </a:tabLst>
            </a:pPr>
            <a:r>
              <a:rPr lang="fr-CA" sz="2600" dirty="0">
                <a:latin typeface="Calibri"/>
                <a:ea typeface="Arial" panose="020B0604020202020204" pitchFamily="34" charset="0"/>
                <a:cs typeface="Calibri"/>
              </a:rPr>
              <a:t>Qu'est-ce que tu as ressenti</a:t>
            </a:r>
            <a:r>
              <a:rPr lang="fr-CA" sz="2600" b="0" dirty="0">
                <a:effectLst/>
                <a:latin typeface="Calibri"/>
                <a:ea typeface="Arial" panose="020B0604020202020204" pitchFamily="34" charset="0"/>
                <a:cs typeface="Calibri"/>
              </a:rPr>
              <a:t> dans ton corps</a:t>
            </a:r>
            <a:r>
              <a:rPr lang="fr-CA" sz="2600" dirty="0">
                <a:latin typeface="Calibri"/>
                <a:ea typeface="Arial" panose="020B0604020202020204" pitchFamily="34" charset="0"/>
                <a:cs typeface="Calibri"/>
              </a:rPr>
              <a:t> (sensations physiques)? </a:t>
            </a:r>
            <a:endParaRPr lang="fr-CA" sz="2600" b="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/>
            </a:endParaRPr>
          </a:p>
          <a:p>
            <a:pPr marL="342900" marR="44450" indent="-342900">
              <a:spcBef>
                <a:spcPts val="600"/>
              </a:spcBef>
              <a:buSzPct val="80000"/>
              <a:buFont typeface="Symbol" panose="05050102010706020507" pitchFamily="18" charset="2"/>
              <a:buChar char=""/>
            </a:pPr>
            <a:r>
              <a:rPr lang="fr-CA" sz="2600" b="0" dirty="0">
                <a:effectLst/>
                <a:latin typeface="Calibri"/>
                <a:ea typeface="Arial" panose="020B0604020202020204" pitchFamily="34" charset="0"/>
                <a:cs typeface="Calibri"/>
              </a:rPr>
              <a:t>Comment te sentais-tu</a:t>
            </a:r>
            <a:r>
              <a:rPr lang="fr-CA" sz="2600" dirty="0">
                <a:latin typeface="Calibri"/>
                <a:ea typeface="Arial" panose="020B0604020202020204" pitchFamily="34" charset="0"/>
                <a:cs typeface="Calibri"/>
              </a:rPr>
              <a:t> (émotions)? </a:t>
            </a:r>
            <a:endParaRPr lang="fr-CA" sz="2600" b="1" dirty="0">
              <a:effectLst/>
              <a:latin typeface="Arial"/>
              <a:ea typeface="Arial" panose="020B0604020202020204" pitchFamily="34" charset="0"/>
            </a:endParaRPr>
          </a:p>
          <a:p>
            <a:pPr marL="342900" marR="44450" indent="-342900">
              <a:spcBef>
                <a:spcPts val="600"/>
              </a:spcBef>
              <a:buSzPct val="80000"/>
              <a:buFont typeface="Symbol" panose="05050102010706020507" pitchFamily="18" charset="2"/>
              <a:buChar char=""/>
            </a:pPr>
            <a:r>
              <a:rPr lang="fr-CA" sz="2600" b="0" dirty="0">
                <a:effectLst/>
                <a:latin typeface="Calibri"/>
                <a:ea typeface="Arial" panose="020B0604020202020204" pitchFamily="34" charset="0"/>
                <a:cs typeface="Calibri"/>
              </a:rPr>
              <a:t>Qu’est-ce que tu t’es dit dans ta tête</a:t>
            </a:r>
            <a:r>
              <a:rPr lang="fr-CA" sz="2600" dirty="0">
                <a:latin typeface="Calibri"/>
                <a:ea typeface="Arial" panose="020B0604020202020204" pitchFamily="34" charset="0"/>
                <a:cs typeface="Calibri"/>
              </a:rPr>
              <a:t> (pensées)? </a:t>
            </a:r>
            <a:endParaRPr lang="fr-CA" sz="2600" b="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/>
            </a:endParaRPr>
          </a:p>
          <a:p>
            <a:pPr marL="342900" marR="4445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CA" sz="2400" spc="-15" dirty="0"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0" marR="234315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6" name="Graphique 5" descr="Gribouillis avec un remplissage uni">
            <a:extLst>
              <a:ext uri="{FF2B5EF4-FFF2-40B4-BE49-F238E27FC236}">
                <a16:creationId xmlns:a16="http://schemas.microsoft.com/office/drawing/2014/main" id="{B7EB4B2E-F96D-44AC-B705-DAFF0FB3FC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18104" y="514549"/>
            <a:ext cx="914400" cy="914400"/>
          </a:xfrm>
          <a:prstGeom prst="rect">
            <a:avLst/>
          </a:prstGeom>
        </p:spPr>
      </p:pic>
      <p:sp>
        <p:nvSpPr>
          <p:cNvPr id="8" name="Zone de texte 2">
            <a:extLst>
              <a:ext uri="{FF2B5EF4-FFF2-40B4-BE49-F238E27FC236}">
                <a16:creationId xmlns:a16="http://schemas.microsoft.com/office/drawing/2014/main" id="{C26C2628-1987-40F9-90C8-22937A11B33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726312" y="1820033"/>
            <a:ext cx="955496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/>
            <a:endParaRPr lang="fr-CA" sz="11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E2F6E5-8FF7-445B-AF3F-E794BBEF3AD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977" b="14825"/>
          <a:stretch/>
        </p:blipFill>
        <p:spPr>
          <a:xfrm>
            <a:off x="659933" y="3308928"/>
            <a:ext cx="1759292" cy="280436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811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25915F-DD41-90BC-4C71-8153AC826E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46" y="429119"/>
            <a:ext cx="3334842" cy="5750010"/>
          </a:xfrm>
          <a:prstGeom prst="rect">
            <a:avLst/>
          </a:prstGeom>
        </p:spPr>
      </p:pic>
      <p:sp>
        <p:nvSpPr>
          <p:cNvPr id="9" name="Phylactère : pensées 8">
            <a:extLst>
              <a:ext uri="{FF2B5EF4-FFF2-40B4-BE49-F238E27FC236}">
                <a16:creationId xmlns:a16="http://schemas.microsoft.com/office/drawing/2014/main" id="{4384AB97-9701-CC6D-E7CE-A3AE56F4A2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176755" y="84137"/>
            <a:ext cx="2495550" cy="866775"/>
          </a:xfrm>
          <a:prstGeom prst="cloudCallout">
            <a:avLst>
              <a:gd name="adj1" fmla="val -30375"/>
              <a:gd name="adj2" fmla="val 75687"/>
            </a:avLst>
          </a:prstGeom>
          <a:noFill/>
          <a:ln>
            <a:solidFill>
              <a:srgbClr val="0BD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0BDB90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Pensées</a:t>
            </a:r>
            <a:endParaRPr lang="fr-CA" sz="20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10" name="Zone de texte 23">
            <a:extLst>
              <a:ext uri="{FF2B5EF4-FFF2-40B4-BE49-F238E27FC236}">
                <a16:creationId xmlns:a16="http://schemas.microsoft.com/office/drawing/2014/main" id="{E56F6163-6E0A-9452-3A50-E8362DFEED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33636" y="3507858"/>
            <a:ext cx="2267024" cy="990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70510" marR="234950">
              <a:spcBef>
                <a:spcPts val="600"/>
              </a:spcBef>
              <a:spcAft>
                <a:spcPts val="0"/>
              </a:spcAft>
              <a:tabLst>
                <a:tab pos="2000885" algn="l"/>
              </a:tabLst>
            </a:pPr>
            <a:r>
              <a:rPr lang="en-US" sz="2000" b="1" dirty="0">
                <a:solidFill>
                  <a:srgbClr val="0BDB90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Sensations physiques</a:t>
            </a:r>
            <a:endParaRPr lang="fr-CA" sz="14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en-US" sz="11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1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2F45A370-E7F1-A832-306A-B1293A2D095D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143041" y="3093345"/>
            <a:ext cx="1238250" cy="581025"/>
          </a:xfrm>
          <a:prstGeom prst="bentConnector3">
            <a:avLst>
              <a:gd name="adj1" fmla="val 7144"/>
            </a:avLst>
          </a:prstGeom>
          <a:ln>
            <a:solidFill>
              <a:srgbClr val="0BDB9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Zone de texte 9">
            <a:extLst>
              <a:ext uri="{FF2B5EF4-FFF2-40B4-BE49-F238E27FC236}">
                <a16:creationId xmlns:a16="http://schemas.microsoft.com/office/drawing/2014/main" id="{6D0C22A7-115D-AB8E-C6E2-7A4CD60361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2604" y="3231633"/>
            <a:ext cx="1923238" cy="5524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70510" marR="234950" algn="r">
              <a:spcBef>
                <a:spcPts val="600"/>
              </a:spcBef>
              <a:spcAft>
                <a:spcPts val="0"/>
              </a:spcAft>
              <a:tabLst>
                <a:tab pos="2000885" algn="l"/>
              </a:tabLst>
            </a:pPr>
            <a:r>
              <a:rPr lang="en-US" sz="2000" b="1" dirty="0" err="1">
                <a:solidFill>
                  <a:srgbClr val="0BDB90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Émotions</a:t>
            </a:r>
            <a:endParaRPr lang="fr-CA" sz="20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en-US" sz="11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1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BFE4E45-3B01-4F78-D93A-4765F2E984C9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 flipV="1">
            <a:off x="3727450" y="3450708"/>
            <a:ext cx="1863023" cy="174994"/>
          </a:xfrm>
          <a:prstGeom prst="straightConnector1">
            <a:avLst/>
          </a:prstGeom>
          <a:ln>
            <a:solidFill>
              <a:srgbClr val="0BDB9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Graphique 5" descr="Cœur avec un remplissage uni">
            <a:extLst>
              <a:ext uri="{FF2B5EF4-FFF2-40B4-BE49-F238E27FC236}">
                <a16:creationId xmlns:a16="http://schemas.microsoft.com/office/drawing/2014/main" id="{E11ACF03-F7D2-E25E-A683-7EAF439D6F1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90473" y="3438191"/>
            <a:ext cx="628650" cy="61912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7130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DB9D06-EB3D-4EEE-BE24-C4EBCCB28E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c2d96f8-f76f-46b3-b2c2-a8ec45c8f182"/>
    <ds:schemaRef ds:uri="http://schemas.microsoft.com/office/2006/documentManagement/types"/>
    <ds:schemaRef ds:uri="cd95c8f1-3cc3-4b75-8c41-c750205dc126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275</Words>
  <Application>Microsoft Office PowerPoint</Application>
  <PresentationFormat>Grand écran</PresentationFormat>
  <Paragraphs>47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Trebuchet MS</vt:lpstr>
      <vt:lpstr>Thème Office</vt:lpstr>
      <vt:lpstr>Présentation PowerPoint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Mon tourbillon intérieur</vt:lpstr>
      <vt:lpstr>Mon tourbillon intérieur</vt:lpstr>
      <vt:lpstr>Présentation PowerPoint</vt:lpstr>
      <vt:lpstr>Présentation PowerPoint</vt:lpstr>
      <vt:lpstr>Mon tourbillon intérieur</vt:lpstr>
      <vt:lpstr>Mon tourbillon intérieur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Joelle Lepage</cp:lastModifiedBy>
  <cp:revision>100</cp:revision>
  <dcterms:created xsi:type="dcterms:W3CDTF">2021-07-12T13:08:33Z</dcterms:created>
  <dcterms:modified xsi:type="dcterms:W3CDTF">2023-08-14T16:50:03Z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