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66" r:id="rId6"/>
    <p:sldId id="277" r:id="rId7"/>
    <p:sldId id="278" r:id="rId8"/>
    <p:sldId id="279" r:id="rId9"/>
    <p:sldId id="280" r:id="rId10"/>
    <p:sldId id="256" r:id="rId11"/>
    <p:sldId id="260" r:id="rId12"/>
    <p:sldId id="276" r:id="rId13"/>
    <p:sldId id="274" r:id="rId14"/>
    <p:sldId id="275" r:id="rId15"/>
    <p:sldId id="258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13212-D44F-4DFF-8EFE-0EB93FCCA95E}" v="1" dt="2021-08-04T14:16:17.577"/>
    <p1510:client id="{2824BED1-FBDC-44C7-B461-C795A260827A}" v="2" dt="2021-08-17T12:17:04.937"/>
    <p1510:client id="{30CA915B-6363-32E7-34E6-9CFC760439B0}" v="29" dt="2023-08-01T13:35:16.603"/>
    <p1510:client id="{9A641582-BCD5-42D4-83DB-E9493DD729E0}" v="55" dt="2023-07-20T11:41:12.758"/>
    <p1510:client id="{AFA2E167-E850-51F1-20D0-365C5608BACC}" v="2" dt="2023-08-01T14:56:11.347"/>
    <p1510:client id="{B8F4E0E6-6F43-46F8-9AF7-64FD5FD33761}" v="11" dt="2021-08-09T12:42:52.483"/>
    <p1510:client id="{FCB7472D-FF38-047F-CEC8-7541D33E1CD4}" v="34" dt="2023-07-28T13:07:40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yka Therriault" userId="S::thed3301@usherbrooke.ca::18a1ee4a-5066-40d3-bbcb-0b9d84dd6a51" providerId="AD" clId="Web-{2824BED1-FBDC-44C7-B461-C795A260827A}"/>
    <pc:docChg chg="modSld">
      <pc:chgData name="Danyka Therriault" userId="S::thed3301@usherbrooke.ca::18a1ee4a-5066-40d3-bbcb-0b9d84dd6a51" providerId="AD" clId="Web-{2824BED1-FBDC-44C7-B461-C795A260827A}" dt="2021-08-17T12:17:04.937" v="0" actId="20577"/>
      <pc:docMkLst>
        <pc:docMk/>
      </pc:docMkLst>
      <pc:sldChg chg="modSp">
        <pc:chgData name="Danyka Therriault" userId="S::thed3301@usherbrooke.ca::18a1ee4a-5066-40d3-bbcb-0b9d84dd6a51" providerId="AD" clId="Web-{2824BED1-FBDC-44C7-B461-C795A260827A}" dt="2021-08-17T12:17:04.937" v="0" actId="20577"/>
        <pc:sldMkLst>
          <pc:docMk/>
          <pc:sldMk cId="2700480953" sldId="260"/>
        </pc:sldMkLst>
        <pc:spChg chg="mod">
          <ac:chgData name="Danyka Therriault" userId="S::thed3301@usherbrooke.ca::18a1ee4a-5066-40d3-bbcb-0b9d84dd6a51" providerId="AD" clId="Web-{2824BED1-FBDC-44C7-B461-C795A260827A}" dt="2021-08-17T12:17:04.937" v="0" actId="20577"/>
          <ac:spMkLst>
            <pc:docMk/>
            <pc:sldMk cId="2700480953" sldId="260"/>
            <ac:spMk id="3" creationId="{AFCB3CAD-3C22-450D-B5C4-2878CEC6D9D1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FCB7472D-FF38-047F-CEC8-7541D33E1CD4}"/>
    <pc:docChg chg="modSld">
      <pc:chgData name="caroline.marcoux.cisssmc16" userId="S::caroline.marcoux.cisssmc16_ssss.gouv.qc.ca#ext#@usherbrooke.onmicrosoft.com::a0a1b8ce-a2cc-45cb-9f01-b71e16087350" providerId="AD" clId="Web-{FCB7472D-FF38-047F-CEC8-7541D33E1CD4}" dt="2023-07-28T13:07:40.815" v="32" actId="1076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FCB7472D-FF38-047F-CEC8-7541D33E1CD4}" dt="2023-07-28T13:07:40.815" v="32" actId="1076"/>
        <pc:sldMkLst>
          <pc:docMk/>
          <pc:sldMk cId="414818839" sldId="274"/>
        </pc:sldMkLst>
        <pc:spChg chg="mod">
          <ac:chgData name="caroline.marcoux.cisssmc16" userId="S::caroline.marcoux.cisssmc16_ssss.gouv.qc.ca#ext#@usherbrooke.onmicrosoft.com::a0a1b8ce-a2cc-45cb-9f01-b71e16087350" providerId="AD" clId="Web-{FCB7472D-FF38-047F-CEC8-7541D33E1CD4}" dt="2023-07-28T13:07:33.377" v="31" actId="20577"/>
          <ac:spMkLst>
            <pc:docMk/>
            <pc:sldMk cId="414818839" sldId="274"/>
            <ac:spMk id="3" creationId="{AFCB3CAD-3C22-450D-B5C4-2878CEC6D9D1}"/>
          </ac:spMkLst>
        </pc:spChg>
        <pc:picChg chg="mod">
          <ac:chgData name="caroline.marcoux.cisssmc16" userId="S::caroline.marcoux.cisssmc16_ssss.gouv.qc.ca#ext#@usherbrooke.onmicrosoft.com::a0a1b8ce-a2cc-45cb-9f01-b71e16087350" providerId="AD" clId="Web-{FCB7472D-FF38-047F-CEC8-7541D33E1CD4}" dt="2023-07-28T13:07:40.815" v="32" actId="1076"/>
          <ac:picMkLst>
            <pc:docMk/>
            <pc:sldMk cId="414818839" sldId="274"/>
            <ac:picMk id="9" creationId="{3677B5B0-A829-BF8D-6A4A-6515E5D79CD0}"/>
          </ac:picMkLst>
        </pc:picChg>
        <pc:picChg chg="mod">
          <ac:chgData name="caroline.marcoux.cisssmc16" userId="S::caroline.marcoux.cisssmc16_ssss.gouv.qc.ca#ext#@usherbrooke.onmicrosoft.com::a0a1b8ce-a2cc-45cb-9f01-b71e16087350" providerId="AD" clId="Web-{FCB7472D-FF38-047F-CEC8-7541D33E1CD4}" dt="2023-07-28T13:07:15.346" v="14" actId="1076"/>
          <ac:picMkLst>
            <pc:docMk/>
            <pc:sldMk cId="414818839" sldId="274"/>
            <ac:picMk id="12" creationId="{509340F0-81BF-44E1-8FBF-A8D595CEA9F4}"/>
          </ac:picMkLst>
        </pc:picChg>
      </pc:sldChg>
    </pc:docChg>
  </pc:docChgLst>
  <pc:docChgLst>
    <pc:chgData name="caroline.marcoux.cisssmc16" userId="S::caroline.marcoux.cisssmc16_ssss.gouv.qc.ca#ext#@usherbrooke.onmicrosoft.com::a0a1b8ce-a2cc-45cb-9f01-b71e16087350" providerId="AD" clId="Web-{AFA2E167-E850-51F1-20D0-365C5608BACC}"/>
    <pc:docChg chg="modSld">
      <pc:chgData name="caroline.marcoux.cisssmc16" userId="S::caroline.marcoux.cisssmc16_ssss.gouv.qc.ca#ext#@usherbrooke.onmicrosoft.com::a0a1b8ce-a2cc-45cb-9f01-b71e16087350" providerId="AD" clId="Web-{AFA2E167-E850-51F1-20D0-365C5608BACC}" dt="2023-08-01T14:56:11.347" v="1" actId="1076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AFA2E167-E850-51F1-20D0-365C5608BACC}" dt="2023-08-01T14:56:11.347" v="1" actId="1076"/>
        <pc:sldMkLst>
          <pc:docMk/>
          <pc:sldMk cId="414818839" sldId="274"/>
        </pc:sldMkLst>
        <pc:spChg chg="mod">
          <ac:chgData name="caroline.marcoux.cisssmc16" userId="S::caroline.marcoux.cisssmc16_ssss.gouv.qc.ca#ext#@usherbrooke.onmicrosoft.com::a0a1b8ce-a2cc-45cb-9f01-b71e16087350" providerId="AD" clId="Web-{AFA2E167-E850-51F1-20D0-365C5608BACC}" dt="2023-08-01T14:56:11.347" v="1" actId="1076"/>
          <ac:spMkLst>
            <pc:docMk/>
            <pc:sldMk cId="414818839" sldId="274"/>
            <ac:spMk id="3" creationId="{AFCB3CAD-3C22-450D-B5C4-2878CEC6D9D1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30CA915B-6363-32E7-34E6-9CFC760439B0}"/>
    <pc:docChg chg="modSld">
      <pc:chgData name="caroline.marcoux.cisssmc16" userId="S::caroline.marcoux.cisssmc16_ssss.gouv.qc.ca#ext#@usherbrooke.onmicrosoft.com::a0a1b8ce-a2cc-45cb-9f01-b71e16087350" providerId="AD" clId="Web-{30CA915B-6363-32E7-34E6-9CFC760439B0}" dt="2023-08-01T13:35:16.603" v="24" actId="1076"/>
      <pc:docMkLst>
        <pc:docMk/>
      </pc:docMkLst>
      <pc:sldChg chg="addSp delSp modSp">
        <pc:chgData name="caroline.marcoux.cisssmc16" userId="S::caroline.marcoux.cisssmc16_ssss.gouv.qc.ca#ext#@usherbrooke.onmicrosoft.com::a0a1b8ce-a2cc-45cb-9f01-b71e16087350" providerId="AD" clId="Web-{30CA915B-6363-32E7-34E6-9CFC760439B0}" dt="2023-08-01T13:35:16.603" v="24" actId="1076"/>
        <pc:sldMkLst>
          <pc:docMk/>
          <pc:sldMk cId="414818839" sldId="274"/>
        </pc:sldMkLst>
        <pc:picChg chg="add mod ord">
          <ac:chgData name="caroline.marcoux.cisssmc16" userId="S::caroline.marcoux.cisssmc16_ssss.gouv.qc.ca#ext#@usherbrooke.onmicrosoft.com::a0a1b8ce-a2cc-45cb-9f01-b71e16087350" providerId="AD" clId="Web-{30CA915B-6363-32E7-34E6-9CFC760439B0}" dt="2023-08-01T13:33:24.244" v="9"/>
          <ac:picMkLst>
            <pc:docMk/>
            <pc:sldMk cId="414818839" sldId="274"/>
            <ac:picMk id="2" creationId="{016CB4FD-4D79-45ED-4E51-5DC0E08E8BBA}"/>
          </ac:picMkLst>
        </pc:picChg>
        <pc:picChg chg="del">
          <ac:chgData name="caroline.marcoux.cisssmc16" userId="S::caroline.marcoux.cisssmc16_ssss.gouv.qc.ca#ext#@usherbrooke.onmicrosoft.com::a0a1b8ce-a2cc-45cb-9f01-b71e16087350" providerId="AD" clId="Web-{30CA915B-6363-32E7-34E6-9CFC760439B0}" dt="2023-08-01T13:31:25.978" v="0"/>
          <ac:picMkLst>
            <pc:docMk/>
            <pc:sldMk cId="414818839" sldId="274"/>
            <ac:picMk id="6" creationId="{D65ADD9B-26AF-4B1F-A2E3-6E085949CC03}"/>
          </ac:picMkLst>
        </pc:picChg>
        <pc:picChg chg="del">
          <ac:chgData name="caroline.marcoux.cisssmc16" userId="S::caroline.marcoux.cisssmc16_ssss.gouv.qc.ca#ext#@usherbrooke.onmicrosoft.com::a0a1b8ce-a2cc-45cb-9f01-b71e16087350" providerId="AD" clId="Web-{30CA915B-6363-32E7-34E6-9CFC760439B0}" dt="2023-08-01T13:33:48.963" v="10"/>
          <ac:picMkLst>
            <pc:docMk/>
            <pc:sldMk cId="414818839" sldId="274"/>
            <ac:picMk id="7" creationId="{C1F00004-70F9-4D8D-C0F6-CD32FCA90859}"/>
          </ac:picMkLst>
        </pc:picChg>
        <pc:picChg chg="add mod">
          <ac:chgData name="caroline.marcoux.cisssmc16" userId="S::caroline.marcoux.cisssmc16_ssss.gouv.qc.ca#ext#@usherbrooke.onmicrosoft.com::a0a1b8ce-a2cc-45cb-9f01-b71e16087350" providerId="AD" clId="Web-{30CA915B-6363-32E7-34E6-9CFC760439B0}" dt="2023-08-01T13:33:57.306" v="13" actId="1076"/>
          <ac:picMkLst>
            <pc:docMk/>
            <pc:sldMk cId="414818839" sldId="274"/>
            <ac:picMk id="8" creationId="{F681D23F-8FBB-F28B-9848-E01D262BD27D}"/>
          </ac:picMkLst>
        </pc:picChg>
        <pc:picChg chg="del">
          <ac:chgData name="caroline.marcoux.cisssmc16" userId="S::caroline.marcoux.cisssmc16_ssss.gouv.qc.ca#ext#@usherbrooke.onmicrosoft.com::a0a1b8ce-a2cc-45cb-9f01-b71e16087350" providerId="AD" clId="Web-{30CA915B-6363-32E7-34E6-9CFC760439B0}" dt="2023-08-01T13:35:03.416" v="20"/>
          <ac:picMkLst>
            <pc:docMk/>
            <pc:sldMk cId="414818839" sldId="274"/>
            <ac:picMk id="9" creationId="{3677B5B0-A829-BF8D-6A4A-6515E5D79CD0}"/>
          </ac:picMkLst>
        </pc:picChg>
        <pc:picChg chg="add mod">
          <ac:chgData name="caroline.marcoux.cisssmc16" userId="S::caroline.marcoux.cisssmc16_ssss.gouv.qc.ca#ext#@usherbrooke.onmicrosoft.com::a0a1b8ce-a2cc-45cb-9f01-b71e16087350" providerId="AD" clId="Web-{30CA915B-6363-32E7-34E6-9CFC760439B0}" dt="2023-08-01T13:34:43.494" v="19" actId="1076"/>
          <ac:picMkLst>
            <pc:docMk/>
            <pc:sldMk cId="414818839" sldId="274"/>
            <ac:picMk id="10" creationId="{D6C0603D-364E-5A97-3AEB-FB1110573885}"/>
          </ac:picMkLst>
        </pc:picChg>
        <pc:picChg chg="add mod">
          <ac:chgData name="caroline.marcoux.cisssmc16" userId="S::caroline.marcoux.cisssmc16_ssss.gouv.qc.ca#ext#@usherbrooke.onmicrosoft.com::a0a1b8ce-a2cc-45cb-9f01-b71e16087350" providerId="AD" clId="Web-{30CA915B-6363-32E7-34E6-9CFC760439B0}" dt="2023-08-01T13:35:16.603" v="24" actId="1076"/>
          <ac:picMkLst>
            <pc:docMk/>
            <pc:sldMk cId="414818839" sldId="274"/>
            <ac:picMk id="11" creationId="{9E62907B-C592-E42D-BBBA-C8F1A3E43968}"/>
          </ac:picMkLst>
        </pc:picChg>
        <pc:picChg chg="del">
          <ac:chgData name="caroline.marcoux.cisssmc16" userId="S::caroline.marcoux.cisssmc16_ssss.gouv.qc.ca#ext#@usherbrooke.onmicrosoft.com::a0a1b8ce-a2cc-45cb-9f01-b71e16087350" providerId="AD" clId="Web-{30CA915B-6363-32E7-34E6-9CFC760439B0}" dt="2023-08-01T13:34:20.056" v="14"/>
          <ac:picMkLst>
            <pc:docMk/>
            <pc:sldMk cId="414818839" sldId="274"/>
            <ac:picMk id="12" creationId="{509340F0-81BF-44E1-8FBF-A8D595CEA9F4}"/>
          </ac:picMkLst>
        </pc:picChg>
      </pc:sldChg>
    </pc:docChg>
  </pc:docChgLst>
  <pc:docChgLst>
    <pc:chgData name="emilie.st-onge.cssscclm16" userId="S::emilie.st-onge.cssscclm16_ssss.gouv.qc.ca#ext#@usherbrooke.onmicrosoft.com::a11f60fb-00e9-42d5-8403-9f02f14dcfde" providerId="AD" clId="Web-{9A641582-BCD5-42D4-83DB-E9493DD729E0}"/>
    <pc:docChg chg="modSld">
      <pc:chgData name="emilie.st-onge.cssscclm16" userId="S::emilie.st-onge.cssscclm16_ssss.gouv.qc.ca#ext#@usherbrooke.onmicrosoft.com::a11f60fb-00e9-42d5-8403-9f02f14dcfde" providerId="AD" clId="Web-{9A641582-BCD5-42D4-83DB-E9493DD729E0}" dt="2023-07-20T11:41:12.758" v="50" actId="20577"/>
      <pc:docMkLst>
        <pc:docMk/>
      </pc:docMkLst>
      <pc:sldChg chg="modSp">
        <pc:chgData name="emilie.st-onge.cssscclm16" userId="S::emilie.st-onge.cssscclm16_ssss.gouv.qc.ca#ext#@usherbrooke.onmicrosoft.com::a11f60fb-00e9-42d5-8403-9f02f14dcfde" providerId="AD" clId="Web-{9A641582-BCD5-42D4-83DB-E9493DD729E0}" dt="2023-07-20T11:41:12.758" v="50" actId="20577"/>
        <pc:sldMkLst>
          <pc:docMk/>
          <pc:sldMk cId="414818839" sldId="274"/>
        </pc:sldMkLst>
        <pc:spChg chg="mod">
          <ac:chgData name="emilie.st-onge.cssscclm16" userId="S::emilie.st-onge.cssscclm16_ssss.gouv.qc.ca#ext#@usherbrooke.onmicrosoft.com::a11f60fb-00e9-42d5-8403-9f02f14dcfde" providerId="AD" clId="Web-{9A641582-BCD5-42D4-83DB-E9493DD729E0}" dt="2023-07-20T11:41:12.758" v="50" actId="20577"/>
          <ac:spMkLst>
            <pc:docMk/>
            <pc:sldMk cId="414818839" sldId="274"/>
            <ac:spMk id="3" creationId="{AFCB3CAD-3C22-450D-B5C4-2878CEC6D9D1}"/>
          </ac:spMkLst>
        </pc:spChg>
        <pc:picChg chg="mod">
          <ac:chgData name="emilie.st-onge.cssscclm16" userId="S::emilie.st-onge.cssscclm16_ssss.gouv.qc.ca#ext#@usherbrooke.onmicrosoft.com::a11f60fb-00e9-42d5-8403-9f02f14dcfde" providerId="AD" clId="Web-{9A641582-BCD5-42D4-83DB-E9493DD729E0}" dt="2023-07-20T11:40:23.226" v="47" actId="1076"/>
          <ac:picMkLst>
            <pc:docMk/>
            <pc:sldMk cId="414818839" sldId="274"/>
            <ac:picMk id="5" creationId="{00000000-0000-0000-0000-000000000000}"/>
          </ac:picMkLst>
        </pc:picChg>
        <pc:picChg chg="mod">
          <ac:chgData name="emilie.st-onge.cssscclm16" userId="S::emilie.st-onge.cssscclm16_ssss.gouv.qc.ca#ext#@usherbrooke.onmicrosoft.com::a11f60fb-00e9-42d5-8403-9f02f14dcfde" providerId="AD" clId="Web-{9A641582-BCD5-42D4-83DB-E9493DD729E0}" dt="2023-07-20T11:40:21.789" v="46" actId="1076"/>
          <ac:picMkLst>
            <pc:docMk/>
            <pc:sldMk cId="414818839" sldId="274"/>
            <ac:picMk id="9" creationId="{3677B5B0-A829-BF8D-6A4A-6515E5D79CD0}"/>
          </ac:picMkLst>
        </pc:picChg>
        <pc:picChg chg="mod">
          <ac:chgData name="emilie.st-onge.cssscclm16" userId="S::emilie.st-onge.cssscclm16_ssss.gouv.qc.ca#ext#@usherbrooke.onmicrosoft.com::a11f60fb-00e9-42d5-8403-9f02f14dcfde" providerId="AD" clId="Web-{9A641582-BCD5-42D4-83DB-E9493DD729E0}" dt="2023-07-20T11:39:47.554" v="15" actId="1076"/>
          <ac:picMkLst>
            <pc:docMk/>
            <pc:sldMk cId="414818839" sldId="274"/>
            <ac:picMk id="12" creationId="{509340F0-81BF-44E1-8FBF-A8D595CEA9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8C19D-C494-4906-9DC8-5E02F538FE62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29CFF-8BF7-4265-9DC5-39AA7BB2258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484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898B-D893-4536-9A1D-B348D41E5805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8730-B9C8-4B8D-A9AC-F7AC10D3F54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1CEF-51F3-404C-890E-81C916CD41D2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99-97AD-4CA4-85EA-498EA1C5257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2AB-B9E9-4D3E-9BB0-89834332645C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CB64-5185-494F-8B76-1C2E729DD785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B6C7-7736-4FA9-926F-25F1B7424D42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1C84-AD2F-4F74-B764-0031BA738D1A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DBA1-748A-4091-B5EC-D420694B9C8B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CE1-0A24-4B57-B541-C97D398B1AC4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B1BC-0CE7-4D46-AF60-ECB030F19D81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8FE56-30B7-4E40-9F9D-92C73979CFF0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tags" Target="../tags/tag25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27.xml"/><Relationship Id="rId10" Type="http://schemas.openxmlformats.org/officeDocument/2006/relationships/image" Target="../media/image12.svg"/><Relationship Id="rId4" Type="http://schemas.openxmlformats.org/officeDocument/2006/relationships/tags" Target="../tags/tag26.xml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0.xml"/><Relationship Id="rId7" Type="http://schemas.openxmlformats.org/officeDocument/2006/relationships/image" Target="../media/image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10" Type="http://schemas.openxmlformats.org/officeDocument/2006/relationships/image" Target="../media/image18.png"/><Relationship Id="rId4" Type="http://schemas.openxmlformats.org/officeDocument/2006/relationships/tags" Target="../tags/tag31.xml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10" Type="http://schemas.openxmlformats.org/officeDocument/2006/relationships/image" Target="../media/image12.svg"/><Relationship Id="rId4" Type="http://schemas.openxmlformats.org/officeDocument/2006/relationships/tags" Target="../tags/tag16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0.xml"/><Relationship Id="rId7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10" Type="http://schemas.openxmlformats.org/officeDocument/2006/relationships/image" Target="../media/image12.png"/><Relationship Id="rId4" Type="http://schemas.openxmlformats.org/officeDocument/2006/relationships/tags" Target="../tags/tag21.xml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97755" y="292100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3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3.5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 descr="Une image contenant croquis, dessin, clipart, illustration&#10;&#10;Description générée automatiquement">
            <a:extLst>
              <a:ext uri="{FF2B5EF4-FFF2-40B4-BE49-F238E27FC236}">
                <a16:creationId xmlns:a16="http://schemas.microsoft.com/office/drawing/2014/main" id="{016CB4FD-4D79-45ED-4E51-5DC0E08E8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900" y="1887927"/>
            <a:ext cx="892655" cy="147188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062181" y="1690687"/>
            <a:ext cx="10515599" cy="369738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r>
              <a:rPr lang="fr-CA" sz="30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utiliser ces quatre étapes pour t’aider à régler des conflits :</a:t>
            </a: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3" indent="-457200" algn="just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tabLst>
                <a:tab pos="270065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me calme</a:t>
            </a:r>
          </a:p>
          <a:p>
            <a:pPr marL="457200" marR="234950" lvl="3" indent="-457200" algn="just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tabLst>
                <a:tab pos="2700655" algn="l"/>
              </a:tabLst>
            </a:pPr>
            <a:endParaRPr lang="fr-CA" sz="2600" dirty="0"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3" indent="-457200" algn="just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tabLst>
                <a:tab pos="2700655" algn="l"/>
              </a:tabLst>
            </a:pPr>
            <a:r>
              <a:rPr lang="fr-CA" sz="2600" dirty="0"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J’écoute et je m’exprime</a:t>
            </a:r>
          </a:p>
          <a:p>
            <a:pPr marL="457200" marR="234950" lvl="3" indent="-457200" algn="just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tabLst>
                <a:tab pos="2700655" algn="l"/>
              </a:tabLst>
            </a:pPr>
            <a:endParaRPr lang="fr-CA" sz="2600" dirty="0"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3" indent="-457200" algn="just">
              <a:spcBef>
                <a:spcPts val="900"/>
              </a:spcBef>
              <a:buFont typeface="+mj-lt"/>
              <a:buAutoNum type="arabicPeriod"/>
              <a:tabLst>
                <a:tab pos="2700655" algn="l"/>
              </a:tabLst>
            </a:pPr>
            <a:r>
              <a:rPr lang="fr-CA" sz="2600" dirty="0"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Je cherche des</a:t>
            </a:r>
            <a:r>
              <a:rPr lang="fr-CA" sz="2600" dirty="0">
                <a:effectLst/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 solutions</a:t>
            </a:r>
            <a:r>
              <a:rPr lang="fr-CA" sz="2600" dirty="0"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 avec l'autre</a:t>
            </a:r>
            <a:endParaRPr lang="fr-CA" sz="2600" dirty="0">
              <a:effectLst/>
              <a:latin typeface="Calibri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3" indent="-457200" algn="just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tabLst>
                <a:tab pos="2700655" algn="l"/>
              </a:tabLst>
            </a:pPr>
            <a:endParaRPr lang="fr-CA" sz="2600" dirty="0"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3" indent="-457200" algn="just">
              <a:spcBef>
                <a:spcPts val="900"/>
              </a:spcBef>
              <a:buFont typeface="+mj-lt"/>
              <a:buAutoNum type="arabicPeriod"/>
              <a:tabLst>
                <a:tab pos="2700655" algn="l"/>
              </a:tabLst>
            </a:pPr>
            <a:r>
              <a:rPr lang="fr-CA" sz="2600" dirty="0"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Je choisis une solution avec l'autre et je l'applique</a:t>
            </a:r>
            <a:endParaRPr lang="fr-CA" sz="2600" dirty="0">
              <a:effectLst/>
              <a:latin typeface="Calibri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571128"/>
            <a:ext cx="12191999" cy="1286871"/>
          </a:xfrm>
          <a:prstGeom prst="rect">
            <a:avLst/>
          </a:prstGeom>
        </p:spPr>
      </p:pic>
      <p:pic>
        <p:nvPicPr>
          <p:cNvPr id="18" name="Graphique 17" descr="Manette de jeu contour">
            <a:extLst>
              <a:ext uri="{FF2B5EF4-FFF2-40B4-BE49-F238E27FC236}">
                <a16:creationId xmlns:a16="http://schemas.microsoft.com/office/drawing/2014/main" id="{872E78C0-2CD9-4225-BCFD-25AA9A6161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72670" y="528213"/>
            <a:ext cx="914400" cy="91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42" y="2225938"/>
            <a:ext cx="1671253" cy="3725113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B8F1CE15-16FD-2614-AB5F-7BD4F60795EC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6"/>
            <a:ext cx="10515600" cy="1186984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Jouer au conflit</a:t>
            </a:r>
          </a:p>
        </p:txBody>
      </p:sp>
      <p:pic>
        <p:nvPicPr>
          <p:cNvPr id="8" name="Image 9" descr="Une image contenant croquis, Graphique, Police, blanc&#10;&#10;Description générée automatiquement">
            <a:extLst>
              <a:ext uri="{FF2B5EF4-FFF2-40B4-BE49-F238E27FC236}">
                <a16:creationId xmlns:a16="http://schemas.microsoft.com/office/drawing/2014/main" id="{F681D23F-8FBB-F28B-9848-E01D262BD2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5825" y="2987076"/>
            <a:ext cx="960049" cy="898226"/>
          </a:xfrm>
          <a:prstGeom prst="rect">
            <a:avLst/>
          </a:prstGeom>
        </p:spPr>
      </p:pic>
      <p:pic>
        <p:nvPicPr>
          <p:cNvPr id="10" name="Image 10" descr="Une image contenant blanc, Graphique, clipart, cercle&#10;&#10;Description générée automatiquement">
            <a:extLst>
              <a:ext uri="{FF2B5EF4-FFF2-40B4-BE49-F238E27FC236}">
                <a16:creationId xmlns:a16="http://schemas.microsoft.com/office/drawing/2014/main" id="{D6C0603D-364E-5A97-3AEB-FB11105738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1557" y="3883774"/>
            <a:ext cx="1134734" cy="916377"/>
          </a:xfrm>
          <a:prstGeom prst="rect">
            <a:avLst/>
          </a:prstGeom>
        </p:spPr>
      </p:pic>
      <p:pic>
        <p:nvPicPr>
          <p:cNvPr id="11" name="Image 12" descr="Une image contenant croquis, clipart, blanc, conception&#10;&#10;Description générée automatiquement">
            <a:extLst>
              <a:ext uri="{FF2B5EF4-FFF2-40B4-BE49-F238E27FC236}">
                <a16:creationId xmlns:a16="http://schemas.microsoft.com/office/drawing/2014/main" id="{9E62907B-C592-E42D-BBBA-C8F1A3E439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8485" y="4554837"/>
            <a:ext cx="788239" cy="954477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818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051391" y="2318238"/>
            <a:ext cx="8545945" cy="1469924"/>
          </a:xfrm>
        </p:spPr>
        <p:txBody>
          <a:bodyPr>
            <a:normAutofit/>
          </a:bodyPr>
          <a:lstStyle/>
          <a:p>
            <a:pPr marL="342900" marR="449580" lvl="1" indent="-342900" algn="just">
              <a:spcBef>
                <a:spcPts val="35"/>
              </a:spcBef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Pourquoi </a:t>
            </a:r>
            <a:r>
              <a:rPr lang="fr-FR" sz="28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est-il important de régler tes conflits?</a:t>
            </a:r>
          </a:p>
          <a:p>
            <a:pPr marL="342900" marR="449580" lvl="1" indent="-342900" algn="just">
              <a:spcBef>
                <a:spcPts val="35"/>
              </a:spcBef>
              <a:tabLst>
                <a:tab pos="2000885" algn="l"/>
              </a:tabLst>
            </a:pPr>
            <a:endParaRPr lang="fr-FR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449580" lvl="1" indent="-342900" algn="just">
              <a:spcBef>
                <a:spcPts val="35"/>
              </a:spcBef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 peut-il arriver si tu évites de régler tes conflits?</a:t>
            </a:r>
            <a:endParaRPr lang="fr-CA" sz="28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8" name="Graphique 17" descr="Manette de jeu contour">
            <a:extLst>
              <a:ext uri="{FF2B5EF4-FFF2-40B4-BE49-F238E27FC236}">
                <a16:creationId xmlns:a16="http://schemas.microsoft.com/office/drawing/2014/main" id="{872E78C0-2CD9-4225-BCFD-25AA9A6161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72670" y="528213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4DA747-514C-4FE6-8D3D-53B9738496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36" y="1853621"/>
            <a:ext cx="1431366" cy="278689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A7A91F-F026-888F-34B7-525B4FB6A79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6"/>
            <a:ext cx="10515600" cy="1186984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Jouer au conflit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6814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3"/>
            <a:ext cx="3732271" cy="3224779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600" dirty="0">
                <a:latin typeface="Calibri"/>
                <a:cs typeface="Calibri"/>
              </a:rPr>
              <a:t> parlé 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façons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de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s’affirmer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par rapport aux </a:t>
            </a:r>
            <a:r>
              <a:rPr lang="en-US" sz="2600" dirty="0">
                <a:latin typeface="Calibri"/>
                <a:ea typeface="Trebuchet MS" panose="020B0603020202020204" pitchFamily="34" charset="0"/>
                <a:cs typeface="Calibri"/>
              </a:rPr>
              <a:t>influences des </a:t>
            </a:r>
            <a:r>
              <a:rPr lang="en-US" sz="2600" dirty="0" err="1">
                <a:latin typeface="Calibri"/>
                <a:ea typeface="Trebuchet MS" panose="020B0603020202020204" pitchFamily="34" charset="0"/>
                <a:cs typeface="Calibri"/>
              </a:rPr>
              <a:t>autres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/>
                <a:cs typeface="Calibri"/>
              </a:rPr>
              <a:t>Est-ce que tu te souviens du défi que je </a:t>
            </a:r>
            <a:r>
              <a:rPr lang="fr-CA" sz="2600" dirty="0">
                <a:latin typeface="Calibri"/>
                <a:cs typeface="Calibri"/>
              </a:rPr>
              <a:t>t’avais proposé</a:t>
            </a:r>
            <a:r>
              <a:rPr lang="fr-CA" sz="26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600" dirty="0">
                <a:latin typeface="Calibri"/>
                <a:cs typeface="Calibri"/>
              </a:rPr>
              <a:t>réalisé</a:t>
            </a:r>
            <a:r>
              <a:rPr lang="fr-CA" sz="2600" b="0" i="0" dirty="0">
                <a:effectLst/>
                <a:latin typeface="Calibri"/>
                <a:cs typeface="Calibri"/>
              </a:rPr>
              <a:t>.</a:t>
            </a:r>
            <a:endParaRPr lang="fr-CA" sz="26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FB2718-007F-4EAF-B42F-6F4BE9B00E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75" y="2268501"/>
            <a:ext cx="1919195" cy="330735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"/>
          <a:stretch/>
        </p:blipFill>
        <p:spPr>
          <a:xfrm>
            <a:off x="3261360" y="0"/>
            <a:ext cx="88452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949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2DDCC2-730A-AAB2-2A44-3E63481C6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412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C122808E-2E09-1193-D1B6-7BEB426DB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223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66EA53-BDFD-4846-E770-B0C17078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873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6"/>
            <a:ext cx="10515600" cy="1186984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Jouer au conflit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15127" y="2091095"/>
            <a:ext cx="7139709" cy="27579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34950" lvl="3" indent="0" algn="just">
              <a:spcBef>
                <a:spcPts val="0"/>
              </a:spcBef>
              <a:buNone/>
              <a:tabLst>
                <a:tab pos="2700655" algn="l"/>
              </a:tabLst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Qui veut jouer le </a:t>
            </a: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rôle </a:t>
            </a: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de Léo et de Charlie?</a:t>
            </a: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6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3" indent="-457200" algn="just">
              <a:lnSpc>
                <a:spcPct val="150000"/>
              </a:lnSpc>
              <a:spcBef>
                <a:spcPts val="0"/>
              </a:spcBef>
              <a:tabLst>
                <a:tab pos="2700655" algn="l"/>
              </a:tabLst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Charlie, pourquoi es-tu en colère contre Léo?</a:t>
            </a:r>
          </a:p>
          <a:p>
            <a:pPr marL="457200" marR="234950" lvl="3" indent="-457200" algn="just">
              <a:spcBef>
                <a:spcPts val="0"/>
              </a:spcBef>
              <a:tabLst>
                <a:tab pos="2700655" algn="l"/>
              </a:tabLst>
            </a:pP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Léo, pourquoi es-tu en colère contre Charlie?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2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4" name="Image 13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DBF112F7-2EBF-4136-A479-5A82AC6E02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9264" y="1910990"/>
            <a:ext cx="1400409" cy="3118205"/>
          </a:xfrm>
          <a:prstGeom prst="rect">
            <a:avLst/>
          </a:prstGeom>
        </p:spPr>
      </p:pic>
      <p:pic>
        <p:nvPicPr>
          <p:cNvPr id="18" name="Graphique 17" descr="Manette de jeu contour">
            <a:extLst>
              <a:ext uri="{FF2B5EF4-FFF2-40B4-BE49-F238E27FC236}">
                <a16:creationId xmlns:a16="http://schemas.microsoft.com/office/drawing/2014/main" id="{872E78C0-2CD9-4225-BCFD-25AA9A6161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72670" y="528213"/>
            <a:ext cx="914400" cy="914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1514508"/>
            <a:ext cx="10153073" cy="3952730"/>
          </a:xfrm>
        </p:spPr>
        <p:txBody>
          <a:bodyPr>
            <a:normAutofit fontScale="85000" lnSpcReduction="10000"/>
          </a:bodyPr>
          <a:lstStyle/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Aidons Léo et Charlie à régler leur conflit.</a:t>
            </a: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1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31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0065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Selon toi, </a:t>
            </a: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quelles sont les émotions que Charlie et Léo peuvent ressentir? Comment pourraient-ils nommer leurs émotions à l’autre personne?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0065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</a:t>
            </a: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pourraient-ils retrouver leur calme avant de parler du conflit avec l’autre?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0065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</a:t>
            </a: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qu’ils pourraient dire à l’autre pour résoudre le conflit? Quelles solutions pourraient-ils proposer?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lnSpc>
                <a:spcPct val="120000"/>
              </a:lnSpc>
              <a:spcBef>
                <a:spcPts val="600"/>
              </a:spcBef>
              <a:tabLst>
                <a:tab pos="270065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feront-ils pour choisir une solution?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lnSpc>
                <a:spcPct val="120000"/>
              </a:lnSpc>
              <a:spcBef>
                <a:spcPts val="600"/>
              </a:spcBef>
              <a:tabLst>
                <a:tab pos="270065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qu’il y a des stratégies qui sont à éviter?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1" y="5677934"/>
            <a:ext cx="12191999" cy="1325563"/>
          </a:xfrm>
          <a:prstGeom prst="rect">
            <a:avLst/>
          </a:prstGeom>
        </p:spPr>
      </p:pic>
      <p:pic>
        <p:nvPicPr>
          <p:cNvPr id="18" name="Graphique 17" descr="Manette de jeu contour">
            <a:extLst>
              <a:ext uri="{FF2B5EF4-FFF2-40B4-BE49-F238E27FC236}">
                <a16:creationId xmlns:a16="http://schemas.microsoft.com/office/drawing/2014/main" id="{872E78C0-2CD9-4225-BCFD-25AA9A6161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72670" y="528213"/>
            <a:ext cx="914400" cy="91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109" y="3904097"/>
            <a:ext cx="1670307" cy="235306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8B29AE9-B113-94CE-F088-21D4FEA0D1D5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6"/>
            <a:ext cx="10515600" cy="1186984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Jouer au conflit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4748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93A3554E-D8F5-49CE-8E62-1D7CB238BD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c2d96f8-f76f-46b3-b2c2-a8ec45c8f182"/>
    <ds:schemaRef ds:uri="http://schemas.microsoft.com/office/2006/documentManagement/types"/>
    <ds:schemaRef ds:uri="cd95c8f1-3cc3-4b75-8c41-c750205dc126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238</Words>
  <Application>Microsoft Office PowerPoint</Application>
  <PresentationFormat>Grand écran</PresentationFormat>
  <Paragraphs>44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Jouer au conflit</vt:lpstr>
      <vt:lpstr>Jouer au conflit</vt:lpstr>
      <vt:lpstr>Jouer au conflit</vt:lpstr>
      <vt:lpstr>Jouer au conflit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62</cp:revision>
  <dcterms:created xsi:type="dcterms:W3CDTF">2021-07-12T13:08:33Z</dcterms:created>
  <dcterms:modified xsi:type="dcterms:W3CDTF">2023-08-11T18:27:32Z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