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270" r:id="rId6"/>
    <p:sldId id="271" r:id="rId7"/>
    <p:sldId id="272" r:id="rId8"/>
    <p:sldId id="273" r:id="rId9"/>
    <p:sldId id="256" r:id="rId10"/>
    <p:sldId id="274" r:id="rId11"/>
    <p:sldId id="275" r:id="rId12"/>
    <p:sldId id="264" r:id="rId13"/>
    <p:sldId id="283" r:id="rId14"/>
    <p:sldId id="278" r:id="rId15"/>
    <p:sldId id="277" r:id="rId16"/>
    <p:sldId id="269" r:id="rId17"/>
    <p:sldId id="276" r:id="rId18"/>
    <p:sldId id="284" r:id="rId19"/>
    <p:sldId id="285" r:id="rId20"/>
    <p:sldId id="266" r:id="rId21"/>
    <p:sldId id="267" r:id="rId22"/>
    <p:sldId id="263" r:id="rId23"/>
    <p:sldId id="258"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0CDA81-00C8-8709-4E85-6A97516AC1ED}" name="Joelle Lepage" initials="JL" userId="S::lepj1802@usherbrooke.ca::0171402b-baed-4880-b438-773c90760392" providerId="AD"/>
  <p188:author id="{A5B80EEC-3FDE-7639-6BEF-92FF16B5F7A8}" name="Sloe Gestion" initials="SG" userId="650979b2b65ec43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26A23-75D6-4842-B7C4-B08236EF1BC1}" v="10" dt="2023-08-03T12:39:46.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p:cViewPr varScale="1">
        <p:scale>
          <a:sx n="111" d="100"/>
          <a:sy n="111" d="100"/>
        </p:scale>
        <p:origin x="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marcoux.cisssmc16" userId="S::caroline.marcoux.cisssmc16_ssss.gouv.qc.ca#ext#@usherbrooke.onmicrosoft.com::a0a1b8ce-a2cc-45cb-9f01-b71e16087350" providerId="AD" clId="Web-{7535FF75-12B8-7B21-69DC-75CC261050C7}"/>
    <pc:docChg chg="addSld delSld modSld">
      <pc:chgData name="caroline.marcoux.cisssmc16" userId="S::caroline.marcoux.cisssmc16_ssss.gouv.qc.ca#ext#@usherbrooke.onmicrosoft.com::a0a1b8ce-a2cc-45cb-9f01-b71e16087350" providerId="AD" clId="Web-{7535FF75-12B8-7B21-69DC-75CC261050C7}" dt="2023-08-01T15:19:14.200" v="8"/>
      <pc:docMkLst>
        <pc:docMk/>
      </pc:docMkLst>
      <pc:sldChg chg="modSp">
        <pc:chgData name="caroline.marcoux.cisssmc16" userId="S::caroline.marcoux.cisssmc16_ssss.gouv.qc.ca#ext#@usherbrooke.onmicrosoft.com::a0a1b8ce-a2cc-45cb-9f01-b71e16087350" providerId="AD" clId="Web-{7535FF75-12B8-7B21-69DC-75CC261050C7}" dt="2023-08-01T15:18:50.215" v="6" actId="1076"/>
        <pc:sldMkLst>
          <pc:docMk/>
          <pc:sldMk cId="2583394591" sldId="278"/>
        </pc:sldMkLst>
        <pc:spChg chg="mod">
          <ac:chgData name="caroline.marcoux.cisssmc16" userId="S::caroline.marcoux.cisssmc16_ssss.gouv.qc.ca#ext#@usherbrooke.onmicrosoft.com::a0a1b8ce-a2cc-45cb-9f01-b71e16087350" providerId="AD" clId="Web-{7535FF75-12B8-7B21-69DC-75CC261050C7}" dt="2023-08-01T15:18:34.199" v="5" actId="14100"/>
          <ac:spMkLst>
            <pc:docMk/>
            <pc:sldMk cId="2583394591" sldId="278"/>
            <ac:spMk id="3" creationId="{AFCB3CAD-3C22-450D-B5C4-2878CEC6D9D1}"/>
          </ac:spMkLst>
        </pc:spChg>
        <pc:picChg chg="mod">
          <ac:chgData name="caroline.marcoux.cisssmc16" userId="S::caroline.marcoux.cisssmc16_ssss.gouv.qc.ca#ext#@usherbrooke.onmicrosoft.com::a0a1b8ce-a2cc-45cb-9f01-b71e16087350" providerId="AD" clId="Web-{7535FF75-12B8-7B21-69DC-75CC261050C7}" dt="2023-08-01T15:18:50.215" v="6" actId="1076"/>
          <ac:picMkLst>
            <pc:docMk/>
            <pc:sldMk cId="2583394591" sldId="278"/>
            <ac:picMk id="6" creationId="{B40AAA62-879F-6DCA-62E1-AC6AE2B3ACC7}"/>
          </ac:picMkLst>
        </pc:picChg>
      </pc:sldChg>
      <pc:sldChg chg="add replId">
        <pc:chgData name="caroline.marcoux.cisssmc16" userId="S::caroline.marcoux.cisssmc16_ssss.gouv.qc.ca#ext#@usherbrooke.onmicrosoft.com::a0a1b8ce-a2cc-45cb-9f01-b71e16087350" providerId="AD" clId="Web-{7535FF75-12B8-7B21-69DC-75CC261050C7}" dt="2023-08-01T15:19:14.200" v="8"/>
        <pc:sldMkLst>
          <pc:docMk/>
          <pc:sldMk cId="529603035" sldId="285"/>
        </pc:sldMkLst>
      </pc:sldChg>
      <pc:sldChg chg="del">
        <pc:chgData name="caroline.marcoux.cisssmc16" userId="S::caroline.marcoux.cisssmc16_ssss.gouv.qc.ca#ext#@usherbrooke.onmicrosoft.com::a0a1b8ce-a2cc-45cb-9f01-b71e16087350" providerId="AD" clId="Web-{7535FF75-12B8-7B21-69DC-75CC261050C7}" dt="2023-08-01T15:19:09.340" v="7"/>
        <pc:sldMkLst>
          <pc:docMk/>
          <pc:sldMk cId="4062749970" sldId="285"/>
        </pc:sldMkLst>
      </pc:sldChg>
    </pc:docChg>
  </pc:docChgLst>
  <pc:docChgLst>
    <pc:chgData name="Joelle Lepage" userId="0171402b-baed-4880-b438-773c90760392" providerId="ADAL" clId="{3CC26A23-75D6-4842-B7C4-B08236EF1BC1}"/>
    <pc:docChg chg="custSel addSld modSld">
      <pc:chgData name="Joelle Lepage" userId="0171402b-baed-4880-b438-773c90760392" providerId="ADAL" clId="{3CC26A23-75D6-4842-B7C4-B08236EF1BC1}" dt="2023-08-03T12:43:24.310" v="367" actId="6549"/>
      <pc:docMkLst>
        <pc:docMk/>
      </pc:docMkLst>
      <pc:sldChg chg="modSp mod">
        <pc:chgData name="Joelle Lepage" userId="0171402b-baed-4880-b438-773c90760392" providerId="ADAL" clId="{3CC26A23-75D6-4842-B7C4-B08236EF1BC1}" dt="2023-07-25T17:48:21.329" v="349" actId="27636"/>
        <pc:sldMkLst>
          <pc:docMk/>
          <pc:sldMk cId="328163142" sldId="264"/>
        </pc:sldMkLst>
        <pc:spChg chg="mod">
          <ac:chgData name="Joelle Lepage" userId="0171402b-baed-4880-b438-773c90760392" providerId="ADAL" clId="{3CC26A23-75D6-4842-B7C4-B08236EF1BC1}" dt="2023-07-25T17:48:21.329" v="349" actId="27636"/>
          <ac:spMkLst>
            <pc:docMk/>
            <pc:sldMk cId="328163142" sldId="264"/>
            <ac:spMk id="3" creationId="{AFCB3CAD-3C22-450D-B5C4-2878CEC6D9D1}"/>
          </ac:spMkLst>
        </pc:spChg>
      </pc:sldChg>
      <pc:sldChg chg="modSp mod">
        <pc:chgData name="Joelle Lepage" userId="0171402b-baed-4880-b438-773c90760392" providerId="ADAL" clId="{3CC26A23-75D6-4842-B7C4-B08236EF1BC1}" dt="2023-07-25T17:48:53.441" v="361" actId="12"/>
        <pc:sldMkLst>
          <pc:docMk/>
          <pc:sldMk cId="169238953" sldId="266"/>
        </pc:sldMkLst>
        <pc:spChg chg="mod">
          <ac:chgData name="Joelle Lepage" userId="0171402b-baed-4880-b438-773c90760392" providerId="ADAL" clId="{3CC26A23-75D6-4842-B7C4-B08236EF1BC1}" dt="2023-07-25T17:48:53.441" v="361" actId="12"/>
          <ac:spMkLst>
            <pc:docMk/>
            <pc:sldMk cId="169238953" sldId="266"/>
            <ac:spMk id="3" creationId="{AFCB3CAD-3C22-450D-B5C4-2878CEC6D9D1}"/>
          </ac:spMkLst>
        </pc:spChg>
      </pc:sldChg>
      <pc:sldChg chg="modSp mod">
        <pc:chgData name="Joelle Lepage" userId="0171402b-baed-4880-b438-773c90760392" providerId="ADAL" clId="{3CC26A23-75D6-4842-B7C4-B08236EF1BC1}" dt="2023-07-25T17:48:38.665" v="360" actId="20577"/>
        <pc:sldMkLst>
          <pc:docMk/>
          <pc:sldMk cId="815884558" sldId="276"/>
        </pc:sldMkLst>
        <pc:spChg chg="mod">
          <ac:chgData name="Joelle Lepage" userId="0171402b-baed-4880-b438-773c90760392" providerId="ADAL" clId="{3CC26A23-75D6-4842-B7C4-B08236EF1BC1}" dt="2023-07-25T17:48:38.665" v="360" actId="20577"/>
          <ac:spMkLst>
            <pc:docMk/>
            <pc:sldMk cId="815884558" sldId="276"/>
            <ac:spMk id="3" creationId="{AFCB3CAD-3C22-450D-B5C4-2878CEC6D9D1}"/>
          </ac:spMkLst>
        </pc:spChg>
      </pc:sldChg>
      <pc:sldChg chg="delSp modSp add mod addCm">
        <pc:chgData name="Joelle Lepage" userId="0171402b-baed-4880-b438-773c90760392" providerId="ADAL" clId="{3CC26A23-75D6-4842-B7C4-B08236EF1BC1}" dt="2023-08-01T12:55:09.150" v="364" actId="1076"/>
        <pc:sldMkLst>
          <pc:docMk/>
          <pc:sldMk cId="2583394591" sldId="278"/>
        </pc:sldMkLst>
        <pc:spChg chg="mod">
          <ac:chgData name="Joelle Lepage" userId="0171402b-baed-4880-b438-773c90760392" providerId="ADAL" clId="{3CC26A23-75D6-4842-B7C4-B08236EF1BC1}" dt="2023-08-01T12:54:59.374" v="363" actId="14100"/>
          <ac:spMkLst>
            <pc:docMk/>
            <pc:sldMk cId="2583394591" sldId="278"/>
            <ac:spMk id="3" creationId="{AFCB3CAD-3C22-450D-B5C4-2878CEC6D9D1}"/>
          </ac:spMkLst>
        </pc:spChg>
        <pc:picChg chg="mod">
          <ac:chgData name="Joelle Lepage" userId="0171402b-baed-4880-b438-773c90760392" providerId="ADAL" clId="{3CC26A23-75D6-4842-B7C4-B08236EF1BC1}" dt="2023-08-01T12:55:09.150" v="364" actId="1076"/>
          <ac:picMkLst>
            <pc:docMk/>
            <pc:sldMk cId="2583394591" sldId="278"/>
            <ac:picMk id="5" creationId="{EA6ABA92-227D-B8EE-99DC-9649D8FD4930}"/>
          </ac:picMkLst>
        </pc:picChg>
        <pc:picChg chg="del">
          <ac:chgData name="Joelle Lepage" userId="0171402b-baed-4880-b438-773c90760392" providerId="ADAL" clId="{3CC26A23-75D6-4842-B7C4-B08236EF1BC1}" dt="2023-07-25T17:43:01.456" v="241" actId="478"/>
          <ac:picMkLst>
            <pc:docMk/>
            <pc:sldMk cId="2583394591" sldId="278"/>
            <ac:picMk id="8" creationId="{3A13982C-A069-41CD-8FB9-4309C8E0B560}"/>
          </ac:picMkLst>
        </pc:picChg>
        <pc:extLst>
          <p:ext xmlns:p="http://schemas.openxmlformats.org/presentationml/2006/main" uri="{D6D511B9-2390-475A-947B-AFAB55BFBCF1}">
            <pc226:cmChg xmlns:pc226="http://schemas.microsoft.com/office/powerpoint/2022/06/main/command" chg="add">
              <pc226:chgData name="Joelle Lepage" userId="0171402b-baed-4880-b438-773c90760392" providerId="ADAL" clId="{3CC26A23-75D6-4842-B7C4-B08236EF1BC1}" dt="2023-07-25T17:42:35.748" v="234"/>
              <pc2:cmMkLst xmlns:pc2="http://schemas.microsoft.com/office/powerpoint/2019/9/main/command">
                <pc:docMk/>
                <pc:sldMk cId="2583394591" sldId="278"/>
                <pc2:cmMk id="{D0452309-6744-467B-884B-68A61FAC24EE}"/>
              </pc2:cmMkLst>
            </pc226:cmChg>
          </p:ext>
        </pc:extLst>
      </pc:sldChg>
      <pc:sldChg chg="addSp delSp modSp add mod addCm modCm">
        <pc:chgData name="Joelle Lepage" userId="0171402b-baed-4880-b438-773c90760392" providerId="ADAL" clId="{3CC26A23-75D6-4842-B7C4-B08236EF1BC1}" dt="2023-07-25T17:44:44.052" v="347"/>
        <pc:sldMkLst>
          <pc:docMk/>
          <pc:sldMk cId="1407459280" sldId="279"/>
        </pc:sldMkLst>
        <pc:spChg chg="del">
          <ac:chgData name="Joelle Lepage" userId="0171402b-baed-4880-b438-773c90760392" providerId="ADAL" clId="{3CC26A23-75D6-4842-B7C4-B08236EF1BC1}" dt="2023-07-25T17:42:56.271" v="237" actId="478"/>
          <ac:spMkLst>
            <pc:docMk/>
            <pc:sldMk cId="1407459280" sldId="279"/>
            <ac:spMk id="3" creationId="{AFCB3CAD-3C22-450D-B5C4-2878CEC6D9D1}"/>
          </ac:spMkLst>
        </pc:spChg>
        <pc:spChg chg="add del mod">
          <ac:chgData name="Joelle Lepage" userId="0171402b-baed-4880-b438-773c90760392" providerId="ADAL" clId="{3CC26A23-75D6-4842-B7C4-B08236EF1BC1}" dt="2023-07-25T17:42:57.700" v="239" actId="478"/>
          <ac:spMkLst>
            <pc:docMk/>
            <pc:sldMk cId="1407459280" sldId="279"/>
            <ac:spMk id="6" creationId="{45C7E769-0533-2B00-3FA5-837CEE3B0EAD}"/>
          </ac:spMkLst>
        </pc:spChg>
        <pc:spChg chg="add mod">
          <ac:chgData name="Joelle Lepage" userId="0171402b-baed-4880-b438-773c90760392" providerId="ADAL" clId="{3CC26A23-75D6-4842-B7C4-B08236EF1BC1}" dt="2023-07-25T17:44:13.569" v="346" actId="14100"/>
          <ac:spMkLst>
            <pc:docMk/>
            <pc:sldMk cId="1407459280" sldId="279"/>
            <ac:spMk id="10" creationId="{500447E5-8217-01DB-6334-A2C897B9E648}"/>
          </ac:spMkLst>
        </pc:spChg>
        <pc:picChg chg="del">
          <ac:chgData name="Joelle Lepage" userId="0171402b-baed-4880-b438-773c90760392" providerId="ADAL" clId="{3CC26A23-75D6-4842-B7C4-B08236EF1BC1}" dt="2023-07-25T17:42:59.603" v="240" actId="478"/>
          <ac:picMkLst>
            <pc:docMk/>
            <pc:sldMk cId="1407459280" sldId="279"/>
            <ac:picMk id="8" creationId="{3A13982C-A069-41CD-8FB9-4309C8E0B560}"/>
          </ac:picMkLst>
        </pc:picChg>
        <pc:picChg chg="add mod">
          <ac:chgData name="Joelle Lepage" userId="0171402b-baed-4880-b438-773c90760392" providerId="ADAL" clId="{3CC26A23-75D6-4842-B7C4-B08236EF1BC1}" dt="2023-07-25T17:43:32.687" v="266" actId="1076"/>
          <ac:picMkLst>
            <pc:docMk/>
            <pc:sldMk cId="1407459280" sldId="279"/>
            <ac:picMk id="9" creationId="{B2550A11-E796-83FA-6452-40EAAC864D98}"/>
          </ac:picMkLst>
        </pc:picChg>
        <pc:extLst>
          <p:ext xmlns:p="http://schemas.openxmlformats.org/presentationml/2006/main" uri="{D6D511B9-2390-475A-947B-AFAB55BFBCF1}">
            <pc226:cmChg xmlns:pc226="http://schemas.microsoft.com/office/powerpoint/2022/06/main/command" chg="add">
              <pc226:chgData name="Joelle Lepage" userId="0171402b-baed-4880-b438-773c90760392" providerId="ADAL" clId="{3CC26A23-75D6-4842-B7C4-B08236EF1BC1}" dt="2023-07-25T17:44:44.052" v="347"/>
              <pc2:cmMkLst xmlns:pc2="http://schemas.microsoft.com/office/powerpoint/2019/9/main/command">
                <pc:docMk/>
                <pc:sldMk cId="1407459280" sldId="279"/>
                <pc2:cmMk id="{4AF90804-7A20-4525-9610-F68563CE5A43}"/>
              </pc2:cmMkLst>
            </pc226:cmChg>
            <pc226:cmChg xmlns:pc226="http://schemas.microsoft.com/office/powerpoint/2022/06/main/command" chg="mod">
              <pc226:chgData name="Joelle Lepage" userId="0171402b-baed-4880-b438-773c90760392" providerId="ADAL" clId="{3CC26A23-75D6-4842-B7C4-B08236EF1BC1}" dt="2023-07-25T17:42:56.291" v="238" actId="2056"/>
              <pc2:cmMkLst xmlns:pc2="http://schemas.microsoft.com/office/powerpoint/2019/9/main/command">
                <pc:docMk/>
                <pc:sldMk cId="1407459280" sldId="279"/>
                <pc2:cmMk id="{8161E0CC-DB35-4883-9749-DA561E42C089}"/>
              </pc2:cmMkLst>
            </pc226:cmChg>
          </p:ext>
        </pc:extLst>
      </pc:sldChg>
      <pc:sldChg chg="modSp mod">
        <pc:chgData name="Joelle Lepage" userId="0171402b-baed-4880-b438-773c90760392" providerId="ADAL" clId="{3CC26A23-75D6-4842-B7C4-B08236EF1BC1}" dt="2023-08-03T12:41:10.053" v="366" actId="6549"/>
        <pc:sldMkLst>
          <pc:docMk/>
          <pc:sldMk cId="4132445218" sldId="283"/>
        </pc:sldMkLst>
        <pc:spChg chg="mod">
          <ac:chgData name="Joelle Lepage" userId="0171402b-baed-4880-b438-773c90760392" providerId="ADAL" clId="{3CC26A23-75D6-4842-B7C4-B08236EF1BC1}" dt="2023-08-03T12:41:10.053" v="366" actId="6549"/>
          <ac:spMkLst>
            <pc:docMk/>
            <pc:sldMk cId="4132445218" sldId="283"/>
            <ac:spMk id="10" creationId="{500447E5-8217-01DB-6334-A2C897B9E648}"/>
          </ac:spMkLst>
        </pc:spChg>
      </pc:sldChg>
      <pc:sldChg chg="modSp mod">
        <pc:chgData name="Joelle Lepage" userId="0171402b-baed-4880-b438-773c90760392" providerId="ADAL" clId="{3CC26A23-75D6-4842-B7C4-B08236EF1BC1}" dt="2023-08-03T12:43:24.310" v="367" actId="6549"/>
        <pc:sldMkLst>
          <pc:docMk/>
          <pc:sldMk cId="2884401699" sldId="284"/>
        </pc:sldMkLst>
        <pc:spChg chg="mod">
          <ac:chgData name="Joelle Lepage" userId="0171402b-baed-4880-b438-773c90760392" providerId="ADAL" clId="{3CC26A23-75D6-4842-B7C4-B08236EF1BC1}" dt="2023-08-03T12:43:24.310" v="367" actId="6549"/>
          <ac:spMkLst>
            <pc:docMk/>
            <pc:sldMk cId="2884401699" sldId="284"/>
            <ac:spMk id="10" creationId="{500447E5-8217-01DB-6334-A2C897B9E648}"/>
          </ac:spMkLst>
        </pc:spChg>
      </pc:sldChg>
    </pc:docChg>
  </pc:docChgLst>
  <pc:docChgLst>
    <pc:chgData name="emilie.st-onge.cssscclm16" userId="S::emilie.st-onge.cssscclm16_ssss.gouv.qc.ca#ext#@usherbrooke.onmicrosoft.com::a11f60fb-00e9-42d5-8403-9f02f14dcfde" providerId="AD" clId="Web-{7299CE28-0E78-4EE0-8DB4-C6714773AB09}"/>
    <pc:docChg chg="addSld delSld modSld">
      <pc:chgData name="emilie.st-onge.cssscclm16" userId="S::emilie.st-onge.cssscclm16_ssss.gouv.qc.ca#ext#@usherbrooke.onmicrosoft.com::a11f60fb-00e9-42d5-8403-9f02f14dcfde" providerId="AD" clId="Web-{7299CE28-0E78-4EE0-8DB4-C6714773AB09}" dt="2023-07-27T19:07:23.151" v="12"/>
      <pc:docMkLst>
        <pc:docMk/>
      </pc:docMkLst>
      <pc:sldChg chg="addSp delSp modSp">
        <pc:chgData name="emilie.st-onge.cssscclm16" userId="S::emilie.st-onge.cssscclm16_ssss.gouv.qc.ca#ext#@usherbrooke.onmicrosoft.com::a11f60fb-00e9-42d5-8403-9f02f14dcfde" providerId="AD" clId="Web-{7299CE28-0E78-4EE0-8DB4-C6714773AB09}" dt="2023-07-27T19:06:54.214" v="10" actId="14100"/>
        <pc:sldMkLst>
          <pc:docMk/>
          <pc:sldMk cId="1863106714" sldId="280"/>
        </pc:sldMkLst>
        <pc:spChg chg="mod">
          <ac:chgData name="emilie.st-onge.cssscclm16" userId="S::emilie.st-onge.cssscclm16_ssss.gouv.qc.ca#ext#@usherbrooke.onmicrosoft.com::a11f60fb-00e9-42d5-8403-9f02f14dcfde" providerId="AD" clId="Web-{7299CE28-0E78-4EE0-8DB4-C6714773AB09}" dt="2023-07-27T19:06:54.214" v="10" actId="14100"/>
          <ac:spMkLst>
            <pc:docMk/>
            <pc:sldMk cId="1863106714" sldId="280"/>
            <ac:spMk id="10" creationId="{500447E5-8217-01DB-6334-A2C897B9E648}"/>
          </ac:spMkLst>
        </pc:spChg>
        <pc:picChg chg="add mod">
          <ac:chgData name="emilie.st-onge.cssscclm16" userId="S::emilie.st-onge.cssscclm16_ssss.gouv.qc.ca#ext#@usherbrooke.onmicrosoft.com::a11f60fb-00e9-42d5-8403-9f02f14dcfde" providerId="AD" clId="Web-{7299CE28-0E78-4EE0-8DB4-C6714773AB09}" dt="2023-07-27T19:06:27.401" v="6" actId="14100"/>
          <ac:picMkLst>
            <pc:docMk/>
            <pc:sldMk cId="1863106714" sldId="280"/>
            <ac:picMk id="3" creationId="{347760B1-EC80-7B08-4685-D398CFBA770D}"/>
          </ac:picMkLst>
        </pc:picChg>
        <pc:picChg chg="del">
          <ac:chgData name="emilie.st-onge.cssscclm16" userId="S::emilie.st-onge.cssscclm16_ssss.gouv.qc.ca#ext#@usherbrooke.onmicrosoft.com::a11f60fb-00e9-42d5-8403-9f02f14dcfde" providerId="AD" clId="Web-{7299CE28-0E78-4EE0-8DB4-C6714773AB09}" dt="2023-07-27T18:31:03.797" v="0"/>
          <ac:picMkLst>
            <pc:docMk/>
            <pc:sldMk cId="1863106714" sldId="280"/>
            <ac:picMk id="9" creationId="{B2550A11-E796-83FA-6452-40EAAC864D98}"/>
          </ac:picMkLst>
        </pc:picChg>
      </pc:sldChg>
      <pc:sldChg chg="del">
        <pc:chgData name="emilie.st-onge.cssscclm16" userId="S::emilie.st-onge.cssscclm16_ssss.gouv.qc.ca#ext#@usherbrooke.onmicrosoft.com::a11f60fb-00e9-42d5-8403-9f02f14dcfde" providerId="AD" clId="Web-{7299CE28-0E78-4EE0-8DB4-C6714773AB09}" dt="2023-07-27T19:07:23.151" v="12"/>
        <pc:sldMkLst>
          <pc:docMk/>
          <pc:sldMk cId="30659896" sldId="282"/>
        </pc:sldMkLst>
      </pc:sldChg>
      <pc:sldChg chg="add replId">
        <pc:chgData name="emilie.st-onge.cssscclm16" userId="S::emilie.st-onge.cssscclm16_ssss.gouv.qc.ca#ext#@usherbrooke.onmicrosoft.com::a11f60fb-00e9-42d5-8403-9f02f14dcfde" providerId="AD" clId="Web-{7299CE28-0E78-4EE0-8DB4-C6714773AB09}" dt="2023-07-27T19:07:20.229" v="11"/>
        <pc:sldMkLst>
          <pc:docMk/>
          <pc:sldMk cId="4132445218" sldId="283"/>
        </pc:sldMkLst>
      </pc:sldChg>
    </pc:docChg>
  </pc:docChgLst>
  <pc:docChgLst>
    <pc:chgData name="Élisa Thériault" userId="b307a219-fbde-4a7e-86c3-b56d69c3873f" providerId="ADAL" clId="{17BF92BD-BC49-5040-9031-380A9CFC4146}"/>
    <pc:docChg chg="custSel addSld modSld sldOrd">
      <pc:chgData name="Élisa Thériault" userId="b307a219-fbde-4a7e-86c3-b56d69c3873f" providerId="ADAL" clId="{17BF92BD-BC49-5040-9031-380A9CFC4146}" dt="2023-06-30T21:25:11.500" v="64" actId="1076"/>
      <pc:docMkLst>
        <pc:docMk/>
      </pc:docMkLst>
      <pc:sldChg chg="modSp">
        <pc:chgData name="Élisa Thériault" userId="b307a219-fbde-4a7e-86c3-b56d69c3873f" providerId="ADAL" clId="{17BF92BD-BC49-5040-9031-380A9CFC4146}" dt="2023-06-30T21:18:51.770" v="3" actId="14100"/>
        <pc:sldMkLst>
          <pc:docMk/>
          <pc:sldMk cId="4189448685" sldId="256"/>
        </pc:sldMkLst>
        <pc:picChg chg="mod">
          <ac:chgData name="Élisa Thériault" userId="b307a219-fbde-4a7e-86c3-b56d69c3873f" providerId="ADAL" clId="{17BF92BD-BC49-5040-9031-380A9CFC4146}" dt="2023-06-30T21:18:51.770" v="3" actId="14100"/>
          <ac:picMkLst>
            <pc:docMk/>
            <pc:sldMk cId="4189448685" sldId="256"/>
            <ac:picMk id="1027" creationId="{55CFCD36-6423-4423-B943-73952DD69136}"/>
          </ac:picMkLst>
        </pc:picChg>
      </pc:sldChg>
      <pc:sldChg chg="modSp mod ord">
        <pc:chgData name="Élisa Thériault" userId="b307a219-fbde-4a7e-86c3-b56d69c3873f" providerId="ADAL" clId="{17BF92BD-BC49-5040-9031-380A9CFC4146}" dt="2023-06-30T21:22:28.507" v="28" actId="1076"/>
        <pc:sldMkLst>
          <pc:docMk/>
          <pc:sldMk cId="328163142" sldId="264"/>
        </pc:sldMkLst>
        <pc:spChg chg="mod">
          <ac:chgData name="Élisa Thériault" userId="b307a219-fbde-4a7e-86c3-b56d69c3873f" providerId="ADAL" clId="{17BF92BD-BC49-5040-9031-380A9CFC4146}" dt="2023-06-30T21:22:28.507" v="28" actId="1076"/>
          <ac:spMkLst>
            <pc:docMk/>
            <pc:sldMk cId="328163142" sldId="264"/>
            <ac:spMk id="3" creationId="{AFCB3CAD-3C22-450D-B5C4-2878CEC6D9D1}"/>
          </ac:spMkLst>
        </pc:spChg>
      </pc:sldChg>
      <pc:sldChg chg="modSp mod">
        <pc:chgData name="Élisa Thériault" userId="b307a219-fbde-4a7e-86c3-b56d69c3873f" providerId="ADAL" clId="{17BF92BD-BC49-5040-9031-380A9CFC4146}" dt="2023-06-30T21:24:52.082" v="49" actId="403"/>
        <pc:sldMkLst>
          <pc:docMk/>
          <pc:sldMk cId="169238953" sldId="266"/>
        </pc:sldMkLst>
        <pc:spChg chg="mod">
          <ac:chgData name="Élisa Thériault" userId="b307a219-fbde-4a7e-86c3-b56d69c3873f" providerId="ADAL" clId="{17BF92BD-BC49-5040-9031-380A9CFC4146}" dt="2023-06-30T21:24:52.082" v="49" actId="403"/>
          <ac:spMkLst>
            <pc:docMk/>
            <pc:sldMk cId="169238953" sldId="266"/>
            <ac:spMk id="3" creationId="{AFCB3CAD-3C22-450D-B5C4-2878CEC6D9D1}"/>
          </ac:spMkLst>
        </pc:spChg>
      </pc:sldChg>
      <pc:sldChg chg="modSp mod">
        <pc:chgData name="Élisa Thériault" userId="b307a219-fbde-4a7e-86c3-b56d69c3873f" providerId="ADAL" clId="{17BF92BD-BC49-5040-9031-380A9CFC4146}" dt="2023-06-30T21:25:11.500" v="64" actId="1076"/>
        <pc:sldMkLst>
          <pc:docMk/>
          <pc:sldMk cId="775441340" sldId="267"/>
        </pc:sldMkLst>
        <pc:spChg chg="mod">
          <ac:chgData name="Élisa Thériault" userId="b307a219-fbde-4a7e-86c3-b56d69c3873f" providerId="ADAL" clId="{17BF92BD-BC49-5040-9031-380A9CFC4146}" dt="2023-06-30T21:25:11.500" v="64" actId="1076"/>
          <ac:spMkLst>
            <pc:docMk/>
            <pc:sldMk cId="775441340" sldId="267"/>
            <ac:spMk id="3" creationId="{AFCB3CAD-3C22-450D-B5C4-2878CEC6D9D1}"/>
          </ac:spMkLst>
        </pc:spChg>
      </pc:sldChg>
      <pc:sldChg chg="modSp mod ord">
        <pc:chgData name="Élisa Thériault" userId="b307a219-fbde-4a7e-86c3-b56d69c3873f" providerId="ADAL" clId="{17BF92BD-BC49-5040-9031-380A9CFC4146}" dt="2023-06-30T21:24:33.906" v="47" actId="1076"/>
        <pc:sldMkLst>
          <pc:docMk/>
          <pc:sldMk cId="1286985155" sldId="269"/>
        </pc:sldMkLst>
        <pc:spChg chg="mod">
          <ac:chgData name="Élisa Thériault" userId="b307a219-fbde-4a7e-86c3-b56d69c3873f" providerId="ADAL" clId="{17BF92BD-BC49-5040-9031-380A9CFC4146}" dt="2023-06-30T21:24:33.906" v="47" actId="1076"/>
          <ac:spMkLst>
            <pc:docMk/>
            <pc:sldMk cId="1286985155" sldId="269"/>
            <ac:spMk id="3" creationId="{AFCB3CAD-3C22-450D-B5C4-2878CEC6D9D1}"/>
          </ac:spMkLst>
        </pc:spChg>
      </pc:sldChg>
      <pc:sldChg chg="modSp add mod">
        <pc:chgData name="Élisa Thériault" userId="b307a219-fbde-4a7e-86c3-b56d69c3873f" providerId="ADAL" clId="{17BF92BD-BC49-5040-9031-380A9CFC4146}" dt="2023-06-30T21:21:42.534" v="16" actId="1076"/>
        <pc:sldMkLst>
          <pc:docMk/>
          <pc:sldMk cId="4132198009" sldId="274"/>
        </pc:sldMkLst>
        <pc:spChg chg="mod">
          <ac:chgData name="Élisa Thériault" userId="b307a219-fbde-4a7e-86c3-b56d69c3873f" providerId="ADAL" clId="{17BF92BD-BC49-5040-9031-380A9CFC4146}" dt="2023-06-30T21:21:42.534" v="16" actId="1076"/>
          <ac:spMkLst>
            <pc:docMk/>
            <pc:sldMk cId="4132198009" sldId="274"/>
            <ac:spMk id="3" creationId="{AFCB3CAD-3C22-450D-B5C4-2878CEC6D9D1}"/>
          </ac:spMkLst>
        </pc:spChg>
      </pc:sldChg>
      <pc:sldChg chg="modSp add mod">
        <pc:chgData name="Élisa Thériault" userId="b307a219-fbde-4a7e-86c3-b56d69c3873f" providerId="ADAL" clId="{17BF92BD-BC49-5040-9031-380A9CFC4146}" dt="2023-06-30T21:21:45.901" v="17" actId="1076"/>
        <pc:sldMkLst>
          <pc:docMk/>
          <pc:sldMk cId="1262396747" sldId="275"/>
        </pc:sldMkLst>
        <pc:spChg chg="mod">
          <ac:chgData name="Élisa Thériault" userId="b307a219-fbde-4a7e-86c3-b56d69c3873f" providerId="ADAL" clId="{17BF92BD-BC49-5040-9031-380A9CFC4146}" dt="2023-06-30T21:21:45.901" v="17" actId="1076"/>
          <ac:spMkLst>
            <pc:docMk/>
            <pc:sldMk cId="1262396747" sldId="275"/>
            <ac:spMk id="3" creationId="{AFCB3CAD-3C22-450D-B5C4-2878CEC6D9D1}"/>
          </ac:spMkLst>
        </pc:spChg>
      </pc:sldChg>
      <pc:sldChg chg="modSp add mod">
        <pc:chgData name="Élisa Thériault" userId="b307a219-fbde-4a7e-86c3-b56d69c3873f" providerId="ADAL" clId="{17BF92BD-BC49-5040-9031-380A9CFC4146}" dt="2023-06-30T21:23:05.749" v="40" actId="1076"/>
        <pc:sldMkLst>
          <pc:docMk/>
          <pc:sldMk cId="815884558" sldId="276"/>
        </pc:sldMkLst>
        <pc:spChg chg="mod">
          <ac:chgData name="Élisa Thériault" userId="b307a219-fbde-4a7e-86c3-b56d69c3873f" providerId="ADAL" clId="{17BF92BD-BC49-5040-9031-380A9CFC4146}" dt="2023-06-30T21:23:05.749" v="40" actId="1076"/>
          <ac:spMkLst>
            <pc:docMk/>
            <pc:sldMk cId="815884558" sldId="276"/>
            <ac:spMk id="3" creationId="{AFCB3CAD-3C22-450D-B5C4-2878CEC6D9D1}"/>
          </ac:spMkLst>
        </pc:spChg>
      </pc:sldChg>
      <pc:sldChg chg="modSp add mod ord">
        <pc:chgData name="Élisa Thériault" userId="b307a219-fbde-4a7e-86c3-b56d69c3873f" providerId="ADAL" clId="{17BF92BD-BC49-5040-9031-380A9CFC4146}" dt="2023-06-30T21:23:08.452" v="41" actId="20578"/>
        <pc:sldMkLst>
          <pc:docMk/>
          <pc:sldMk cId="3540551029" sldId="277"/>
        </pc:sldMkLst>
        <pc:spChg chg="mod">
          <ac:chgData name="Élisa Thériault" userId="b307a219-fbde-4a7e-86c3-b56d69c3873f" providerId="ADAL" clId="{17BF92BD-BC49-5040-9031-380A9CFC4146}" dt="2023-06-30T21:22:53.372" v="34" actId="1076"/>
          <ac:spMkLst>
            <pc:docMk/>
            <pc:sldMk cId="3540551029" sldId="277"/>
            <ac:spMk id="3" creationId="{AFCB3CAD-3C22-450D-B5C4-2878CEC6D9D1}"/>
          </ac:spMkLst>
        </pc:spChg>
      </pc:sldChg>
    </pc:docChg>
  </pc:docChgLst>
  <pc:docChgLst>
    <pc:chgData name="caroline.marcoux.cisssmc16" userId="S::caroline.marcoux.cisssmc16_ssss.gouv.qc.ca#ext#@usherbrooke.onmicrosoft.com::a0a1b8ce-a2cc-45cb-9f01-b71e16087350" providerId="AD" clId="Web-{1E92BD70-DBFC-92B1-529D-F93722D70955}"/>
    <pc:docChg chg="addSld delSld modSld">
      <pc:chgData name="caroline.marcoux.cisssmc16" userId="S::caroline.marcoux.cisssmc16_ssss.gouv.qc.ca#ext#@usherbrooke.onmicrosoft.com::a0a1b8ce-a2cc-45cb-9f01-b71e16087350" providerId="AD" clId="Web-{1E92BD70-DBFC-92B1-529D-F93722D70955}" dt="2023-07-28T19:45:50.563" v="54"/>
      <pc:docMkLst>
        <pc:docMk/>
      </pc:docMkLst>
      <pc:sldChg chg="addSp modSp">
        <pc:chgData name="caroline.marcoux.cisssmc16" userId="S::caroline.marcoux.cisssmc16_ssss.gouv.qc.ca#ext#@usherbrooke.onmicrosoft.com::a0a1b8ce-a2cc-45cb-9f01-b71e16087350" providerId="AD" clId="Web-{1E92BD70-DBFC-92B1-529D-F93722D70955}" dt="2023-07-28T19:45:23.751" v="51" actId="1076"/>
        <pc:sldMkLst>
          <pc:docMk/>
          <pc:sldMk cId="2583394591" sldId="278"/>
        </pc:sldMkLst>
        <pc:spChg chg="mod">
          <ac:chgData name="caroline.marcoux.cisssmc16" userId="S::caroline.marcoux.cisssmc16_ssss.gouv.qc.ca#ext#@usherbrooke.onmicrosoft.com::a0a1b8ce-a2cc-45cb-9f01-b71e16087350" providerId="AD" clId="Web-{1E92BD70-DBFC-92B1-529D-F93722D70955}" dt="2023-07-28T19:45:23.751" v="51" actId="1076"/>
          <ac:spMkLst>
            <pc:docMk/>
            <pc:sldMk cId="2583394591" sldId="278"/>
            <ac:spMk id="3" creationId="{AFCB3CAD-3C22-450D-B5C4-2878CEC6D9D1}"/>
          </ac:spMkLst>
        </pc:spChg>
        <pc:picChg chg="add mod">
          <ac:chgData name="caroline.marcoux.cisssmc16" userId="S::caroline.marcoux.cisssmc16_ssss.gouv.qc.ca#ext#@usherbrooke.onmicrosoft.com::a0a1b8ce-a2cc-45cb-9f01-b71e16087350" providerId="AD" clId="Web-{1E92BD70-DBFC-92B1-529D-F93722D70955}" dt="2023-07-28T19:44:32.798" v="45" actId="1076"/>
          <ac:picMkLst>
            <pc:docMk/>
            <pc:sldMk cId="2583394591" sldId="278"/>
            <ac:picMk id="5" creationId="{EA6ABA92-227D-B8EE-99DC-9649D8FD4930}"/>
          </ac:picMkLst>
        </pc:picChg>
      </pc:sldChg>
      <pc:sldChg chg="delSp del">
        <pc:chgData name="caroline.marcoux.cisssmc16" userId="S::caroline.marcoux.cisssmc16_ssss.gouv.qc.ca#ext#@usherbrooke.onmicrosoft.com::a0a1b8ce-a2cc-45cb-9f01-b71e16087350" providerId="AD" clId="Web-{1E92BD70-DBFC-92B1-529D-F93722D70955}" dt="2023-07-28T19:45:43.970" v="53"/>
        <pc:sldMkLst>
          <pc:docMk/>
          <pc:sldMk cId="1863106714" sldId="280"/>
        </pc:sldMkLst>
        <pc:picChg chg="del">
          <ac:chgData name="caroline.marcoux.cisssmc16" userId="S::caroline.marcoux.cisssmc16_ssss.gouv.qc.ca#ext#@usherbrooke.onmicrosoft.com::a0a1b8ce-a2cc-45cb-9f01-b71e16087350" providerId="AD" clId="Web-{1E92BD70-DBFC-92B1-529D-F93722D70955}" dt="2023-07-28T19:45:35.079" v="52"/>
          <ac:picMkLst>
            <pc:docMk/>
            <pc:sldMk cId="1863106714" sldId="280"/>
            <ac:picMk id="6" creationId="{57A4F28C-10A6-1000-90D1-0694C0AFE810}"/>
          </ac:picMkLst>
        </pc:picChg>
      </pc:sldChg>
      <pc:sldChg chg="addSp delSp modSp">
        <pc:chgData name="caroline.marcoux.cisssmc16" userId="S::caroline.marcoux.cisssmc16_ssss.gouv.qc.ca#ext#@usherbrooke.onmicrosoft.com::a0a1b8ce-a2cc-45cb-9f01-b71e16087350" providerId="AD" clId="Web-{1E92BD70-DBFC-92B1-529D-F93722D70955}" dt="2023-07-28T19:43:05.143" v="30" actId="1076"/>
        <pc:sldMkLst>
          <pc:docMk/>
          <pc:sldMk cId="4132445218" sldId="283"/>
        </pc:sldMkLst>
        <pc:spChg chg="mod">
          <ac:chgData name="caroline.marcoux.cisssmc16" userId="S::caroline.marcoux.cisssmc16_ssss.gouv.qc.ca#ext#@usherbrooke.onmicrosoft.com::a0a1b8ce-a2cc-45cb-9f01-b71e16087350" providerId="AD" clId="Web-{1E92BD70-DBFC-92B1-529D-F93722D70955}" dt="2023-07-28T19:42:07.737" v="21" actId="1076"/>
          <ac:spMkLst>
            <pc:docMk/>
            <pc:sldMk cId="4132445218" sldId="283"/>
            <ac:spMk id="10" creationId="{500447E5-8217-01DB-6334-A2C897B9E648}"/>
          </ac:spMkLst>
        </pc:spChg>
        <pc:picChg chg="add mod modCrop">
          <ac:chgData name="caroline.marcoux.cisssmc16" userId="S::caroline.marcoux.cisssmc16_ssss.gouv.qc.ca#ext#@usherbrooke.onmicrosoft.com::a0a1b8ce-a2cc-45cb-9f01-b71e16087350" providerId="AD" clId="Web-{1E92BD70-DBFC-92B1-529D-F93722D70955}" dt="2023-07-28T19:43:05.143" v="30" actId="1076"/>
          <ac:picMkLst>
            <pc:docMk/>
            <pc:sldMk cId="4132445218" sldId="283"/>
            <ac:picMk id="3" creationId="{F7C6A51B-39FC-08AB-2A86-12ABD4E3774C}"/>
          </ac:picMkLst>
        </pc:picChg>
        <pc:picChg chg="del">
          <ac:chgData name="caroline.marcoux.cisssmc16" userId="S::caroline.marcoux.cisssmc16_ssss.gouv.qc.ca#ext#@usherbrooke.onmicrosoft.com::a0a1b8ce-a2cc-45cb-9f01-b71e16087350" providerId="AD" clId="Web-{1E92BD70-DBFC-92B1-529D-F93722D70955}" dt="2023-07-28T19:39:59.926" v="11"/>
          <ac:picMkLst>
            <pc:docMk/>
            <pc:sldMk cId="4132445218" sldId="283"/>
            <ac:picMk id="6" creationId="{E4DEE343-85EE-0073-FA4F-CA10D564330D}"/>
          </ac:picMkLst>
        </pc:picChg>
      </pc:sldChg>
      <pc:sldChg chg="add replId">
        <pc:chgData name="caroline.marcoux.cisssmc16" userId="S::caroline.marcoux.cisssmc16_ssss.gouv.qc.ca#ext#@usherbrooke.onmicrosoft.com::a0a1b8ce-a2cc-45cb-9f01-b71e16087350" providerId="AD" clId="Web-{1E92BD70-DBFC-92B1-529D-F93722D70955}" dt="2023-07-28T19:45:50.563" v="54"/>
        <pc:sldMkLst>
          <pc:docMk/>
          <pc:sldMk cId="2884401699" sldId="284"/>
        </pc:sldMkLst>
      </pc:sldChg>
    </pc:docChg>
  </pc:docChgLst>
  <pc:docChgLst>
    <pc:chgData name="emilie.st-onge.cssscclm16" userId="S::emilie.st-onge.cssscclm16_ssss.gouv.qc.ca#ext#@usherbrooke.onmicrosoft.com::a11f60fb-00e9-42d5-8403-9f02f14dcfde" providerId="AD" clId="Web-{8DF102D2-6AE5-4B15-92DE-5B5FC492983B}"/>
    <pc:docChg chg="modSld">
      <pc:chgData name="emilie.st-onge.cssscclm16" userId="S::emilie.st-onge.cssscclm16_ssss.gouv.qc.ca#ext#@usherbrooke.onmicrosoft.com::a11f60fb-00e9-42d5-8403-9f02f14dcfde" providerId="AD" clId="Web-{8DF102D2-6AE5-4B15-92DE-5B5FC492983B}" dt="2023-07-28T09:45:28.079" v="11"/>
      <pc:docMkLst>
        <pc:docMk/>
      </pc:docMkLst>
      <pc:sldChg chg="addSp delSp">
        <pc:chgData name="emilie.st-onge.cssscclm16" userId="S::emilie.st-onge.cssscclm16_ssss.gouv.qc.ca#ext#@usherbrooke.onmicrosoft.com::a11f60fb-00e9-42d5-8403-9f02f14dcfde" providerId="AD" clId="Web-{8DF102D2-6AE5-4B15-92DE-5B5FC492983B}" dt="2023-07-28T09:45:28.079" v="11"/>
        <pc:sldMkLst>
          <pc:docMk/>
          <pc:sldMk cId="1863106714" sldId="280"/>
        </pc:sldMkLst>
        <pc:picChg chg="del">
          <ac:chgData name="emilie.st-onge.cssscclm16" userId="S::emilie.st-onge.cssscclm16_ssss.gouv.qc.ca#ext#@usherbrooke.onmicrosoft.com::a11f60fb-00e9-42d5-8403-9f02f14dcfde" providerId="AD" clId="Web-{8DF102D2-6AE5-4B15-92DE-5B5FC492983B}" dt="2023-07-28T09:45:26.813" v="10"/>
          <ac:picMkLst>
            <pc:docMk/>
            <pc:sldMk cId="1863106714" sldId="280"/>
            <ac:picMk id="3" creationId="{347760B1-EC80-7B08-4685-D398CFBA770D}"/>
          </ac:picMkLst>
        </pc:picChg>
        <pc:picChg chg="add">
          <ac:chgData name="emilie.st-onge.cssscclm16" userId="S::emilie.st-onge.cssscclm16_ssss.gouv.qc.ca#ext#@usherbrooke.onmicrosoft.com::a11f60fb-00e9-42d5-8403-9f02f14dcfde" providerId="AD" clId="Web-{8DF102D2-6AE5-4B15-92DE-5B5FC492983B}" dt="2023-07-28T09:45:28.079" v="11"/>
          <ac:picMkLst>
            <pc:docMk/>
            <pc:sldMk cId="1863106714" sldId="280"/>
            <ac:picMk id="6" creationId="{57A4F28C-10A6-1000-90D1-0694C0AFE810}"/>
          </ac:picMkLst>
        </pc:picChg>
      </pc:sldChg>
      <pc:sldChg chg="addSp delSp modSp">
        <pc:chgData name="emilie.st-onge.cssscclm16" userId="S::emilie.st-onge.cssscclm16_ssss.gouv.qc.ca#ext#@usherbrooke.onmicrosoft.com::a11f60fb-00e9-42d5-8403-9f02f14dcfde" providerId="AD" clId="Web-{8DF102D2-6AE5-4B15-92DE-5B5FC492983B}" dt="2023-07-28T09:45:08.876" v="9" actId="1076"/>
        <pc:sldMkLst>
          <pc:docMk/>
          <pc:sldMk cId="4132445218" sldId="283"/>
        </pc:sldMkLst>
        <pc:picChg chg="del">
          <ac:chgData name="emilie.st-onge.cssscclm16" userId="S::emilie.st-onge.cssscclm16_ssss.gouv.qc.ca#ext#@usherbrooke.onmicrosoft.com::a11f60fb-00e9-42d5-8403-9f02f14dcfde" providerId="AD" clId="Web-{8DF102D2-6AE5-4B15-92DE-5B5FC492983B}" dt="2023-07-28T09:44:15.595" v="0"/>
          <ac:picMkLst>
            <pc:docMk/>
            <pc:sldMk cId="4132445218" sldId="283"/>
            <ac:picMk id="3" creationId="{347760B1-EC80-7B08-4685-D398CFBA770D}"/>
          </ac:picMkLst>
        </pc:picChg>
        <pc:picChg chg="add del mod">
          <ac:chgData name="emilie.st-onge.cssscclm16" userId="S::emilie.st-onge.cssscclm16_ssss.gouv.qc.ca#ext#@usherbrooke.onmicrosoft.com::a11f60fb-00e9-42d5-8403-9f02f14dcfde" providerId="AD" clId="Web-{8DF102D2-6AE5-4B15-92DE-5B5FC492983B}" dt="2023-07-28T09:44:24.830" v="4"/>
          <ac:picMkLst>
            <pc:docMk/>
            <pc:sldMk cId="4132445218" sldId="283"/>
            <ac:picMk id="5" creationId="{F00DF6B4-8AB7-230A-851E-3893B9FF1328}"/>
          </ac:picMkLst>
        </pc:picChg>
        <pc:picChg chg="add mod">
          <ac:chgData name="emilie.st-onge.cssscclm16" userId="S::emilie.st-onge.cssscclm16_ssss.gouv.qc.ca#ext#@usherbrooke.onmicrosoft.com::a11f60fb-00e9-42d5-8403-9f02f14dcfde" providerId="AD" clId="Web-{8DF102D2-6AE5-4B15-92DE-5B5FC492983B}" dt="2023-07-28T09:45:08.876" v="9" actId="1076"/>
          <ac:picMkLst>
            <pc:docMk/>
            <pc:sldMk cId="4132445218" sldId="283"/>
            <ac:picMk id="6" creationId="{E4DEE343-85EE-0073-FA4F-CA10D564330D}"/>
          </ac:picMkLst>
        </pc:picChg>
      </pc:sldChg>
    </pc:docChg>
  </pc:docChgLst>
  <pc:docChgLst>
    <pc:chgData name="caroline.marcoux.cisssmc16" userId="S::caroline.marcoux.cisssmc16_ssss.gouv.qc.ca#ext#@usherbrooke.onmicrosoft.com::a0a1b8ce-a2cc-45cb-9f01-b71e16087350" providerId="AD" clId="Web-{4C431C71-9170-AA79-E8E9-FD2F0C5699C4}"/>
    <pc:docChg chg="addSld delSld">
      <pc:chgData name="caroline.marcoux.cisssmc16" userId="S::caroline.marcoux.cisssmc16_ssss.gouv.qc.ca#ext#@usherbrooke.onmicrosoft.com::a0a1b8ce-a2cc-45cb-9f01-b71e16087350" providerId="AD" clId="Web-{4C431C71-9170-AA79-E8E9-FD2F0C5699C4}" dt="2023-07-26T22:51:36.334" v="1"/>
      <pc:docMkLst>
        <pc:docMk/>
      </pc:docMkLst>
      <pc:sldChg chg="del">
        <pc:chgData name="caroline.marcoux.cisssmc16" userId="S::caroline.marcoux.cisssmc16_ssss.gouv.qc.ca#ext#@usherbrooke.onmicrosoft.com::a0a1b8ce-a2cc-45cb-9f01-b71e16087350" providerId="AD" clId="Web-{4C431C71-9170-AA79-E8E9-FD2F0C5699C4}" dt="2023-07-26T22:51:29.131" v="0"/>
        <pc:sldMkLst>
          <pc:docMk/>
          <pc:sldMk cId="1407459280" sldId="279"/>
        </pc:sldMkLst>
      </pc:sldChg>
      <pc:sldChg chg="new">
        <pc:chgData name="caroline.marcoux.cisssmc16" userId="S::caroline.marcoux.cisssmc16_ssss.gouv.qc.ca#ext#@usherbrooke.onmicrosoft.com::a0a1b8ce-a2cc-45cb-9f01-b71e16087350" providerId="AD" clId="Web-{4C431C71-9170-AA79-E8E9-FD2F0C5699C4}" dt="2023-07-26T22:51:36.334" v="1"/>
        <pc:sldMkLst>
          <pc:docMk/>
          <pc:sldMk cId="30659896" sldId="282"/>
        </pc:sldMkLst>
      </pc:sldChg>
    </pc:docChg>
  </pc:docChgLst>
  <pc:docChgLst>
    <pc:chgData name="caroline.marcoux.cisssmc16" userId="S::caroline.marcoux.cisssmc16_ssss.gouv.qc.ca#ext#@usherbrooke.onmicrosoft.com::a0a1b8ce-a2cc-45cb-9f01-b71e16087350" providerId="AD" clId="Web-{0C96B07D-8A31-F9A0-12C5-E60357B04791}"/>
    <pc:docChg chg="addSld delSld modSld">
      <pc:chgData name="caroline.marcoux.cisssmc16" userId="S::caroline.marcoux.cisssmc16_ssss.gouv.qc.ca#ext#@usherbrooke.onmicrosoft.com::a0a1b8ce-a2cc-45cb-9f01-b71e16087350" providerId="AD" clId="Web-{0C96B07D-8A31-F9A0-12C5-E60357B04791}" dt="2023-08-01T13:17:00.753" v="7"/>
      <pc:docMkLst>
        <pc:docMk/>
      </pc:docMkLst>
      <pc:sldChg chg="addSp delSp modSp">
        <pc:chgData name="caroline.marcoux.cisssmc16" userId="S::caroline.marcoux.cisssmc16_ssss.gouv.qc.ca#ext#@usherbrooke.onmicrosoft.com::a0a1b8ce-a2cc-45cb-9f01-b71e16087350" providerId="AD" clId="Web-{0C96B07D-8A31-F9A0-12C5-E60357B04791}" dt="2023-08-01T13:16:35.954" v="5" actId="1076"/>
        <pc:sldMkLst>
          <pc:docMk/>
          <pc:sldMk cId="2583394591" sldId="278"/>
        </pc:sldMkLst>
        <pc:picChg chg="del">
          <ac:chgData name="caroline.marcoux.cisssmc16" userId="S::caroline.marcoux.cisssmc16_ssss.gouv.qc.ca#ext#@usherbrooke.onmicrosoft.com::a0a1b8ce-a2cc-45cb-9f01-b71e16087350" providerId="AD" clId="Web-{0C96B07D-8A31-F9A0-12C5-E60357B04791}" dt="2023-08-01T13:16:13.765" v="0"/>
          <ac:picMkLst>
            <pc:docMk/>
            <pc:sldMk cId="2583394591" sldId="278"/>
            <ac:picMk id="5" creationId="{EA6ABA92-227D-B8EE-99DC-9649D8FD4930}"/>
          </ac:picMkLst>
        </pc:picChg>
        <pc:picChg chg="add mod">
          <ac:chgData name="caroline.marcoux.cisssmc16" userId="S::caroline.marcoux.cisssmc16_ssss.gouv.qc.ca#ext#@usherbrooke.onmicrosoft.com::a0a1b8ce-a2cc-45cb-9f01-b71e16087350" providerId="AD" clId="Web-{0C96B07D-8A31-F9A0-12C5-E60357B04791}" dt="2023-08-01T13:16:35.954" v="5" actId="1076"/>
          <ac:picMkLst>
            <pc:docMk/>
            <pc:sldMk cId="2583394591" sldId="278"/>
            <ac:picMk id="6" creationId="{B40AAA62-879F-6DCA-62E1-AC6AE2B3ACC7}"/>
          </ac:picMkLst>
        </pc:picChg>
      </pc:sldChg>
      <pc:sldChg chg="del">
        <pc:chgData name="caroline.marcoux.cisssmc16" userId="S::caroline.marcoux.cisssmc16_ssss.gouv.qc.ca#ext#@usherbrooke.onmicrosoft.com::a0a1b8ce-a2cc-45cb-9f01-b71e16087350" providerId="AD" clId="Web-{0C96B07D-8A31-F9A0-12C5-E60357B04791}" dt="2023-08-01T13:16:53.596" v="6"/>
        <pc:sldMkLst>
          <pc:docMk/>
          <pc:sldMk cId="2898965468" sldId="281"/>
        </pc:sldMkLst>
      </pc:sldChg>
      <pc:sldChg chg="add replId">
        <pc:chgData name="caroline.marcoux.cisssmc16" userId="S::caroline.marcoux.cisssmc16_ssss.gouv.qc.ca#ext#@usherbrooke.onmicrosoft.com::a0a1b8ce-a2cc-45cb-9f01-b71e16087350" providerId="AD" clId="Web-{0C96B07D-8A31-F9A0-12C5-E60357B04791}" dt="2023-08-01T13:17:00.753" v="7"/>
        <pc:sldMkLst>
          <pc:docMk/>
          <pc:sldMk cId="4062749970" sldId="285"/>
        </pc:sldMkLst>
      </pc:sldChg>
    </pc:docChg>
  </pc:docChgLst>
  <pc:docChgLst>
    <pc:chgData name="caroline.marcoux.cisssmc16" userId="S::caroline.marcoux.cisssmc16_ssss.gouv.qc.ca#ext#@usherbrooke.onmicrosoft.com::a0a1b8ce-a2cc-45cb-9f01-b71e16087350" providerId="AD" clId="Web-{E4104DEF-D5C7-DB07-BF9C-04B8014C5A28}"/>
    <pc:docChg chg="addSld sldOrd">
      <pc:chgData name="caroline.marcoux.cisssmc16" userId="S::caroline.marcoux.cisssmc16_ssss.gouv.qc.ca#ext#@usherbrooke.onmicrosoft.com::a0a1b8ce-a2cc-45cb-9f01-b71e16087350" providerId="AD" clId="Web-{E4104DEF-D5C7-DB07-BF9C-04B8014C5A28}" dt="2023-07-26T21:47:09.047" v="8"/>
      <pc:docMkLst>
        <pc:docMk/>
      </pc:docMkLst>
      <pc:sldChg chg="delCm">
        <pc:chgData name="caroline.marcoux.cisssmc16" userId="S::caroline.marcoux.cisssmc16_ssss.gouv.qc.ca#ext#@usherbrooke.onmicrosoft.com::a0a1b8ce-a2cc-45cb-9f01-b71e16087350" providerId="AD" clId="Web-{E4104DEF-D5C7-DB07-BF9C-04B8014C5A28}" dt="2023-07-26T21:46:54.016" v="5"/>
        <pc:sldMkLst>
          <pc:docMk/>
          <pc:sldMk cId="2583394591" sldId="278"/>
        </pc:sldMkLst>
        <pc:extLst>
          <p:ext xmlns:p="http://schemas.openxmlformats.org/presentationml/2006/main" uri="{D6D511B9-2390-475A-947B-AFAB55BFBCF1}">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6:54.016" v="5"/>
              <pc2:cmMkLst xmlns:pc2="http://schemas.microsoft.com/office/powerpoint/2019/9/main/command">
                <pc:docMk/>
                <pc:sldMk cId="2583394591" sldId="278"/>
                <pc2:cmMk id="{D0452309-6744-467B-884B-68A61FAC24EE}"/>
              </pc2:cmMkLst>
            </pc226:cmChg>
          </p:ext>
        </pc:extLst>
      </pc:sldChg>
      <pc:sldChg chg="ord delCm">
        <pc:chgData name="caroline.marcoux.cisssmc16" userId="S::caroline.marcoux.cisssmc16_ssss.gouv.qc.ca#ext#@usherbrooke.onmicrosoft.com::a0a1b8ce-a2cc-45cb-9f01-b71e16087350" providerId="AD" clId="Web-{E4104DEF-D5C7-DB07-BF9C-04B8014C5A28}" dt="2023-07-26T21:46:40.359" v="4"/>
        <pc:sldMkLst>
          <pc:docMk/>
          <pc:sldMk cId="1407459280" sldId="279"/>
        </pc:sldMkLst>
        <pc:extLst>
          <p:ext xmlns:p="http://schemas.openxmlformats.org/presentationml/2006/main" uri="{D6D511B9-2390-475A-947B-AFAB55BFBCF1}">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6:40.359" v="4"/>
              <pc2:cmMkLst xmlns:pc2="http://schemas.microsoft.com/office/powerpoint/2019/9/main/command">
                <pc:docMk/>
                <pc:sldMk cId="1407459280" sldId="279"/>
                <pc2:cmMk id="{4AF90804-7A20-4525-9610-F68563CE5A43}"/>
              </pc2:cmMkLst>
            </pc226:cmChg>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6:38.484" v="3"/>
              <pc2:cmMkLst xmlns:pc2="http://schemas.microsoft.com/office/powerpoint/2019/9/main/command">
                <pc:docMk/>
                <pc:sldMk cId="1407459280" sldId="279"/>
                <pc2:cmMk id="{8161E0CC-DB35-4883-9749-DA561E42C089}"/>
              </pc2:cmMkLst>
            </pc226:cmChg>
          </p:ext>
        </pc:extLst>
      </pc:sldChg>
      <pc:sldChg chg="add replId delCm">
        <pc:chgData name="caroline.marcoux.cisssmc16" userId="S::caroline.marcoux.cisssmc16_ssss.gouv.qc.ca#ext#@usherbrooke.onmicrosoft.com::a0a1b8ce-a2cc-45cb-9f01-b71e16087350" providerId="AD" clId="Web-{E4104DEF-D5C7-DB07-BF9C-04B8014C5A28}" dt="2023-07-26T21:47:05.813" v="7"/>
        <pc:sldMkLst>
          <pc:docMk/>
          <pc:sldMk cId="1863106714" sldId="280"/>
        </pc:sldMkLst>
        <pc:extLst>
          <p:ext xmlns:p="http://schemas.openxmlformats.org/presentationml/2006/main" uri="{D6D511B9-2390-475A-947B-AFAB55BFBCF1}">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7:03.985" v="6"/>
              <pc2:cmMkLst xmlns:pc2="http://schemas.microsoft.com/office/powerpoint/2019/9/main/command">
                <pc:docMk/>
                <pc:sldMk cId="1863106714" sldId="280"/>
                <pc2:cmMk id="{34DBFA34-4128-4981-BC65-702DA49492A9}"/>
              </pc2:cmMkLst>
            </pc226:cmChg>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7:05.813" v="7"/>
              <pc2:cmMkLst xmlns:pc2="http://schemas.microsoft.com/office/powerpoint/2019/9/main/command">
                <pc:docMk/>
                <pc:sldMk cId="1863106714" sldId="280"/>
                <pc2:cmMk id="{5E8D25AF-3FB8-4815-9E65-1B02C079C188}"/>
              </pc2:cmMkLst>
            </pc226:cmChg>
          </p:ext>
        </pc:extLst>
      </pc:sldChg>
      <pc:sldChg chg="add replId delCm">
        <pc:chgData name="caroline.marcoux.cisssmc16" userId="S::caroline.marcoux.cisssmc16_ssss.gouv.qc.ca#ext#@usherbrooke.onmicrosoft.com::a0a1b8ce-a2cc-45cb-9f01-b71e16087350" providerId="AD" clId="Web-{E4104DEF-D5C7-DB07-BF9C-04B8014C5A28}" dt="2023-07-26T21:47:09.047" v="8"/>
        <pc:sldMkLst>
          <pc:docMk/>
          <pc:sldMk cId="2898965468" sldId="281"/>
        </pc:sldMkLst>
        <pc:extLst>
          <p:ext xmlns:p="http://schemas.openxmlformats.org/presentationml/2006/main" uri="{D6D511B9-2390-475A-947B-AFAB55BFBCF1}">
            <pc226:cmChg xmlns:pc226="http://schemas.microsoft.com/office/powerpoint/2022/06/main/command" chg="del">
              <pc226:chgData name="caroline.marcoux.cisssmc16" userId="S::caroline.marcoux.cisssmc16_ssss.gouv.qc.ca#ext#@usherbrooke.onmicrosoft.com::a0a1b8ce-a2cc-45cb-9f01-b71e16087350" providerId="AD" clId="Web-{E4104DEF-D5C7-DB07-BF9C-04B8014C5A28}" dt="2023-07-26T21:47:09.047" v="8"/>
              <pc2:cmMkLst xmlns:pc2="http://schemas.microsoft.com/office/powerpoint/2019/9/main/command">
                <pc:docMk/>
                <pc:sldMk cId="2898965468" sldId="281"/>
                <pc2:cmMk id="{A683183E-AA8C-444D-8214-3549E65394F7}"/>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56E0C-B788-42A4-B6AF-7E8A8F75DFA9}" type="datetimeFigureOut">
              <a:rPr lang="fr-CA" smtClean="0"/>
              <a:t>2023-08-11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84A79-A951-4BB2-9966-4D9B0B35610C}" type="slidenum">
              <a:rPr lang="fr-CA" smtClean="0"/>
              <a:t>‹N°›</a:t>
            </a:fld>
            <a:endParaRPr lang="fr-CA"/>
          </a:p>
        </p:txBody>
      </p:sp>
    </p:spTree>
    <p:extLst>
      <p:ext uri="{BB962C8B-B14F-4D97-AF65-F5344CB8AC3E}">
        <p14:creationId xmlns:p14="http://schemas.microsoft.com/office/powerpoint/2010/main" val="1600812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459A8A65-366C-42F5-842D-4A656FB517D5}" type="datetime1">
              <a:rPr lang="fr-CA" smtClean="0"/>
              <a:t>2023-08-11</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15D916D7-AE93-4E99-AF8A-B1D1A953FD5B}" type="datetime1">
              <a:rPr lang="fr-CA" smtClean="0"/>
              <a:t>2023-08-11</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64F32FFC-5664-434D-9D92-B852FFB55D70}" type="datetime1">
              <a:rPr lang="fr-CA" smtClean="0"/>
              <a:t>2023-08-11</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DDC3709D-9C34-45B2-8E6E-5703153B83BC}" type="datetime1">
              <a:rPr lang="fr-CA" smtClean="0"/>
              <a:t>2023-08-11</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D360AA07-7DC2-4629-B221-98E731B9EC3B}" type="datetime1">
              <a:rPr lang="fr-CA" smtClean="0"/>
              <a:t>2023-08-11</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771DB187-944E-4F92-9FEF-B5917D971A8F}" type="datetime1">
              <a:rPr lang="fr-CA" smtClean="0"/>
              <a:t>2023-08-11</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221FDA87-058E-4EE3-AA9C-9C93F4EE1568}" type="datetime1">
              <a:rPr lang="fr-CA" smtClean="0"/>
              <a:t>2023-08-11</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B2785637-6AC4-43BD-A4FF-393AD7B6480C}" type="datetime1">
              <a:rPr lang="fr-CA" smtClean="0"/>
              <a:t>2023-08-11</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7F904EE0-260D-4796-AED0-61EA71F62271}" type="datetime1">
              <a:rPr lang="fr-CA" smtClean="0"/>
              <a:t>2023-08-11</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BF607AF7-1C66-4B82-B564-B9917DD70CDE}" type="datetime1">
              <a:rPr lang="fr-CA" smtClean="0"/>
              <a:t>2023-08-11</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2BB9D019-3A5B-49F3-9745-909908140FB4}" type="datetime1">
              <a:rPr lang="fr-CA" smtClean="0"/>
              <a:t>2023-08-11</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CD5EE-684F-4B8B-B422-676EC32F8C7A}" type="datetime1">
              <a:rPr lang="fr-CA" smtClean="0"/>
              <a:t>2023-08-11</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4.xml"/><Relationship Id="rId7" Type="http://schemas.openxmlformats.org/officeDocument/2006/relationships/image" Target="../media/image10.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tags" Target="../tags/tag28.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1.xml"/><Relationship Id="rId7" Type="http://schemas.openxmlformats.org/officeDocument/2006/relationships/image" Target="../media/image8.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tags" Target="../tags/tag33.xml"/><Relationship Id="rId10" Type="http://schemas.openxmlformats.org/officeDocument/2006/relationships/image" Target="../media/image13.png"/><Relationship Id="rId4" Type="http://schemas.openxmlformats.org/officeDocument/2006/relationships/tags" Target="../tags/tag32.xml"/><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6.xml"/><Relationship Id="rId7" Type="http://schemas.openxmlformats.org/officeDocument/2006/relationships/image" Target="../media/image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10" Type="http://schemas.openxmlformats.org/officeDocument/2006/relationships/image" Target="../media/image13.png"/><Relationship Id="rId4" Type="http://schemas.openxmlformats.org/officeDocument/2006/relationships/tags" Target="../tags/tag37.xml"/><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1.xml"/><Relationship Id="rId7" Type="http://schemas.openxmlformats.org/officeDocument/2006/relationships/image" Target="../media/image8.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2.xml"/><Relationship Id="rId5" Type="http://schemas.openxmlformats.org/officeDocument/2006/relationships/tags" Target="../tags/tag43.xml"/><Relationship Id="rId10" Type="http://schemas.openxmlformats.org/officeDocument/2006/relationships/image" Target="../media/image13.png"/><Relationship Id="rId4" Type="http://schemas.openxmlformats.org/officeDocument/2006/relationships/tags" Target="../tags/tag42.xml"/><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6.xml"/><Relationship Id="rId7" Type="http://schemas.openxmlformats.org/officeDocument/2006/relationships/image" Target="../media/image10.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49.xml"/><Relationship Id="rId7" Type="http://schemas.openxmlformats.org/officeDocument/2006/relationships/image" Target="../media/image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tags" Target="../tags/tag50.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53.xml"/><Relationship Id="rId7" Type="http://schemas.openxmlformats.org/officeDocument/2006/relationships/image" Target="../media/image9.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7.xml"/><Relationship Id="rId7" Type="http://schemas.openxmlformats.org/officeDocument/2006/relationships/image" Target="../media/image8.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2.xml"/><Relationship Id="rId5" Type="http://schemas.openxmlformats.org/officeDocument/2006/relationships/tags" Target="../tags/tag59.xml"/><Relationship Id="rId10" Type="http://schemas.openxmlformats.org/officeDocument/2006/relationships/image" Target="../media/image14.png"/><Relationship Id="rId4" Type="http://schemas.openxmlformats.org/officeDocument/2006/relationships/tags" Target="../tags/tag58.xml"/><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62.xml"/><Relationship Id="rId7"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6.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11.xml"/><Relationship Id="rId10" Type="http://schemas.openxmlformats.org/officeDocument/2006/relationships/image" Target="../media/image10.png"/><Relationship Id="rId4" Type="http://schemas.openxmlformats.org/officeDocument/2006/relationships/tags" Target="../tags/tag10.xml"/><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tags" Target="../tags/tag16.xml"/><Relationship Id="rId10" Type="http://schemas.openxmlformats.org/officeDocument/2006/relationships/image" Target="../media/image10.png"/><Relationship Id="rId4" Type="http://schemas.openxmlformats.org/officeDocument/2006/relationships/tags" Target="../tags/tag15.xml"/><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9.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xml"/><Relationship Id="rId5" Type="http://schemas.openxmlformats.org/officeDocument/2006/relationships/tags" Target="../tags/tag21.xml"/><Relationship Id="rId10" Type="http://schemas.openxmlformats.org/officeDocument/2006/relationships/image" Target="../media/image10.png"/><Relationship Id="rId4" Type="http://schemas.openxmlformats.org/officeDocument/2006/relationships/tags" Target="../tags/tag20.xml"/><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D82372-74A8-43C2-B5CE-A9DE1934FD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6AE3D705-0A12-4961-BE71-60B76A362E3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ZoneTexte 4">
            <a:extLst>
              <a:ext uri="{FF2B5EF4-FFF2-40B4-BE49-F238E27FC236}">
                <a16:creationId xmlns:a16="http://schemas.microsoft.com/office/drawing/2014/main" id="{293A16DD-8FB8-448B-BE47-9C9BA2474C50}"/>
              </a:ext>
            </a:extLst>
          </p:cNvPr>
          <p:cNvSpPr txBox="1"/>
          <p:nvPr>
            <p:custDataLst>
              <p:tags r:id="rId3"/>
            </p:custDataLst>
          </p:nvPr>
        </p:nvSpPr>
        <p:spPr>
          <a:xfrm>
            <a:off x="10833101" y="162790"/>
            <a:ext cx="1174173" cy="646331"/>
          </a:xfrm>
          <a:prstGeom prst="rect">
            <a:avLst/>
          </a:prstGeom>
          <a:noFill/>
        </p:spPr>
        <p:txBody>
          <a:bodyPr wrap="square" rtlCol="0">
            <a:spAutoFit/>
          </a:bodyPr>
          <a:lstStyle/>
          <a:p>
            <a:r>
              <a:rPr lang="fr-CA" dirty="0">
                <a:solidFill>
                  <a:srgbClr val="00CC99"/>
                </a:solidFill>
              </a:rPr>
              <a:t>3</a:t>
            </a:r>
            <a:r>
              <a:rPr lang="fr-CA" baseline="30000" dirty="0">
                <a:solidFill>
                  <a:srgbClr val="00CC99"/>
                </a:solidFill>
              </a:rPr>
              <a:t>e</a:t>
            </a:r>
            <a:r>
              <a:rPr lang="fr-CA" dirty="0">
                <a:solidFill>
                  <a:srgbClr val="00CC99"/>
                </a:solidFill>
              </a:rPr>
              <a:t> année</a:t>
            </a:r>
          </a:p>
          <a:p>
            <a:r>
              <a:rPr lang="fr-CA" dirty="0">
                <a:solidFill>
                  <a:srgbClr val="00CC99"/>
                </a:solidFill>
              </a:rPr>
              <a:t>Atelier 3.1</a:t>
            </a:r>
          </a:p>
        </p:txBody>
      </p:sp>
    </p:spTree>
    <p:extLst>
      <p:ext uri="{BB962C8B-B14F-4D97-AF65-F5344CB8AC3E}">
        <p14:creationId xmlns:p14="http://schemas.microsoft.com/office/powerpoint/2010/main" val="142004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5"/>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3"/>
            </p:custDataLst>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0053" y="393800"/>
            <a:ext cx="914400" cy="914400"/>
          </a:xfrm>
          <a:prstGeom prst="rect">
            <a:avLst/>
          </a:prstGeom>
        </p:spPr>
      </p:pic>
      <p:sp>
        <p:nvSpPr>
          <p:cNvPr id="10" name="ZoneTexte 9">
            <a:extLst>
              <a:ext uri="{FF2B5EF4-FFF2-40B4-BE49-F238E27FC236}">
                <a16:creationId xmlns:a16="http://schemas.microsoft.com/office/drawing/2014/main" id="{500447E5-8217-01DB-6334-A2C897B9E648}"/>
              </a:ext>
            </a:extLst>
          </p:cNvPr>
          <p:cNvSpPr txBox="1"/>
          <p:nvPr/>
        </p:nvSpPr>
        <p:spPr>
          <a:xfrm>
            <a:off x="1291652" y="1414095"/>
            <a:ext cx="9840636" cy="584775"/>
          </a:xfrm>
          <a:prstGeom prst="rect">
            <a:avLst/>
          </a:prstGeom>
          <a:noFill/>
        </p:spPr>
        <p:txBody>
          <a:bodyPr wrap="square" lIns="91440" tIns="45720" rIns="91440" bIns="45720" rtlCol="0" anchor="t">
            <a:spAutoFit/>
          </a:bodyPr>
          <a:lstStyle/>
          <a:p>
            <a:r>
              <a:rPr lang="fr-CA" sz="3200" dirty="0"/>
              <a:t>Exemples de sensations physiques que tu peux ressentir </a:t>
            </a:r>
          </a:p>
        </p:txBody>
      </p:sp>
      <p:pic>
        <p:nvPicPr>
          <p:cNvPr id="3" name="Image 4" descr="Une image contenant texte, capture d’écran&#10;&#10;Description générée automatiquement">
            <a:extLst>
              <a:ext uri="{FF2B5EF4-FFF2-40B4-BE49-F238E27FC236}">
                <a16:creationId xmlns:a16="http://schemas.microsoft.com/office/drawing/2014/main" id="{F7C6A51B-39FC-08AB-2A86-12ABD4E3774C}"/>
              </a:ext>
            </a:extLst>
          </p:cNvPr>
          <p:cNvPicPr>
            <a:picLocks noChangeAspect="1"/>
          </p:cNvPicPr>
          <p:nvPr/>
        </p:nvPicPr>
        <p:blipFill rotWithShape="1">
          <a:blip r:embed="rId8"/>
          <a:srcRect t="6786" r="-128" b="10955"/>
          <a:stretch/>
        </p:blipFill>
        <p:spPr>
          <a:xfrm>
            <a:off x="2057400" y="1997108"/>
            <a:ext cx="8059486" cy="473880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10</a:t>
            </a:fld>
            <a:endParaRPr lang="fr-CA"/>
          </a:p>
        </p:txBody>
      </p:sp>
    </p:spTree>
    <p:extLst>
      <p:ext uri="{BB962C8B-B14F-4D97-AF65-F5344CB8AC3E}">
        <p14:creationId xmlns:p14="http://schemas.microsoft.com/office/powerpoint/2010/main" val="413244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2672317" y="1342974"/>
            <a:ext cx="6889897" cy="1238008"/>
          </a:xfrm>
        </p:spPr>
        <p:txBody>
          <a:bodyPr vert="horz" lIns="91440" tIns="45720" rIns="91440" bIns="45720" rtlCol="0" anchor="t">
            <a:noAutofit/>
          </a:bodyPr>
          <a:lstStyle/>
          <a:p>
            <a:pPr marL="0" marR="234315" lvl="3" indent="0" algn="ctr">
              <a:lnSpc>
                <a:spcPct val="120000"/>
              </a:lnSpc>
              <a:spcBef>
                <a:spcPts val="0"/>
              </a:spcBef>
              <a:buNone/>
              <a:tabLst>
                <a:tab pos="2700655" algn="l"/>
              </a:tabLst>
            </a:pPr>
            <a:r>
              <a:rPr lang="fr-FR" sz="3200" dirty="0"/>
              <a:t>Exemples d’émotions que tu peux vivre :</a:t>
            </a:r>
            <a:endParaRPr lang="fr-FR" sz="3200" dirty="0">
              <a:cs typeface="Calibri"/>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00053" y="393800"/>
            <a:ext cx="914400" cy="914400"/>
          </a:xfrm>
          <a:prstGeom prst="rect">
            <a:avLst/>
          </a:prstGeom>
        </p:spPr>
      </p:pic>
      <p:pic>
        <p:nvPicPr>
          <p:cNvPr id="6" name="Image 7" descr="Une image contenant texte, dessin humoristique&#10;&#10;Description générée automatiquement">
            <a:extLst>
              <a:ext uri="{FF2B5EF4-FFF2-40B4-BE49-F238E27FC236}">
                <a16:creationId xmlns:a16="http://schemas.microsoft.com/office/drawing/2014/main" id="{B40AAA62-879F-6DCA-62E1-AC6AE2B3ACC7}"/>
              </a:ext>
            </a:extLst>
          </p:cNvPr>
          <p:cNvPicPr>
            <a:picLocks noChangeAspect="1"/>
          </p:cNvPicPr>
          <p:nvPr/>
        </p:nvPicPr>
        <p:blipFill>
          <a:blip r:embed="rId9"/>
          <a:stretch>
            <a:fillRect/>
          </a:stretch>
        </p:blipFill>
        <p:spPr>
          <a:xfrm>
            <a:off x="2693185" y="1959807"/>
            <a:ext cx="6891866" cy="4895126"/>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11</a:t>
            </a:fld>
            <a:endParaRPr lang="fr-CA"/>
          </a:p>
        </p:txBody>
      </p:sp>
    </p:spTree>
    <p:extLst>
      <p:ext uri="{BB962C8B-B14F-4D97-AF65-F5344CB8AC3E}">
        <p14:creationId xmlns:p14="http://schemas.microsoft.com/office/powerpoint/2010/main" val="2583394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781546" y="1780955"/>
            <a:ext cx="9091956" cy="3296090"/>
          </a:xfrm>
        </p:spPr>
        <p:txBody>
          <a:bodyPr>
            <a:normAutofit/>
          </a:bodyPr>
          <a:lstStyle/>
          <a:p>
            <a:pPr marL="0" marR="234315" lvl="3" indent="0" algn="just">
              <a:lnSpc>
                <a:spcPct val="120000"/>
              </a:lnSpc>
              <a:spcBef>
                <a:spcPts val="35"/>
              </a:spcBef>
              <a:buNone/>
              <a:tabLst>
                <a:tab pos="2700655" algn="l"/>
              </a:tabLst>
            </a:pPr>
            <a:r>
              <a:rPr lang="fr-CA" sz="3100" dirty="0">
                <a:effectLst/>
                <a:ea typeface="Trebuchet MS" panose="020B0603020202020204" pitchFamily="34" charset="0"/>
                <a:cs typeface="Trebuchet MS" panose="020B0603020202020204" pitchFamily="34" charset="0"/>
              </a:rPr>
              <a:t>Ferme les yeux, retrouve ton calm</a:t>
            </a:r>
            <a:r>
              <a:rPr lang="fr-CA" sz="3100" dirty="0">
                <a:ea typeface="Trebuchet MS" panose="020B0603020202020204" pitchFamily="34" charset="0"/>
                <a:cs typeface="Trebuchet MS" panose="020B0603020202020204" pitchFamily="34" charset="0"/>
              </a:rPr>
              <a:t>e… Essaie de te mettre dans la peau de Léo.</a:t>
            </a:r>
          </a:p>
          <a:p>
            <a:pPr marL="0" marR="234315" lvl="3" indent="0" algn="just">
              <a:lnSpc>
                <a:spcPct val="120000"/>
              </a:lnSpc>
              <a:spcBef>
                <a:spcPts val="35"/>
              </a:spcBef>
              <a:buNone/>
              <a:tabLst>
                <a:tab pos="2700655" algn="l"/>
              </a:tabLst>
            </a:pPr>
            <a:endParaRPr lang="fr-CA" sz="2500" dirty="0">
              <a:effectLst/>
              <a:ea typeface="Trebuchet MS" panose="020B0603020202020204" pitchFamily="34" charset="0"/>
              <a:cs typeface="Trebuchet MS" panose="020B0603020202020204" pitchFamily="34" charset="0"/>
            </a:endParaRPr>
          </a:p>
          <a:p>
            <a:pPr marL="0" marR="234315" lvl="3" indent="0" algn="just">
              <a:lnSpc>
                <a:spcPct val="120000"/>
              </a:lnSpc>
              <a:spcBef>
                <a:spcPts val="35"/>
              </a:spcBef>
              <a:buNone/>
              <a:tabLst>
                <a:tab pos="2700655" algn="l"/>
              </a:tabLst>
            </a:pPr>
            <a:r>
              <a:rPr lang="fr-CA" sz="3100" dirty="0">
                <a:ea typeface="Trebuchet MS" panose="020B0603020202020204" pitchFamily="34" charset="0"/>
                <a:cs typeface="Trebuchet MS" panose="020B0603020202020204" pitchFamily="34" charset="0"/>
              </a:rPr>
              <a:t>Écoute bien la mise en situation.</a:t>
            </a:r>
          </a:p>
          <a:p>
            <a:pPr marL="0" marR="234315" lvl="3" indent="0" algn="just">
              <a:lnSpc>
                <a:spcPct val="120000"/>
              </a:lnSpc>
              <a:spcBef>
                <a:spcPts val="35"/>
              </a:spcBef>
              <a:buNone/>
              <a:tabLst>
                <a:tab pos="2700655" algn="l"/>
              </a:tabLst>
            </a:pPr>
            <a:endParaRPr lang="fr-CA" sz="25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40269"/>
            <a:ext cx="12191999" cy="1217730"/>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6" name="Image 5" descr="Une image contenant poupée, jouet&#10;&#10;Description générée automatiquement">
            <a:extLst>
              <a:ext uri="{FF2B5EF4-FFF2-40B4-BE49-F238E27FC236}">
                <a16:creationId xmlns:a16="http://schemas.microsoft.com/office/drawing/2014/main" id="{0E61E4E3-5180-44A7-AF92-984F4AD4653B}"/>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flipH="1">
            <a:off x="9873502" y="1780955"/>
            <a:ext cx="1480298" cy="329609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354055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781546" y="1739329"/>
            <a:ext cx="9091956" cy="3852298"/>
          </a:xfrm>
        </p:spPr>
        <p:txBody>
          <a:bodyPr>
            <a:normAutofit/>
          </a:bodyPr>
          <a:lstStyle/>
          <a:p>
            <a:pPr marL="0" marR="234315" lvl="3" indent="0" algn="just">
              <a:lnSpc>
                <a:spcPct val="120000"/>
              </a:lnSpc>
              <a:spcBef>
                <a:spcPts val="35"/>
              </a:spcBef>
              <a:buNone/>
              <a:tabLst>
                <a:tab pos="2700655" algn="l"/>
              </a:tabLst>
            </a:pPr>
            <a:r>
              <a:rPr lang="fr-FR" sz="2800" i="1" dirty="0">
                <a:effectLst/>
                <a:latin typeface="Calibri" panose="020F0502020204030204" pitchFamily="34" charset="0"/>
                <a:ea typeface="Trebuchet MS" panose="020B0703020202090204" pitchFamily="34" charset="0"/>
                <a:cs typeface="Trebuchet MS" panose="020B0703020202090204" pitchFamily="34" charset="0"/>
              </a:rPr>
              <a:t>Dès qu’il s’approche du pont, Léo a peur. Lorsqu’il voit que le pont bouge quand les autres avancent sur celui-ci, il imagine plein de catastrophes qui pourraient se produire. Il fige. Il a peur de tomber et ressent déjà un vertige avant même de s’élancer. Il laisse passer plusieurs personnes devant lui, jusqu’à ce qu’il se retrouve seul de ce côté de la rivière.  </a:t>
            </a:r>
            <a:endParaRPr lang="fr-CA" sz="2800" dirty="0">
              <a:effectLst/>
              <a:latin typeface="Trebuchet MS" panose="020B0703020202090204" pitchFamily="34" charset="0"/>
              <a:ea typeface="Trebuchet MS" panose="020B0703020202090204" pitchFamily="34" charset="0"/>
              <a:cs typeface="Trebuchet MS" panose="020B0703020202090204" pitchFamily="34" charset="0"/>
            </a:endParaRPr>
          </a:p>
          <a:p>
            <a:pPr marL="0" marR="234315" lvl="3" indent="0" algn="just">
              <a:lnSpc>
                <a:spcPct val="120000"/>
              </a:lnSpc>
              <a:spcBef>
                <a:spcPts val="35"/>
              </a:spcBef>
              <a:buNone/>
              <a:tabLst>
                <a:tab pos="2700655" algn="l"/>
              </a:tabLst>
            </a:pPr>
            <a:endParaRPr lang="fr-FR" sz="2800" spc="-10" dirty="0"/>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40269"/>
            <a:ext cx="12191999" cy="1217730"/>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6" name="Image 5" descr="Une image contenant poupée, jouet&#10;&#10;Description générée automatiquement">
            <a:extLst>
              <a:ext uri="{FF2B5EF4-FFF2-40B4-BE49-F238E27FC236}">
                <a16:creationId xmlns:a16="http://schemas.microsoft.com/office/drawing/2014/main" id="{0E61E4E3-5180-44A7-AF92-984F4AD4653B}"/>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flipH="1">
            <a:off x="9873502" y="1780955"/>
            <a:ext cx="1480298" cy="329609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13</a:t>
            </a:fld>
            <a:endParaRPr lang="fr-CA"/>
          </a:p>
        </p:txBody>
      </p:sp>
    </p:spTree>
    <p:extLst>
      <p:ext uri="{BB962C8B-B14F-4D97-AF65-F5344CB8AC3E}">
        <p14:creationId xmlns:p14="http://schemas.microsoft.com/office/powerpoint/2010/main" val="128698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781546" y="1780955"/>
            <a:ext cx="9091956" cy="3852298"/>
          </a:xfrm>
        </p:spPr>
        <p:txBody>
          <a:bodyPr>
            <a:normAutofit/>
          </a:bodyPr>
          <a:lstStyle/>
          <a:p>
            <a:pPr marL="0" marR="234315" lvl="3" indent="0" algn="just">
              <a:lnSpc>
                <a:spcPct val="120000"/>
              </a:lnSpc>
              <a:spcBef>
                <a:spcPts val="0"/>
              </a:spcBef>
              <a:buNone/>
              <a:tabLst>
                <a:tab pos="2700655" algn="l"/>
              </a:tabLst>
            </a:pPr>
            <a:r>
              <a:rPr lang="fr-FR" sz="3200" dirty="0"/>
              <a:t>Que ressens-tu dans ton corps quand tu te places dans la peau de Léo? </a:t>
            </a:r>
          </a:p>
          <a:p>
            <a:pPr marL="0" marR="234315" lvl="3" indent="0" algn="just">
              <a:lnSpc>
                <a:spcPct val="120000"/>
              </a:lnSpc>
              <a:spcBef>
                <a:spcPts val="0"/>
              </a:spcBef>
              <a:buNone/>
              <a:tabLst>
                <a:tab pos="2700655" algn="l"/>
              </a:tabLst>
            </a:pPr>
            <a:endParaRPr lang="fr-FR" sz="3200" dirty="0"/>
          </a:p>
          <a:p>
            <a:pPr marL="0" marR="234315" lvl="3" indent="0" algn="just">
              <a:lnSpc>
                <a:spcPct val="120000"/>
              </a:lnSpc>
              <a:spcBef>
                <a:spcPts val="0"/>
              </a:spcBef>
              <a:buNone/>
              <a:tabLst>
                <a:tab pos="2700655" algn="l"/>
              </a:tabLst>
            </a:pPr>
            <a:r>
              <a:rPr lang="fr-FR" sz="3200" dirty="0"/>
              <a:t>Quelle(s) émotion(s) vis-tu ? </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40269"/>
            <a:ext cx="12191999" cy="1217730"/>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6" name="Image 5" descr="Une image contenant poupée, jouet&#10;&#10;Description générée automatiquement">
            <a:extLst>
              <a:ext uri="{FF2B5EF4-FFF2-40B4-BE49-F238E27FC236}">
                <a16:creationId xmlns:a16="http://schemas.microsoft.com/office/drawing/2014/main" id="{0E61E4E3-5180-44A7-AF92-984F4AD4653B}"/>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flipH="1">
            <a:off x="9873502" y="1780955"/>
            <a:ext cx="1480298" cy="329609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14</a:t>
            </a:fld>
            <a:endParaRPr lang="fr-CA"/>
          </a:p>
        </p:txBody>
      </p:sp>
    </p:spTree>
    <p:extLst>
      <p:ext uri="{BB962C8B-B14F-4D97-AF65-F5344CB8AC3E}">
        <p14:creationId xmlns:p14="http://schemas.microsoft.com/office/powerpoint/2010/main" val="81588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5"/>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3"/>
            </p:custDataLst>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0053" y="393800"/>
            <a:ext cx="914400" cy="914400"/>
          </a:xfrm>
          <a:prstGeom prst="rect">
            <a:avLst/>
          </a:prstGeom>
        </p:spPr>
      </p:pic>
      <p:sp>
        <p:nvSpPr>
          <p:cNvPr id="10" name="ZoneTexte 9">
            <a:extLst>
              <a:ext uri="{FF2B5EF4-FFF2-40B4-BE49-F238E27FC236}">
                <a16:creationId xmlns:a16="http://schemas.microsoft.com/office/drawing/2014/main" id="{500447E5-8217-01DB-6334-A2C897B9E648}"/>
              </a:ext>
            </a:extLst>
          </p:cNvPr>
          <p:cNvSpPr txBox="1"/>
          <p:nvPr/>
        </p:nvSpPr>
        <p:spPr>
          <a:xfrm>
            <a:off x="1291652" y="1414095"/>
            <a:ext cx="9840636" cy="584775"/>
          </a:xfrm>
          <a:prstGeom prst="rect">
            <a:avLst/>
          </a:prstGeom>
          <a:noFill/>
        </p:spPr>
        <p:txBody>
          <a:bodyPr wrap="square" lIns="91440" tIns="45720" rIns="91440" bIns="45720" rtlCol="0" anchor="t">
            <a:spAutoFit/>
          </a:bodyPr>
          <a:lstStyle/>
          <a:p>
            <a:r>
              <a:rPr lang="fr-CA" sz="3200" dirty="0"/>
              <a:t>Exemples de sensations physiques que tu peux ressentir </a:t>
            </a:r>
          </a:p>
        </p:txBody>
      </p:sp>
      <p:pic>
        <p:nvPicPr>
          <p:cNvPr id="3" name="Image 4" descr="Une image contenant texte, capture d’écran&#10;&#10;Description générée automatiquement">
            <a:extLst>
              <a:ext uri="{FF2B5EF4-FFF2-40B4-BE49-F238E27FC236}">
                <a16:creationId xmlns:a16="http://schemas.microsoft.com/office/drawing/2014/main" id="{F7C6A51B-39FC-08AB-2A86-12ABD4E3774C}"/>
              </a:ext>
            </a:extLst>
          </p:cNvPr>
          <p:cNvPicPr>
            <a:picLocks noChangeAspect="1"/>
          </p:cNvPicPr>
          <p:nvPr/>
        </p:nvPicPr>
        <p:blipFill rotWithShape="1">
          <a:blip r:embed="rId8"/>
          <a:srcRect t="6786" r="-128" b="10955"/>
          <a:stretch/>
        </p:blipFill>
        <p:spPr>
          <a:xfrm>
            <a:off x="2057400" y="1997108"/>
            <a:ext cx="8059486" cy="4738801"/>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15</a:t>
            </a:fld>
            <a:endParaRPr lang="fr-CA"/>
          </a:p>
        </p:txBody>
      </p:sp>
    </p:spTree>
    <p:extLst>
      <p:ext uri="{BB962C8B-B14F-4D97-AF65-F5344CB8AC3E}">
        <p14:creationId xmlns:p14="http://schemas.microsoft.com/office/powerpoint/2010/main" val="2884401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2672317" y="1342974"/>
            <a:ext cx="6889897" cy="1238008"/>
          </a:xfrm>
        </p:spPr>
        <p:txBody>
          <a:bodyPr vert="horz" lIns="91440" tIns="45720" rIns="91440" bIns="45720" rtlCol="0" anchor="t">
            <a:noAutofit/>
          </a:bodyPr>
          <a:lstStyle/>
          <a:p>
            <a:pPr marL="0" marR="234315" lvl="3" indent="0" algn="ctr">
              <a:lnSpc>
                <a:spcPct val="120000"/>
              </a:lnSpc>
              <a:spcBef>
                <a:spcPts val="0"/>
              </a:spcBef>
              <a:buNone/>
              <a:tabLst>
                <a:tab pos="2700655" algn="l"/>
              </a:tabLst>
            </a:pPr>
            <a:r>
              <a:rPr lang="fr-FR" sz="3200" dirty="0"/>
              <a:t>Exemples d’émotions que tu peux vivre :</a:t>
            </a:r>
            <a:endParaRPr lang="fr-FR" sz="3200" dirty="0">
              <a:cs typeface="Calibri"/>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00053" y="393800"/>
            <a:ext cx="914400" cy="914400"/>
          </a:xfrm>
          <a:prstGeom prst="rect">
            <a:avLst/>
          </a:prstGeom>
        </p:spPr>
      </p:pic>
      <p:pic>
        <p:nvPicPr>
          <p:cNvPr id="6" name="Image 7" descr="Une image contenant texte, dessin humoristique&#10;&#10;Description générée automatiquement">
            <a:extLst>
              <a:ext uri="{FF2B5EF4-FFF2-40B4-BE49-F238E27FC236}">
                <a16:creationId xmlns:a16="http://schemas.microsoft.com/office/drawing/2014/main" id="{B40AAA62-879F-6DCA-62E1-AC6AE2B3ACC7}"/>
              </a:ext>
            </a:extLst>
          </p:cNvPr>
          <p:cNvPicPr>
            <a:picLocks noChangeAspect="1"/>
          </p:cNvPicPr>
          <p:nvPr/>
        </p:nvPicPr>
        <p:blipFill>
          <a:blip r:embed="rId9"/>
          <a:stretch>
            <a:fillRect/>
          </a:stretch>
        </p:blipFill>
        <p:spPr>
          <a:xfrm>
            <a:off x="2693185" y="1959807"/>
            <a:ext cx="6891866" cy="4895126"/>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16</a:t>
            </a:fld>
            <a:endParaRPr lang="fr-CA"/>
          </a:p>
        </p:txBody>
      </p:sp>
    </p:spTree>
    <p:extLst>
      <p:ext uri="{BB962C8B-B14F-4D97-AF65-F5344CB8AC3E}">
        <p14:creationId xmlns:p14="http://schemas.microsoft.com/office/powerpoint/2010/main" val="52960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339272" y="1914003"/>
            <a:ext cx="9504219" cy="3091585"/>
          </a:xfrm>
        </p:spPr>
        <p:txBody>
          <a:bodyPr>
            <a:normAutofit/>
          </a:bodyPr>
          <a:lstStyle/>
          <a:p>
            <a:pPr marL="0" marR="44450" lvl="0" indent="0" algn="just">
              <a:lnSpc>
                <a:spcPct val="100000"/>
              </a:lnSpc>
              <a:spcBef>
                <a:spcPts val="35"/>
              </a:spcBef>
              <a:spcAft>
                <a:spcPts val="0"/>
              </a:spcAft>
              <a:buNone/>
              <a:tabLst>
                <a:tab pos="2000885" algn="l"/>
              </a:tabLst>
            </a:pPr>
            <a:r>
              <a:rPr lang="fr-FR" dirty="0"/>
              <a:t>Pourquoi Léo et Charlie ne réagissent-ils pas de la même façon? C’est pourtant la même activité.</a:t>
            </a:r>
          </a:p>
          <a:p>
            <a:pPr marL="0" marR="44450" lvl="0" indent="0" algn="just">
              <a:lnSpc>
                <a:spcPct val="100000"/>
              </a:lnSpc>
              <a:spcBef>
                <a:spcPts val="35"/>
              </a:spcBef>
              <a:spcAft>
                <a:spcPts val="0"/>
              </a:spcAft>
              <a:buNone/>
              <a:tabLst>
                <a:tab pos="2000885" algn="l"/>
              </a:tabLst>
            </a:pPr>
            <a:endParaRPr lang="fr-FR" dirty="0"/>
          </a:p>
          <a:p>
            <a:pPr marL="0" marR="44450" lvl="0" indent="0" algn="just">
              <a:lnSpc>
                <a:spcPct val="100000"/>
              </a:lnSpc>
              <a:spcBef>
                <a:spcPts val="35"/>
              </a:spcBef>
              <a:spcAft>
                <a:spcPts val="0"/>
              </a:spcAft>
              <a:buNone/>
              <a:tabLst>
                <a:tab pos="2000885" algn="l"/>
              </a:tabLst>
            </a:pPr>
            <a:r>
              <a:rPr lang="fr-FR" dirty="0"/>
              <a:t>Peux-tu nommer une situation qui t’a fait vivre des émotions agréables ou des émotions désagréables? Qu’as-tu ressenti?  </a:t>
            </a:r>
          </a:p>
          <a:p>
            <a:pPr marL="0" marR="44450" lvl="0" indent="0" algn="just">
              <a:lnSpc>
                <a:spcPct val="100000"/>
              </a:lnSpc>
              <a:spcBef>
                <a:spcPts val="35"/>
              </a:spcBef>
              <a:spcAft>
                <a:spcPts val="0"/>
              </a:spcAft>
              <a:buNone/>
              <a:tabLst>
                <a:tab pos="2000885" algn="l"/>
              </a:tabLst>
            </a:pPr>
            <a:endParaRPr lang="fr-CA" dirty="0"/>
          </a:p>
          <a:p>
            <a:pPr marL="0" marR="234950" indent="0" algn="just">
              <a:lnSpc>
                <a:spcPct val="100000"/>
              </a:lnSpc>
              <a:spcBef>
                <a:spcPts val="35"/>
              </a:spcBef>
              <a:buNone/>
              <a:tabLst>
                <a:tab pos="2700655" algn="l"/>
              </a:tabLst>
            </a:pPr>
            <a:r>
              <a:rPr lang="fr-FR" dirty="0"/>
              <a:t>Qu’est-ce que tu as fait dans cette situation?</a:t>
            </a:r>
            <a:endParaRPr lang="fr-CA" dirty="0"/>
          </a:p>
          <a:p>
            <a:pPr marL="457200" marR="234315" lvl="3" indent="-457200" algn="just">
              <a:spcBef>
                <a:spcPts val="35"/>
              </a:spcBef>
              <a:tabLst>
                <a:tab pos="2700655" algn="l"/>
              </a:tabLst>
            </a:pPr>
            <a:endParaRPr lang="fr-CA" sz="28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0" y="5388076"/>
            <a:ext cx="12191999" cy="1469923"/>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00053" y="393800"/>
            <a:ext cx="914400" cy="914400"/>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17</a:t>
            </a:fld>
            <a:endParaRPr lang="fr-CA"/>
          </a:p>
        </p:txBody>
      </p:sp>
    </p:spTree>
    <p:extLst>
      <p:ext uri="{BB962C8B-B14F-4D97-AF65-F5344CB8AC3E}">
        <p14:creationId xmlns:p14="http://schemas.microsoft.com/office/powerpoint/2010/main" val="169238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140090" y="2264410"/>
            <a:ext cx="8899837" cy="2329180"/>
          </a:xfrm>
        </p:spPr>
        <p:txBody>
          <a:bodyPr>
            <a:normAutofit/>
          </a:bodyPr>
          <a:lstStyle/>
          <a:p>
            <a:pPr marL="0" marR="234315" lvl="3" indent="0" algn="just">
              <a:spcBef>
                <a:spcPts val="35"/>
              </a:spcBef>
              <a:buNone/>
              <a:tabLst>
                <a:tab pos="2700655" algn="l"/>
              </a:tabLst>
            </a:pPr>
            <a:r>
              <a:rPr lang="fr-CA" sz="2800" dirty="0">
                <a:effectLst/>
                <a:ea typeface="Trebuchet MS" panose="020B0603020202020204" pitchFamily="34" charset="0"/>
                <a:cs typeface="Trebuchet MS" panose="020B0603020202020204" pitchFamily="34" charset="0"/>
              </a:rPr>
              <a:t>La façon de réagir à une situation peut être très différente d’une personne à l’autre… c’est normal!</a:t>
            </a:r>
          </a:p>
          <a:p>
            <a:pPr marL="0" marR="234315" lvl="3" indent="0" algn="just">
              <a:spcBef>
                <a:spcPts val="35"/>
              </a:spcBef>
              <a:buNone/>
              <a:tabLst>
                <a:tab pos="2700655" algn="l"/>
              </a:tabLst>
            </a:pPr>
            <a:endParaRPr lang="fr-CA" sz="2800" dirty="0">
              <a:effectLst/>
              <a:ea typeface="Trebuchet MS" panose="020B0603020202020204" pitchFamily="34" charset="0"/>
              <a:cs typeface="Trebuchet MS" panose="020B0603020202020204" pitchFamily="34" charset="0"/>
            </a:endParaRPr>
          </a:p>
          <a:p>
            <a:pPr marL="0" marR="234315" lvl="3" indent="0" algn="just">
              <a:spcBef>
                <a:spcPts val="35"/>
              </a:spcBef>
              <a:buNone/>
              <a:tabLst>
                <a:tab pos="2700655" algn="l"/>
              </a:tabLst>
            </a:pPr>
            <a:r>
              <a:rPr lang="fr-FR" sz="2800" dirty="0"/>
              <a:t>Ce que l’on ressent vis-à-vis d’une situation, notre émotion, a une grande influence sur notre façon de réagir.</a:t>
            </a:r>
            <a:endParaRPr lang="fr-CA" sz="2800" dirty="0"/>
          </a:p>
          <a:p>
            <a:pPr marL="0" marR="234315" lvl="3" indent="0" algn="just">
              <a:spcBef>
                <a:spcPts val="35"/>
              </a:spcBef>
              <a:buNone/>
              <a:tabLst>
                <a:tab pos="2700655" algn="l"/>
              </a:tabLst>
            </a:pPr>
            <a:endParaRPr lang="fr-CA" sz="28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8" name="Image 7"/>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0039927" y="2328755"/>
            <a:ext cx="1353185" cy="2329180"/>
          </a:xfrm>
          <a:prstGeom prst="rect">
            <a:avLst/>
          </a:prstGeom>
          <a:noFill/>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18</a:t>
            </a:fld>
            <a:endParaRPr lang="fr-CA"/>
          </a:p>
        </p:txBody>
      </p:sp>
    </p:spTree>
    <p:extLst>
      <p:ext uri="{BB962C8B-B14F-4D97-AF65-F5344CB8AC3E}">
        <p14:creationId xmlns:p14="http://schemas.microsoft.com/office/powerpoint/2010/main" val="775441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32717"/>
            <a:ext cx="3822189" cy="1899912"/>
          </a:xfrm>
        </p:spPr>
        <p:txBody>
          <a:bodyPr>
            <a:normAutofit/>
          </a:bodyPr>
          <a:lstStyle/>
          <a:p>
            <a:r>
              <a:rPr lang="fr-CA" sz="4000" b="1">
                <a:solidFill>
                  <a:srgbClr val="00CC99"/>
                </a:solidFill>
              </a:rPr>
              <a:t>Défi</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7" y="2001583"/>
            <a:ext cx="4581099" cy="2792090"/>
          </a:xfrm>
          <a:ln w="38100">
            <a:solidFill>
              <a:srgbClr val="00CC99"/>
            </a:solidFill>
          </a:ln>
        </p:spPr>
        <p:txBody>
          <a:bodyPr>
            <a:normAutofit/>
          </a:bodyPr>
          <a:lstStyle/>
          <a:p>
            <a:pPr marL="0" marR="17145" lvl="0" indent="0" algn="just">
              <a:spcBef>
                <a:spcPts val="600"/>
              </a:spcBef>
              <a:spcAft>
                <a:spcPts val="0"/>
              </a:spcAft>
              <a:buSzPts val="1100"/>
              <a:buNone/>
              <a:tabLst>
                <a:tab pos="2000885" algn="l"/>
              </a:tabLst>
            </a:pPr>
            <a:endParaRPr lang="fr-CA" sz="2600" spc="-15" dirty="0">
              <a:effectLst/>
              <a:latin typeface="Calibri" panose="020F0502020204030204" pitchFamily="34" charset="0"/>
              <a:ea typeface="Arial" panose="020B0604020202020204" pitchFamily="34" charset="0"/>
              <a:cs typeface="Trebuchet MS" panose="020B0603020202020204" pitchFamily="34" charset="0"/>
            </a:endParaRPr>
          </a:p>
          <a:p>
            <a:pPr marL="0" marR="17145" lvl="0" indent="0" algn="just">
              <a:spcBef>
                <a:spcPts val="600"/>
              </a:spcBef>
              <a:spcAft>
                <a:spcPts val="0"/>
              </a:spcAft>
              <a:buSzPts val="1100"/>
              <a:buNone/>
              <a:tabLst>
                <a:tab pos="2000885" algn="l"/>
              </a:tabLst>
            </a:pPr>
            <a:r>
              <a:rPr lang="fr-CA" sz="2600" spc="-15" dirty="0">
                <a:effectLst/>
                <a:latin typeface="Calibri" panose="020F0502020204030204" pitchFamily="34" charset="0"/>
                <a:ea typeface="Arial" panose="020B0604020202020204" pitchFamily="34" charset="0"/>
                <a:cs typeface="Trebuchet MS" panose="020B0603020202020204" pitchFamily="34" charset="0"/>
              </a:rPr>
              <a:t>D’ici le prochain atelier HORS-PISTE, essaie de </a:t>
            </a:r>
            <a:r>
              <a:rPr lang="fr-CA" sz="2600" spc="-15" dirty="0">
                <a:effectLst/>
                <a:latin typeface="Calibri" panose="020F0502020204030204" pitchFamily="34" charset="0"/>
                <a:ea typeface="Arial" panose="020B0604020202020204" pitchFamily="34" charset="0"/>
              </a:rPr>
              <a:t>porter attention aux émotions que tu vis et de les identifier. Tu peux demander de l’aide à tes parents pour les identifier</a:t>
            </a:r>
            <a:r>
              <a:rPr lang="fr-CA" spc="-15" dirty="0">
                <a:effectLst/>
                <a:latin typeface="Calibri" panose="020F0502020204030204" pitchFamily="34" charset="0"/>
                <a:ea typeface="Arial" panose="020B0604020202020204" pitchFamily="34" charset="0"/>
              </a:rPr>
              <a:t>.</a:t>
            </a:r>
            <a:endParaRPr lang="fr-CA" dirty="0">
              <a:effectLst/>
              <a:latin typeface="Trebuchet MS" panose="020B0603020202020204" pitchFamily="34" charset="0"/>
              <a:ea typeface="Trebuchet MS" panose="020B0603020202020204" pitchFamily="34" charset="0"/>
              <a:cs typeface="Trebuchet MS" panose="020B0603020202020204" pitchFamily="34" charset="0"/>
            </a:endParaRPr>
          </a:p>
        </p:txBody>
      </p:sp>
      <p:pic>
        <p:nvPicPr>
          <p:cNvPr id="5" name="Image 4"/>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6122804" y="1703093"/>
            <a:ext cx="1587339" cy="3090580"/>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19</a:t>
            </a:fld>
            <a:endParaRPr lang="fr-CA"/>
          </a:p>
        </p:txBody>
      </p:sp>
    </p:spTree>
    <p:extLst>
      <p:ext uri="{BB962C8B-B14F-4D97-AF65-F5344CB8AC3E}">
        <p14:creationId xmlns:p14="http://schemas.microsoft.com/office/powerpoint/2010/main" val="3052005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3467"/>
          <a:stretch/>
        </p:blipFill>
        <p:spPr>
          <a:xfrm>
            <a:off x="3243072" y="0"/>
            <a:ext cx="8827008" cy="6858000"/>
          </a:xfrm>
          <a:prstGeom prst="rect">
            <a:avLst/>
          </a:prstGeom>
        </p:spPr>
      </p:pic>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1"/>
            </p:custDataLst>
          </p:nvPr>
        </p:nvSpPr>
        <p:spPr>
          <a:xfrm>
            <a:off x="164734" y="2164409"/>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de Charlie</a:t>
            </a:r>
            <a:endParaRPr lang="fr-FR" dirty="0"/>
          </a:p>
        </p:txBody>
      </p:sp>
      <p:sp>
        <p:nvSpPr>
          <p:cNvPr id="3" name="Espace réservé du numéro de diapositive 2"/>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63336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86BA28-1A7A-4E5B-A064-DC60777AB03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3" name="Image 2">
            <a:extLst>
              <a:ext uri="{FF2B5EF4-FFF2-40B4-BE49-F238E27FC236}">
                <a16:creationId xmlns:a16="http://schemas.microsoft.com/office/drawing/2014/main" id="{42EB2892-26E3-4AC6-8755-D98112A418FD}"/>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20</a:t>
            </a:fld>
            <a:endParaRPr lang="fr-CA"/>
          </a:p>
        </p:txBody>
      </p:sp>
    </p:spTree>
    <p:extLst>
      <p:ext uri="{BB962C8B-B14F-4D97-AF65-F5344CB8AC3E}">
        <p14:creationId xmlns:p14="http://schemas.microsoft.com/office/powerpoint/2010/main" val="2213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B9D0848D-14BA-0BE0-4659-0C4C6DC13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3</a:t>
            </a:fld>
            <a:endParaRPr lang="fr-CA"/>
          </a:p>
        </p:txBody>
      </p:sp>
    </p:spTree>
    <p:extLst>
      <p:ext uri="{BB962C8B-B14F-4D97-AF65-F5344CB8AC3E}">
        <p14:creationId xmlns:p14="http://schemas.microsoft.com/office/powerpoint/2010/main" val="151653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de visite&#10;&#10;Description générée automatiquement">
            <a:extLst>
              <a:ext uri="{FF2B5EF4-FFF2-40B4-BE49-F238E27FC236}">
                <a16:creationId xmlns:a16="http://schemas.microsoft.com/office/drawing/2014/main" id="{5E3D2F02-6AC5-2E11-648E-FD622DF3E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4</a:t>
            </a:fld>
            <a:endParaRPr lang="fr-CA"/>
          </a:p>
        </p:txBody>
      </p:sp>
    </p:spTree>
    <p:extLst>
      <p:ext uri="{BB962C8B-B14F-4D97-AF65-F5344CB8AC3E}">
        <p14:creationId xmlns:p14="http://schemas.microsoft.com/office/powerpoint/2010/main" val="3747560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de visite&#10;&#10;Description générée automatiquement">
            <a:extLst>
              <a:ext uri="{FF2B5EF4-FFF2-40B4-BE49-F238E27FC236}">
                <a16:creationId xmlns:a16="http://schemas.microsoft.com/office/drawing/2014/main" id="{5CBF2046-F6E1-E0C8-74D9-CA31F02A0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5</a:t>
            </a:fld>
            <a:endParaRPr lang="fr-CA"/>
          </a:p>
        </p:txBody>
      </p:sp>
    </p:spTree>
    <p:extLst>
      <p:ext uri="{BB962C8B-B14F-4D97-AF65-F5344CB8AC3E}">
        <p14:creationId xmlns:p14="http://schemas.microsoft.com/office/powerpoint/2010/main" val="2153681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BC2C08F4-450A-4A08-992D-CB636A447241">
            <a:extLst>
              <a:ext uri="{FF2B5EF4-FFF2-40B4-BE49-F238E27FC236}">
                <a16:creationId xmlns:a16="http://schemas.microsoft.com/office/drawing/2014/main" id="{55CFCD36-6423-4423-B943-73952DD6913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12190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6</a:t>
            </a:fld>
            <a:endParaRPr lang="fr-CA"/>
          </a:p>
        </p:txBody>
      </p:sp>
    </p:spTree>
    <p:extLst>
      <p:ext uri="{BB962C8B-B14F-4D97-AF65-F5344CB8AC3E}">
        <p14:creationId xmlns:p14="http://schemas.microsoft.com/office/powerpoint/2010/main" val="418944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0" y="2057240"/>
            <a:ext cx="9024992" cy="3547964"/>
          </a:xfrm>
        </p:spPr>
        <p:txBody>
          <a:bodyPr>
            <a:normAutofit/>
          </a:bodyPr>
          <a:lstStyle/>
          <a:p>
            <a:pPr marL="0" marR="234315" lvl="3" indent="0" algn="just">
              <a:lnSpc>
                <a:spcPct val="120000"/>
              </a:lnSpc>
              <a:spcBef>
                <a:spcPts val="0"/>
              </a:spcBef>
              <a:buNone/>
              <a:tabLst>
                <a:tab pos="2700655" algn="l"/>
              </a:tabLst>
            </a:pPr>
            <a:r>
              <a:rPr lang="fr-CA" sz="2800" dirty="0">
                <a:effectLst/>
                <a:ea typeface="Trebuchet MS" panose="020B0603020202020204" pitchFamily="34" charset="0"/>
                <a:cs typeface="Trebuchet MS" panose="020B0603020202020204" pitchFamily="34" charset="0"/>
              </a:rPr>
              <a:t>Ferme les yeux, retrouve ton calm</a:t>
            </a:r>
            <a:r>
              <a:rPr lang="fr-CA" sz="2800" dirty="0">
                <a:ea typeface="Trebuchet MS" panose="020B0603020202020204" pitchFamily="34" charset="0"/>
                <a:cs typeface="Trebuchet MS" panose="020B0603020202020204" pitchFamily="34" charset="0"/>
              </a:rPr>
              <a:t>e… Essaie de te mettre dans la peau de Charlie.</a:t>
            </a:r>
          </a:p>
          <a:p>
            <a:pPr marL="0" marR="234315" lvl="3" indent="0" algn="just">
              <a:lnSpc>
                <a:spcPct val="120000"/>
              </a:lnSpc>
              <a:spcBef>
                <a:spcPts val="0"/>
              </a:spcBef>
              <a:buNone/>
              <a:tabLst>
                <a:tab pos="2700655" algn="l"/>
              </a:tabLst>
            </a:pPr>
            <a:endParaRPr lang="fr-CA" sz="2800" dirty="0">
              <a:effectLst/>
              <a:ea typeface="Trebuchet MS" panose="020B0603020202020204" pitchFamily="34" charset="0"/>
              <a:cs typeface="Trebuchet MS" panose="020B0603020202020204" pitchFamily="34" charset="0"/>
            </a:endParaRPr>
          </a:p>
          <a:p>
            <a:pPr marL="0" marR="234315" lvl="3" indent="0" algn="just">
              <a:lnSpc>
                <a:spcPct val="120000"/>
              </a:lnSpc>
              <a:spcBef>
                <a:spcPts val="0"/>
              </a:spcBef>
              <a:buNone/>
              <a:tabLst>
                <a:tab pos="2700655" algn="l"/>
              </a:tabLst>
            </a:pPr>
            <a:r>
              <a:rPr lang="fr-CA" sz="2800" dirty="0">
                <a:ea typeface="Trebuchet MS" panose="020B0603020202020204" pitchFamily="34" charset="0"/>
                <a:cs typeface="Trebuchet MS" panose="020B0603020202020204" pitchFamily="34" charset="0"/>
              </a:rPr>
              <a:t>Écoute bien la mise en situation.</a:t>
            </a:r>
          </a:p>
          <a:p>
            <a:pPr marL="0" marR="234315" lvl="3" indent="0" algn="just">
              <a:lnSpc>
                <a:spcPct val="120000"/>
              </a:lnSpc>
              <a:spcBef>
                <a:spcPts val="0"/>
              </a:spcBef>
              <a:buNone/>
              <a:tabLst>
                <a:tab pos="2700655" algn="l"/>
              </a:tabLst>
            </a:pPr>
            <a:endParaRPr lang="fr-CA" sz="2800" dirty="0">
              <a:effectLst/>
              <a:ea typeface="Trebuchet MS" panose="020B0603020202020204" pitchFamily="34" charset="0"/>
              <a:cs typeface="Trebuchet MS" panose="020B0603020202020204" pitchFamily="34" charset="0"/>
            </a:endParaRPr>
          </a:p>
          <a:p>
            <a:pPr marL="0" marR="234315" lvl="3" indent="0" algn="just">
              <a:spcBef>
                <a:spcPts val="35"/>
              </a:spcBef>
              <a:buNone/>
              <a:tabLst>
                <a:tab pos="2700655" algn="l"/>
              </a:tabLst>
            </a:pPr>
            <a:endParaRPr lang="fr-CA" sz="2800" dirty="0"/>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A13982C-A069-41CD-8FB9-4309C8E0B560}"/>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863192" y="1859252"/>
            <a:ext cx="1619555" cy="2792442"/>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7</a:t>
            </a:fld>
            <a:endParaRPr lang="fr-CA"/>
          </a:p>
        </p:txBody>
      </p:sp>
    </p:spTree>
    <p:extLst>
      <p:ext uri="{BB962C8B-B14F-4D97-AF65-F5344CB8AC3E}">
        <p14:creationId xmlns:p14="http://schemas.microsoft.com/office/powerpoint/2010/main" val="413219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0" y="1859252"/>
            <a:ext cx="9024992" cy="2792442"/>
          </a:xfrm>
        </p:spPr>
        <p:txBody>
          <a:bodyPr>
            <a:normAutofit/>
          </a:bodyPr>
          <a:lstStyle/>
          <a:p>
            <a:pPr marL="0" marR="234315" lvl="3" indent="0" algn="ctr">
              <a:spcBef>
                <a:spcPts val="35"/>
              </a:spcBef>
              <a:buNone/>
              <a:tabLst>
                <a:tab pos="2700655" algn="l"/>
              </a:tabLst>
            </a:pPr>
            <a:r>
              <a:rPr lang="fr-FR" sz="2800" i="1" dirty="0">
                <a:effectLst/>
                <a:latin typeface="Calibri" panose="020F0502020204030204" pitchFamily="34" charset="0"/>
                <a:ea typeface="Trebuchet MS" panose="020B0703020202090204" pitchFamily="34" charset="0"/>
                <a:cs typeface="Trebuchet MS" panose="020B0703020202090204" pitchFamily="34" charset="0"/>
              </a:rPr>
              <a:t>Charlie a hâte d’arriver au pont qui traverse la rivière des campeurs, puisque c’est la première fois qu’elle aura le droit d’y aller. Elle tente de dépasser les autres dans le rang pour être la première à pouvoir traverser le pont. Au moment de le traverser, Charlie s’élance sans réfléchir. Elle voit que le pont bouge légèrement, mais trouve cela très amusant. Elle n’a pas peur puisqu’elle sait que c’est sécuritaire.</a:t>
            </a:r>
            <a:endParaRPr lang="fr-CA" sz="2800" dirty="0">
              <a:effectLst/>
              <a:latin typeface="Trebuchet MS" panose="020B0703020202090204" pitchFamily="34" charset="0"/>
              <a:ea typeface="Trebuchet MS" panose="020B0703020202090204" pitchFamily="34" charset="0"/>
              <a:cs typeface="Trebuchet MS" panose="020B0703020202090204" pitchFamily="34" charset="0"/>
            </a:endParaRPr>
          </a:p>
          <a:p>
            <a:pPr marL="0" marR="234315" lvl="3" indent="0" algn="just">
              <a:spcBef>
                <a:spcPts val="35"/>
              </a:spcBef>
              <a:buNone/>
              <a:tabLst>
                <a:tab pos="2700655" algn="l"/>
              </a:tabLst>
            </a:pPr>
            <a:endParaRPr lang="fr-CA" sz="2800" dirty="0"/>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A13982C-A069-41CD-8FB9-4309C8E0B560}"/>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863192" y="1859252"/>
            <a:ext cx="1619555" cy="2792442"/>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1262396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La grande traversée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0" y="1892322"/>
            <a:ext cx="8776253" cy="3577170"/>
          </a:xfrm>
        </p:spPr>
        <p:txBody>
          <a:bodyPr>
            <a:normAutofit/>
          </a:bodyPr>
          <a:lstStyle/>
          <a:p>
            <a:pPr marL="0" marR="234315" lvl="3" indent="0" algn="just">
              <a:lnSpc>
                <a:spcPct val="120000"/>
              </a:lnSpc>
              <a:spcBef>
                <a:spcPts val="0"/>
              </a:spcBef>
              <a:buNone/>
              <a:tabLst>
                <a:tab pos="2700655" algn="l"/>
              </a:tabLst>
            </a:pPr>
            <a:r>
              <a:rPr lang="fr-FR" sz="2800" dirty="0"/>
              <a:t>Que ressens-tu dans ton corps quand tu te places dans la peau de Charlie? </a:t>
            </a:r>
          </a:p>
          <a:p>
            <a:pPr marL="0" marR="234315" lvl="3" indent="0" algn="just">
              <a:lnSpc>
                <a:spcPct val="120000"/>
              </a:lnSpc>
              <a:spcBef>
                <a:spcPts val="0"/>
              </a:spcBef>
              <a:buNone/>
              <a:tabLst>
                <a:tab pos="2700655" algn="l"/>
              </a:tabLst>
            </a:pPr>
            <a:endParaRPr lang="fr-FR" sz="2800" dirty="0"/>
          </a:p>
          <a:p>
            <a:pPr marL="0" marR="234315" lvl="3" indent="0" algn="just">
              <a:lnSpc>
                <a:spcPct val="120000"/>
              </a:lnSpc>
              <a:spcBef>
                <a:spcPts val="0"/>
              </a:spcBef>
              <a:buNone/>
              <a:tabLst>
                <a:tab pos="2700655" algn="l"/>
              </a:tabLst>
            </a:pPr>
            <a:r>
              <a:rPr lang="fr-FR" sz="2800" dirty="0"/>
              <a:t>Quelle(s) émotion(s) vis-tu ? </a:t>
            </a:r>
          </a:p>
          <a:p>
            <a:pPr marL="0" marR="234315" lvl="3" indent="0" algn="just">
              <a:lnSpc>
                <a:spcPct val="120000"/>
              </a:lnSpc>
              <a:spcBef>
                <a:spcPts val="0"/>
              </a:spcBef>
              <a:buNone/>
              <a:tabLst>
                <a:tab pos="2700655" algn="l"/>
              </a:tabLst>
            </a:pPr>
            <a:endParaRPr lang="fr-FR" sz="2800" dirty="0"/>
          </a:p>
          <a:p>
            <a:pPr marL="0" marR="234315" lvl="3" indent="0" algn="just">
              <a:spcBef>
                <a:spcPts val="35"/>
              </a:spcBef>
              <a:buNone/>
              <a:tabLst>
                <a:tab pos="2700655" algn="l"/>
              </a:tabLst>
            </a:pPr>
            <a:endParaRPr lang="fr-CA" sz="2800" dirty="0"/>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671127"/>
            <a:ext cx="12191999" cy="1186871"/>
          </a:xfrm>
          <a:prstGeom prst="rect">
            <a:avLst/>
          </a:prstGeom>
        </p:spPr>
      </p:pic>
      <p:pic>
        <p:nvPicPr>
          <p:cNvPr id="7" name="Graphique 6" descr="Bridge scene outline">
            <a:extLst>
              <a:ext uri="{FF2B5EF4-FFF2-40B4-BE49-F238E27FC236}">
                <a16:creationId xmlns:a16="http://schemas.microsoft.com/office/drawing/2014/main" id="{8B023CB1-9FB0-4A95-943E-ABFE1A1147FB}"/>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0053" y="393800"/>
            <a:ext cx="914400" cy="9144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A13982C-A069-41CD-8FB9-4309C8E0B560}"/>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863192" y="1859252"/>
            <a:ext cx="1619555" cy="2792442"/>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328163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6" ma:contentTypeDescription="Crée un document." ma:contentTypeScope="" ma:versionID="be72086aadd4f5c68f247c7576d6ed48">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16833489ae2937dc040d1df31738f2e0"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A46683-6DDB-4F31-AFED-9D6CED3F1BCB}">
  <ds:schemaRefs>
    <ds:schemaRef ds:uri="http://schemas.microsoft.com/office/2006/documentManagement/types"/>
    <ds:schemaRef ds:uri="bc2d96f8-f76f-46b3-b2c2-a8ec45c8f182"/>
    <ds:schemaRef ds:uri="http://purl.org/dc/elements/1.1/"/>
    <ds:schemaRef ds:uri="http://schemas.microsoft.com/office/2006/metadata/properties"/>
    <ds:schemaRef ds:uri="cd95c8f1-3cc3-4b75-8c41-c750205dc126"/>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D3B52DA-CACF-4A12-AB7D-695F21CBE4C2}">
  <ds:schemaRefs>
    <ds:schemaRef ds:uri="bc2d96f8-f76f-46b3-b2c2-a8ec45c8f182"/>
    <ds:schemaRef ds:uri="cd95c8f1-3cc3-4b75-8c41-c750205dc1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F0B419-5C3A-4558-B410-556A5878D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TotalTime>
  <Words>460</Words>
  <Application>Microsoft Office PowerPoint</Application>
  <PresentationFormat>Grand écran</PresentationFormat>
  <Paragraphs>63</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Trebuchet MS</vt:lpstr>
      <vt:lpstr>Thème Office</vt:lpstr>
      <vt:lpstr>Présentation PowerPoint</vt:lpstr>
      <vt:lpstr>Les aventures de Léo et de Charlie</vt:lpstr>
      <vt:lpstr>Présentation PowerPoint</vt:lpstr>
      <vt:lpstr>Présentation PowerPoint</vt:lpstr>
      <vt:lpstr>Présentation PowerPoint</vt:lpstr>
      <vt:lpstr>Présentation PowerPoint</vt:lpstr>
      <vt:lpstr>La grande traversée</vt:lpstr>
      <vt:lpstr>La grande traversée</vt:lpstr>
      <vt:lpstr>La grande traversée</vt:lpstr>
      <vt:lpstr>La grande traversée</vt:lpstr>
      <vt:lpstr>La grande traversée</vt:lpstr>
      <vt:lpstr>La grande traversée</vt:lpstr>
      <vt:lpstr>La grande traversée</vt:lpstr>
      <vt:lpstr>La grande traversée</vt:lpstr>
      <vt:lpstr>La grande traversée</vt:lpstr>
      <vt:lpstr>La grande traversée</vt:lpstr>
      <vt:lpstr>La grande traversée</vt:lpstr>
      <vt:lpstr>La grande traversée</vt:lpstr>
      <vt:lpstr>Défi</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Caroline Marcoux (CISSSMC16)</cp:lastModifiedBy>
  <cp:revision>13</cp:revision>
  <dcterms:created xsi:type="dcterms:W3CDTF">2021-07-12T13:08:33Z</dcterms:created>
  <dcterms:modified xsi:type="dcterms:W3CDTF">2023-08-11T18:36:32Z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