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1" r:id="rId5"/>
    <p:sldId id="266" r:id="rId6"/>
    <p:sldId id="276" r:id="rId7"/>
    <p:sldId id="277" r:id="rId8"/>
    <p:sldId id="278" r:id="rId9"/>
    <p:sldId id="279" r:id="rId10"/>
    <p:sldId id="256" r:id="rId11"/>
    <p:sldId id="260" r:id="rId12"/>
    <p:sldId id="274" r:id="rId13"/>
    <p:sldId id="275" r:id="rId14"/>
    <p:sldId id="25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le Lepage" userId="0171402b-baed-4880-b438-773c90760392" providerId="ADAL" clId="{72840FAE-CC35-408F-BAF0-16AFF6EBF4E0}"/>
    <pc:docChg chg="modSld">
      <pc:chgData name="Joelle Lepage" userId="0171402b-baed-4880-b438-773c90760392" providerId="ADAL" clId="{72840FAE-CC35-408F-BAF0-16AFF6EBF4E0}" dt="2023-07-25T15:25:43.169" v="1" actId="20577"/>
      <pc:docMkLst>
        <pc:docMk/>
      </pc:docMkLst>
      <pc:sldChg chg="modSp mod">
        <pc:chgData name="Joelle Lepage" userId="0171402b-baed-4880-b438-773c90760392" providerId="ADAL" clId="{72840FAE-CC35-408F-BAF0-16AFF6EBF4E0}" dt="2023-07-25T15:25:43.169" v="1" actId="20577"/>
        <pc:sldMkLst>
          <pc:docMk/>
          <pc:sldMk cId="2700480953" sldId="260"/>
        </pc:sldMkLst>
        <pc:spChg chg="mod">
          <ac:chgData name="Joelle Lepage" userId="0171402b-baed-4880-b438-773c90760392" providerId="ADAL" clId="{72840FAE-CC35-408F-BAF0-16AFF6EBF4E0}" dt="2023-07-25T15:25:43.169" v="1" actId="20577"/>
          <ac:spMkLst>
            <pc:docMk/>
            <pc:sldMk cId="2700480953" sldId="260"/>
            <ac:spMk id="3" creationId="{AFCB3CAD-3C22-450D-B5C4-2878CEC6D9D1}"/>
          </ac:spMkLst>
        </pc:spChg>
      </pc:sldChg>
    </pc:docChg>
  </pc:docChgLst>
  <pc:docChgLst>
    <pc:chgData name="Annick Maltais" userId="S::mala2604@usherbrooke.ca::84dceeb0-724a-45aa-9390-f17e201b6601" providerId="AD" clId="Web-{1703AFD6-1865-1CB7-8DA6-F97656E93A24}"/>
    <pc:docChg chg="modSld">
      <pc:chgData name="Annick Maltais" userId="S::mala2604@usherbrooke.ca::84dceeb0-724a-45aa-9390-f17e201b6601" providerId="AD" clId="Web-{1703AFD6-1865-1CB7-8DA6-F97656E93A24}" dt="2022-05-06T15:07:19.731" v="60" actId="20577"/>
      <pc:docMkLst>
        <pc:docMk/>
      </pc:docMkLst>
      <pc:sldChg chg="modSp">
        <pc:chgData name="Annick Maltais" userId="S::mala2604@usherbrooke.ca::84dceeb0-724a-45aa-9390-f17e201b6601" providerId="AD" clId="Web-{1703AFD6-1865-1CB7-8DA6-F97656E93A24}" dt="2022-05-06T15:06:16.512" v="46" actId="1076"/>
        <pc:sldMkLst>
          <pc:docMk/>
          <pc:sldMk cId="2700480953" sldId="260"/>
        </pc:sldMkLst>
        <pc:spChg chg="mod">
          <ac:chgData name="Annick Maltais" userId="S::mala2604@usherbrooke.ca::84dceeb0-724a-45aa-9390-f17e201b6601" providerId="AD" clId="Web-{1703AFD6-1865-1CB7-8DA6-F97656E93A24}" dt="2022-05-06T15:06:16.434" v="45" actId="20577"/>
          <ac:spMkLst>
            <pc:docMk/>
            <pc:sldMk cId="2700480953" sldId="260"/>
            <ac:spMk id="3" creationId="{AFCB3CAD-3C22-450D-B5C4-2878CEC6D9D1}"/>
          </ac:spMkLst>
        </pc:spChg>
        <pc:picChg chg="mod">
          <ac:chgData name="Annick Maltais" userId="S::mala2604@usherbrooke.ca::84dceeb0-724a-45aa-9390-f17e201b6601" providerId="AD" clId="Web-{1703AFD6-1865-1CB7-8DA6-F97656E93A24}" dt="2022-05-06T15:06:16.512" v="46" actId="1076"/>
          <ac:picMkLst>
            <pc:docMk/>
            <pc:sldMk cId="2700480953" sldId="260"/>
            <ac:picMk id="21" creationId="{7759C55F-B23C-4745-875E-3FB82006C44E}"/>
          </ac:picMkLst>
        </pc:picChg>
      </pc:sldChg>
      <pc:sldChg chg="modSp">
        <pc:chgData name="Annick Maltais" userId="S::mala2604@usherbrooke.ca::84dceeb0-724a-45aa-9390-f17e201b6601" providerId="AD" clId="Web-{1703AFD6-1865-1CB7-8DA6-F97656E93A24}" dt="2022-05-06T15:07:19.731" v="60" actId="20577"/>
        <pc:sldMkLst>
          <pc:docMk/>
          <pc:sldMk cId="450198634" sldId="274"/>
        </pc:sldMkLst>
        <pc:spChg chg="mod">
          <ac:chgData name="Annick Maltais" userId="S::mala2604@usherbrooke.ca::84dceeb0-724a-45aa-9390-f17e201b6601" providerId="AD" clId="Web-{1703AFD6-1865-1CB7-8DA6-F97656E93A24}" dt="2022-05-06T15:07:19.731" v="60" actId="20577"/>
          <ac:spMkLst>
            <pc:docMk/>
            <pc:sldMk cId="450198634" sldId="274"/>
            <ac:spMk id="3" creationId="{AFCB3CAD-3C22-450D-B5C4-2878CEC6D9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3B9A3-6AF9-471E-B805-82F74332ADE1}" type="datetimeFigureOut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537D6-8026-475E-AEFD-76E4DDF67B9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3519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7023-0C00-40E6-A70D-E2CA30E3AF0D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0830-7A1A-47AA-AC0A-373BF93AFCAE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E193-884A-45B1-9C9E-A4CAA21CD10D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CE6B-CDD3-413B-A703-4FBFA712EE9F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8EE6-AE86-4A83-B110-254787604BDC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4A06-A3A7-4EFD-AD6A-67371F41F88B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244B-4562-496D-9C57-F219533BB52E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6BDB-5EB4-4FDF-9209-73510F4EF4D5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6862-101D-4118-8C78-93CA16398E65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C316-50F7-41BC-A8CD-0E2E5ED8E902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9C4-2BA4-4731-A029-B9E88273A72C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6BDC5-E3EC-4408-AE5B-E3CC36ED0FC9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14.png"/><Relationship Id="rId5" Type="http://schemas.openxmlformats.org/officeDocument/2006/relationships/tags" Target="../tags/tag29.xml"/><Relationship Id="rId10" Type="http://schemas.openxmlformats.org/officeDocument/2006/relationships/image" Target="../media/image11.svg"/><Relationship Id="rId4" Type="http://schemas.openxmlformats.org/officeDocument/2006/relationships/tags" Target="../tags/tag28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1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1.svg"/><Relationship Id="rId5" Type="http://schemas.openxmlformats.org/officeDocument/2006/relationships/tags" Target="../tags/tag17.xml"/><Relationship Id="rId10" Type="http://schemas.openxmlformats.org/officeDocument/2006/relationships/image" Target="../media/image10.png"/><Relationship Id="rId4" Type="http://schemas.openxmlformats.org/officeDocument/2006/relationships/tags" Target="../tags/tag16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2.xml"/><Relationship Id="rId7" Type="http://schemas.openxmlformats.org/officeDocument/2006/relationships/image" Target="../media/image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.xml"/><Relationship Id="rId10" Type="http://schemas.openxmlformats.org/officeDocument/2006/relationships/image" Target="../media/image13.png"/><Relationship Id="rId4" Type="http://schemas.openxmlformats.org/officeDocument/2006/relationships/tags" Target="../tags/tag23.xml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5213154-3A43-40A0-A065-68A0AD1FF9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 4" descr="Une image contenant texte, poupée, jouet&#10;&#10;Description générée automatiquement">
            <a:extLst>
              <a:ext uri="{FF2B5EF4-FFF2-40B4-BE49-F238E27FC236}">
                <a16:creationId xmlns:a16="http://schemas.microsoft.com/office/drawing/2014/main" id="{1C48EABB-EE78-43BF-B22D-D1CC5A1D69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06" y="1"/>
            <a:ext cx="9109587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9A4B3F-0233-4AF5-A09F-673AA58BDD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650793" y="216310"/>
            <a:ext cx="114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>
                <a:solidFill>
                  <a:srgbClr val="00CC99"/>
                </a:solidFill>
              </a:rPr>
              <a:t>2</a:t>
            </a:r>
            <a:r>
              <a:rPr lang="fr-CA" baseline="30000">
                <a:solidFill>
                  <a:srgbClr val="00CC99"/>
                </a:solidFill>
              </a:rPr>
              <a:t>e</a:t>
            </a:r>
            <a:r>
              <a:rPr lang="fr-CA">
                <a:solidFill>
                  <a:srgbClr val="00CC99"/>
                </a:solidFill>
              </a:rPr>
              <a:t> année</a:t>
            </a:r>
          </a:p>
          <a:p>
            <a:r>
              <a:rPr lang="fr-CA">
                <a:solidFill>
                  <a:srgbClr val="00CC99"/>
                </a:solidFill>
              </a:rPr>
              <a:t>Atelier 2.5</a:t>
            </a:r>
          </a:p>
        </p:txBody>
      </p:sp>
    </p:spTree>
    <p:extLst>
      <p:ext uri="{BB962C8B-B14F-4D97-AF65-F5344CB8AC3E}">
        <p14:creationId xmlns:p14="http://schemas.microsoft.com/office/powerpoint/2010/main" val="25214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Rémi garnit son coffre à outils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1" y="1690687"/>
            <a:ext cx="10515600" cy="3697389"/>
          </a:xfrm>
        </p:spPr>
        <p:txBody>
          <a:bodyPr>
            <a:normAutofit/>
          </a:bodyPr>
          <a:lstStyle/>
          <a:p>
            <a:pPr marL="0" marR="2349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Raconte-moi une situation que tu as trouvé difficile</a:t>
            </a: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…</a:t>
            </a:r>
          </a:p>
          <a:p>
            <a:pPr marL="0" marR="2349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54013" marR="234950" lvl="3" indent="-354013" algn="just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Quels moyens dans ton coffre à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outils </a:t>
            </a: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pourrais-tu utiliser pour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affronter </a:t>
            </a: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cette situation difficile?</a:t>
            </a:r>
          </a:p>
          <a:p>
            <a:pPr marL="0" marR="2349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54013" marR="234950" lvl="3" indent="-354013" algn="just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Que va-t-il se passer si tu n’utilises aucun moyen?</a:t>
            </a:r>
            <a:endParaRPr lang="fr-CA" sz="2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72843"/>
          <a:stretch/>
        </p:blipFill>
        <p:spPr>
          <a:xfrm>
            <a:off x="0" y="5388077"/>
            <a:ext cx="12191999" cy="1469923"/>
          </a:xfrm>
          <a:prstGeom prst="rect">
            <a:avLst/>
          </a:prstGeom>
        </p:spPr>
      </p:pic>
      <p:pic>
        <p:nvPicPr>
          <p:cNvPr id="19" name="Graphique 18" descr="Ballon de football avec un remplissage uni">
            <a:extLst>
              <a:ext uri="{FF2B5EF4-FFF2-40B4-BE49-F238E27FC236}">
                <a16:creationId xmlns:a16="http://schemas.microsoft.com/office/drawing/2014/main" id="{24133DCB-BBEE-4726-A719-B2A1442E3A0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684026" y="570706"/>
            <a:ext cx="914400" cy="91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CA093F-BB68-4B6A-947D-FE9C44F3BE5C}"/>
              </a:ext>
            </a:extLst>
          </p:cNvPr>
          <p:cNvPicPr/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995" y="3677478"/>
            <a:ext cx="1947683" cy="1917493"/>
          </a:xfrm>
          <a:prstGeom prst="rect">
            <a:avLst/>
          </a:prstGeom>
          <a:noFill/>
        </p:spPr>
      </p:pic>
      <p:pic>
        <p:nvPicPr>
          <p:cNvPr id="7" name="Graphique 6" descr="Outils contour">
            <a:extLst>
              <a:ext uri="{FF2B5EF4-FFF2-40B4-BE49-F238E27FC236}">
                <a16:creationId xmlns:a16="http://schemas.microsoft.com/office/drawing/2014/main" id="{FE9EEB47-66AF-BBC6-2BB7-F7AD4DA6FA6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197894" y="3144571"/>
            <a:ext cx="715925" cy="71592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9450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1A2762-4667-40EC-A7C7-D7B71DF28C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051" name="2F3E150A-B200-482F-9D4C-1521080F5A48">
            <a:extLst>
              <a:ext uri="{FF2B5EF4-FFF2-40B4-BE49-F238E27FC236}">
                <a16:creationId xmlns:a16="http://schemas.microsoft.com/office/drawing/2014/main" id="{0267A0BF-4E70-48AE-AA1E-1FDAE3BAE24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877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99655" y="2351073"/>
            <a:ext cx="3732271" cy="3194321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600" dirty="0">
                <a:latin typeface="Calibri"/>
                <a:cs typeface="Calibri"/>
              </a:rPr>
              <a:t>A</a:t>
            </a:r>
            <a:r>
              <a:rPr lang="fr-CA" sz="2600" b="0" i="0" dirty="0">
                <a:effectLst/>
                <a:latin typeface="Calibri"/>
                <a:cs typeface="Calibri"/>
              </a:rPr>
              <a:t>u dernier atelier, nous avons</a:t>
            </a:r>
            <a:r>
              <a:rPr lang="fr-CA" sz="2600" dirty="0">
                <a:latin typeface="Calibri"/>
                <a:cs typeface="Calibri"/>
              </a:rPr>
              <a:t> parlé 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des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bonnes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et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moins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bonnes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habitudes de vie</a:t>
            </a:r>
            <a:r>
              <a:rPr lang="fr-CA" sz="2600" b="0" i="0" dirty="0">
                <a:effectLst/>
                <a:latin typeface="Calibri"/>
                <a:cs typeface="Calibri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b="0" i="0" dirty="0">
                <a:effectLst/>
                <a:latin typeface="Calibri"/>
                <a:cs typeface="Calibri"/>
              </a:rPr>
              <a:t>Est-ce que tu te souviens du défi que je t’avais </a:t>
            </a:r>
            <a:r>
              <a:rPr lang="fr-CA" sz="2600" dirty="0">
                <a:latin typeface="Calibri"/>
                <a:cs typeface="Calibri"/>
              </a:rPr>
              <a:t>proposé</a:t>
            </a:r>
            <a:r>
              <a:rPr lang="fr-CA" sz="2600" b="0" i="0" dirty="0">
                <a:effectLst/>
                <a:latin typeface="Calibri"/>
                <a:cs typeface="Calibri"/>
              </a:rPr>
              <a:t>? Raconte-moi comment tu l’as </a:t>
            </a:r>
            <a:r>
              <a:rPr lang="fr-CA" sz="2600" dirty="0">
                <a:latin typeface="Calibri"/>
                <a:cs typeface="Calibri"/>
              </a:rPr>
              <a:t>réalisé</a:t>
            </a:r>
            <a:r>
              <a:rPr lang="fr-CA" sz="2600" b="0" i="0" dirty="0">
                <a:effectLst/>
                <a:latin typeface="Calibri"/>
                <a:cs typeface="Calibri"/>
              </a:rPr>
              <a:t>.</a:t>
            </a:r>
            <a:endParaRPr lang="fr-CA" sz="2600" dirty="0">
              <a:effectLst/>
              <a:latin typeface="Calibri"/>
              <a:ea typeface="Trebuchet MS" panose="020B0603020202020204" pitchFamily="34" charset="0"/>
              <a:cs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6871B12-2A54-4852-815C-D17452E16698}"/>
              </a:ext>
            </a:extLst>
          </p:cNvPr>
          <p:cNvPicPr/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14" y="2664928"/>
            <a:ext cx="1693677" cy="2268435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"/>
          <a:stretch/>
        </p:blipFill>
        <p:spPr>
          <a:xfrm>
            <a:off x="3279648" y="0"/>
            <a:ext cx="880872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727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69F4AD0-D68E-595C-DFBE-CCE98AC33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2105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912CBE2-70DC-0952-99E1-156ACF83D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790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599EADF-8FA4-7B33-0E4A-1CC396853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4655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87923C18-F9A9-4280-8A1A-75E1CB6D53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26C790E-6713-4D1E-A8A6-79AFDF01B1B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9790"/>
          <a:stretch/>
        </p:blipFill>
        <p:spPr bwMode="auto">
          <a:xfrm>
            <a:off x="0" y="1271"/>
            <a:ext cx="12192000" cy="6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7915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Rémi garnit son coffre à outils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1" y="1586562"/>
            <a:ext cx="10515600" cy="2283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224790" lvl="5" indent="0" algn="just">
              <a:spcBef>
                <a:spcPts val="35"/>
              </a:spcBef>
              <a:spcAft>
                <a:spcPts val="0"/>
              </a:spcAft>
              <a:buNone/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Place-toi en équipe. </a:t>
            </a:r>
          </a:p>
          <a:p>
            <a:pPr marL="0" marR="224790" lvl="5" indent="0" algn="just">
              <a:spcBef>
                <a:spcPts val="35"/>
              </a:spcBef>
              <a:spcAft>
                <a:spcPts val="0"/>
              </a:spcAft>
              <a:buNone/>
            </a:pPr>
            <a:endParaRPr lang="fr-CA" sz="11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224790" lvl="5" indent="-342900" algn="just">
              <a:spcBef>
                <a:spcPts val="35"/>
              </a:spcBef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Avec tes coéquipiers, construis la plus haute tour possible, le plus vite possible.</a:t>
            </a:r>
          </a:p>
          <a:p>
            <a:pPr marL="342900" marR="224790" lvl="5" indent="-342900" algn="just">
              <a:spcBef>
                <a:spcPts val="35"/>
              </a:spcBef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Tu </a:t>
            </a:r>
            <a:r>
              <a:rPr lang="fr-CA" sz="240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as 15 </a:t>
            </a: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minutes pour réaliser ta tour.</a:t>
            </a:r>
          </a:p>
          <a:p>
            <a:pPr marL="342900" marR="224790" lvl="5" indent="-342900" algn="just">
              <a:spcBef>
                <a:spcPts val="35"/>
              </a:spcBef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Elle devra tenir au moins dix secondes sans que personne ne la touche.</a:t>
            </a:r>
          </a:p>
          <a:p>
            <a:pPr marL="342900" marR="224790" lvl="5" indent="-342900" algn="just">
              <a:spcBef>
                <a:spcPts val="35"/>
              </a:spcBef>
            </a:pP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24790" lvl="5" indent="0" algn="just">
              <a:spcBef>
                <a:spcPts val="35"/>
              </a:spcBef>
              <a:buNone/>
            </a:pP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9" name="Graphique 18" descr="Ballon de football avec un remplissage uni">
            <a:extLst>
              <a:ext uri="{FF2B5EF4-FFF2-40B4-BE49-F238E27FC236}">
                <a16:creationId xmlns:a16="http://schemas.microsoft.com/office/drawing/2014/main" id="{24133DCB-BBEE-4726-A719-B2A1442E3A0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684026" y="570706"/>
            <a:ext cx="914400" cy="914400"/>
          </a:xfrm>
          <a:prstGeom prst="rect">
            <a:avLst/>
          </a:prstGeom>
        </p:spPr>
      </p:pic>
      <p:pic>
        <p:nvPicPr>
          <p:cNvPr id="21" name="Image 20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7759C55F-B23C-4745-875E-3FB82006C4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769" y="3719997"/>
            <a:ext cx="1764277" cy="2128764"/>
          </a:xfrm>
          <a:prstGeom prst="rect">
            <a:avLst/>
          </a:prstGeom>
        </p:spPr>
      </p:pic>
      <p:pic>
        <p:nvPicPr>
          <p:cNvPr id="6" name="Graphique 5" descr="Outils contour">
            <a:extLst>
              <a:ext uri="{FF2B5EF4-FFF2-40B4-BE49-F238E27FC236}">
                <a16:creationId xmlns:a16="http://schemas.microsoft.com/office/drawing/2014/main" id="{D49A489D-6B12-7396-8F41-26DEA99A0C2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477039" y="3758024"/>
            <a:ext cx="715925" cy="7159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7D3090-2429-07F3-7161-CE6B494DDF4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192964" y="3656569"/>
            <a:ext cx="78060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000000"/>
                </a:solidFill>
              </a:rPr>
              <a:t>Tu vas recevoir un coffre à outils avec des moyens pour t’aider à réaliser ta tour au fil de l'activité.</a:t>
            </a:r>
          </a:p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Rémi garnit son coffre à outils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341105" y="1696069"/>
            <a:ext cx="8929732" cy="3836367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68288" marR="234950" lvl="3" indent="-268288" algn="just">
              <a:lnSpc>
                <a:spcPct val="110000"/>
              </a:lnSpc>
              <a:spcBef>
                <a:spcPts val="900"/>
              </a:spcBef>
              <a:tabLst>
                <a:tab pos="2700655" algn="l"/>
              </a:tabLst>
            </a:pPr>
            <a:r>
              <a:rPr lang="fr-FR" sz="2800" dirty="0">
                <a:effectLst/>
                <a:ea typeface="+mn-lt"/>
                <a:cs typeface="+mn-lt"/>
              </a:rPr>
              <a:t>Est-ce que le défi était plus difficile </a:t>
            </a:r>
            <a:r>
              <a:rPr lang="fr-FR" sz="2800" dirty="0">
                <a:ea typeface="+mn-lt"/>
                <a:cs typeface="+mn-lt"/>
              </a:rPr>
              <a:t>au début? Plus facile vers la fin? Pourquoi?</a:t>
            </a:r>
          </a:p>
          <a:p>
            <a:pPr marL="268288" marR="234950" lvl="3" indent="-268288" algn="just">
              <a:lnSpc>
                <a:spcPct val="120000"/>
              </a:lnSpc>
              <a:spcBef>
                <a:spcPts val="900"/>
              </a:spcBef>
              <a:tabLst>
                <a:tab pos="2700655" algn="l"/>
              </a:tabLst>
            </a:pPr>
            <a:endParaRPr lang="fr-FR" sz="200" dirty="0">
              <a:latin typeface="Calibri" panose="020F0502020204030204" pitchFamily="34" charset="0"/>
              <a:cs typeface="Calibri"/>
            </a:endParaRPr>
          </a:p>
          <a:p>
            <a:pPr marL="268288" marR="234950" lvl="3" indent="-268288" algn="just">
              <a:lnSpc>
                <a:spcPct val="110000"/>
              </a:lnSpc>
              <a:spcBef>
                <a:spcPts val="900"/>
              </a:spcBef>
              <a:tabLst>
                <a:tab pos="2700655" algn="l"/>
              </a:tabLst>
            </a:pP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Qu’est-ce qui a permis de rendre une situation difficile plus facile? </a:t>
            </a:r>
          </a:p>
          <a:p>
            <a:pPr marL="268288" marR="234950" lvl="3" indent="-268288" algn="just">
              <a:spcBef>
                <a:spcPts val="900"/>
              </a:spcBef>
              <a:tabLst>
                <a:tab pos="2700655" algn="l"/>
              </a:tabLst>
            </a:pPr>
            <a:endParaRPr lang="fr-CA" sz="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68288" marR="234950" lvl="3" indent="-268288" algn="just">
              <a:lnSpc>
                <a:spcPct val="120000"/>
              </a:lnSpc>
              <a:spcBef>
                <a:spcPts val="900"/>
              </a:spcBef>
              <a:tabLst>
                <a:tab pos="2700655" algn="l"/>
              </a:tabLst>
            </a:pP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Est-ce que le fait d’utiliser des moyens supplémentaires était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aidant ou non? </a:t>
            </a:r>
          </a:p>
          <a:p>
            <a:pPr marL="268288" marR="234950" lvl="4" indent="-268288" algn="just">
              <a:lnSpc>
                <a:spcPct val="110000"/>
              </a:lnSpc>
              <a:spcBef>
                <a:spcPts val="0"/>
              </a:spcBef>
              <a:buNone/>
              <a:tabLst>
                <a:tab pos="2700655" algn="l"/>
              </a:tabLst>
            </a:pPr>
            <a:endParaRPr lang="fr-FR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68288" marR="234950" lvl="3" indent="-268288" algn="just">
              <a:lnSpc>
                <a:spcPct val="110000"/>
              </a:lnSpc>
              <a:spcBef>
                <a:spcPts val="0"/>
              </a:spcBef>
              <a:tabLst>
                <a:tab pos="2700655" algn="l"/>
              </a:tabLst>
            </a:pP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Qu’est-ce qui arrive quand on n’utilise pas de moyens pour faire face à une situation difficile?</a:t>
            </a:r>
            <a:endParaRPr lang="fr-CA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532436"/>
            <a:ext cx="12191999" cy="1325563"/>
          </a:xfrm>
          <a:prstGeom prst="rect">
            <a:avLst/>
          </a:prstGeom>
        </p:spPr>
      </p:pic>
      <p:pic>
        <p:nvPicPr>
          <p:cNvPr id="19" name="Graphique 18" descr="Ballon de football avec un remplissage uni">
            <a:extLst>
              <a:ext uri="{FF2B5EF4-FFF2-40B4-BE49-F238E27FC236}">
                <a16:creationId xmlns:a16="http://schemas.microsoft.com/office/drawing/2014/main" id="{24133DCB-BBEE-4726-A719-B2A1442E3A0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84026" y="570706"/>
            <a:ext cx="914400" cy="914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DB7282-7B3F-432C-BD94-381FDDAD63C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37" y="3163784"/>
            <a:ext cx="1163418" cy="268071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01986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A46683-6DDB-4F31-AFED-9D6CED3F1BC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bc2d96f8-f76f-46b3-b2c2-a8ec45c8f182"/>
    <ds:schemaRef ds:uri="http://schemas.microsoft.com/office/2006/documentManagement/types"/>
    <ds:schemaRef ds:uri="cd95c8f1-3cc3-4b75-8c41-c750205dc126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5188E85-476C-4C74-BC3E-83499E49B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236</Words>
  <Application>Microsoft Office PowerPoint</Application>
  <PresentationFormat>Grand écran</PresentationFormat>
  <Paragraphs>37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Rémi garnit son coffre à outils</vt:lpstr>
      <vt:lpstr>Rémi garnit son coffre à outils</vt:lpstr>
      <vt:lpstr>Rémi garnit son coffre à outils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32</cp:revision>
  <dcterms:created xsi:type="dcterms:W3CDTF">2021-07-12T13:08:33Z</dcterms:created>
  <dcterms:modified xsi:type="dcterms:W3CDTF">2023-08-11T18:32:31Z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