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6" r:id="rId5"/>
    <p:sldId id="268" r:id="rId6"/>
    <p:sldId id="269" r:id="rId7"/>
    <p:sldId id="270" r:id="rId8"/>
    <p:sldId id="271" r:id="rId9"/>
    <p:sldId id="256" r:id="rId10"/>
    <p:sldId id="264" r:id="rId11"/>
    <p:sldId id="267" r:id="rId12"/>
    <p:sldId id="263" r:id="rId13"/>
    <p:sldId id="25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B52D07-B4BD-4487-A07F-E8A8B698B5E9}" v="3" dt="2021-08-02T17:20:49.071"/>
    <p1510:client id="{C16A6C07-AAD5-7AAE-21E3-9D630C2B8119}" v="8" dt="2022-05-06T14:23:33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ck Maltais" userId="S::mala2604@usherbrooke.ca::84dceeb0-724a-45aa-9390-f17e201b6601" providerId="AD" clId="Web-{C16A6C07-AAD5-7AAE-21E3-9D630C2B8119}"/>
    <pc:docChg chg="modSld">
      <pc:chgData name="Annick Maltais" userId="S::mala2604@usherbrooke.ca::84dceeb0-724a-45aa-9390-f17e201b6601" providerId="AD" clId="Web-{C16A6C07-AAD5-7AAE-21E3-9D630C2B8119}" dt="2022-05-06T14:23:28.143" v="1" actId="20577"/>
      <pc:docMkLst>
        <pc:docMk/>
      </pc:docMkLst>
      <pc:sldChg chg="modSp">
        <pc:chgData name="Annick Maltais" userId="S::mala2604@usherbrooke.ca::84dceeb0-724a-45aa-9390-f17e201b6601" providerId="AD" clId="Web-{C16A6C07-AAD5-7AAE-21E3-9D630C2B8119}" dt="2022-05-06T14:23:28.143" v="1" actId="20577"/>
        <pc:sldMkLst>
          <pc:docMk/>
          <pc:sldMk cId="328163142" sldId="264"/>
        </pc:sldMkLst>
        <pc:spChg chg="mod">
          <ac:chgData name="Annick Maltais" userId="S::mala2604@usherbrooke.ca::84dceeb0-724a-45aa-9390-f17e201b6601" providerId="AD" clId="Web-{C16A6C07-AAD5-7AAE-21E3-9D630C2B8119}" dt="2022-05-06T14:23:24.580" v="0" actId="20577"/>
          <ac:spMkLst>
            <pc:docMk/>
            <pc:sldMk cId="328163142" sldId="264"/>
            <ac:spMk id="12" creationId="{E1CC2C2F-0828-4547-8FF3-DC275FEF179A}"/>
          </ac:spMkLst>
        </pc:spChg>
        <pc:spChg chg="mod">
          <ac:chgData name="Annick Maltais" userId="S::mala2604@usherbrooke.ca::84dceeb0-724a-45aa-9390-f17e201b6601" providerId="AD" clId="Web-{C16A6C07-AAD5-7AAE-21E3-9D630C2B8119}" dt="2022-05-06T14:23:28.143" v="1" actId="20577"/>
          <ac:spMkLst>
            <pc:docMk/>
            <pc:sldMk cId="328163142" sldId="264"/>
            <ac:spMk id="16" creationId="{361C5297-DA38-4DC9-80AD-7AC131C1C4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1AD7F-15CD-4066-9E29-F6F2754A8B69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2EF23-5974-4368-BF6E-4F11EE424EF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937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D1A1C-915A-485E-AF01-D310B6F2BBAB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5E6-F34F-402B-92F9-9BBC120B0B48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D078D-CA92-4D1A-A922-C0ABAA41EA40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B81-B30E-47F8-8121-F7011F5E7BC9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881F-4624-466A-8F65-9C6B6FFA61E8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BA59-58F7-416F-B0CF-160D18C8EA23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7A797-C173-43D4-9235-0888222EA312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79F2-F092-41AD-92EE-872C4F7BB2B7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5C68-35F8-4911-B261-71A96984B203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008F-5CCB-4941-818F-3E96AE018481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399-D914-4857-A1D0-8395B414FB0E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17DC7-70F4-4EED-B492-65BF1E65AB1D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4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0.svg"/><Relationship Id="rId5" Type="http://schemas.openxmlformats.org/officeDocument/2006/relationships/tags" Target="../tags/tag10.xml"/><Relationship Id="rId10" Type="http://schemas.openxmlformats.org/officeDocument/2006/relationships/image" Target="../media/image9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5.xml"/><Relationship Id="rId7" Type="http://schemas.openxmlformats.org/officeDocument/2006/relationships/image" Target="../media/image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10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3D1662-0477-4FDE-99B7-085C3E0FEB1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97828" y="158545"/>
            <a:ext cx="11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solidFill>
                  <a:srgbClr val="00CC99"/>
                </a:solidFill>
              </a:rPr>
              <a:t>2</a:t>
            </a:r>
            <a:r>
              <a:rPr lang="fr-CA" baseline="30000">
                <a:solidFill>
                  <a:srgbClr val="00CC99"/>
                </a:solidFill>
              </a:rPr>
              <a:t>e</a:t>
            </a:r>
            <a:r>
              <a:rPr lang="fr-CA">
                <a:solidFill>
                  <a:srgbClr val="00CC99"/>
                </a:solidFill>
              </a:rPr>
              <a:t> année</a:t>
            </a:r>
          </a:p>
          <a:p>
            <a:r>
              <a:rPr lang="fr-CA">
                <a:solidFill>
                  <a:srgbClr val="00CC99"/>
                </a:solidFill>
              </a:rPr>
              <a:t>Atelier 2.1</a:t>
            </a: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6"/>
          <a:stretch/>
        </p:blipFill>
        <p:spPr>
          <a:xfrm>
            <a:off x="3288792" y="0"/>
            <a:ext cx="879043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039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4B0C8FA-2222-DFD9-0F6B-06E363AB2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164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BAFDD1-DEFD-3105-2E33-42C6F0228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315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1EA8BE-EEEE-9B3F-2D4E-96963EA5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225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Soleil ou nuage?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87581" y="1655018"/>
            <a:ext cx="10515600" cy="3547964"/>
          </a:xfrm>
        </p:spPr>
        <p:txBody>
          <a:bodyPr>
            <a:normAutofit/>
          </a:bodyPr>
          <a:lstStyle/>
          <a:p>
            <a:pPr marL="0" marR="234315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Place-toi en équipe de quatre. Selon l’image que tu as reçue :</a:t>
            </a:r>
          </a:p>
          <a:p>
            <a:pPr marL="0" marR="234315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315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Partiellement ensoleillé contour">
            <a:extLst>
              <a:ext uri="{FF2B5EF4-FFF2-40B4-BE49-F238E27FC236}">
                <a16:creationId xmlns:a16="http://schemas.microsoft.com/office/drawing/2014/main" id="{F08C59F0-598B-48AB-9DFE-49F09B2A28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8291586" y="459986"/>
            <a:ext cx="1007315" cy="100731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1CC2C2F-0828-4547-8FF3-DC275FEF179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04897" y="2666116"/>
            <a:ext cx="609097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dirty="0"/>
              <a:t>Raconte un moment heureux que tu as vécu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1C5297-DA38-4DC9-80AD-7AC131C1C4F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04897" y="3947781"/>
            <a:ext cx="562886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dirty="0"/>
              <a:t>Raconte un moment difficile que tu as vécu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6FE241-B881-4CCE-9928-0D9B951B0837}"/>
              </a:ext>
            </a:extLst>
          </p:cNvPr>
          <p:cNvPicPr/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061" y="3632508"/>
            <a:ext cx="1217680" cy="2708662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0A5EB1-3FE0-481F-8F80-E545E94C46D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7" y="2327242"/>
            <a:ext cx="1261602" cy="1325564"/>
          </a:xfrm>
          <a:prstGeom prst="rect">
            <a:avLst/>
          </a:prstGeom>
        </p:spPr>
      </p:pic>
      <p:pic>
        <p:nvPicPr>
          <p:cNvPr id="9" name="Image 8" descr="Une image contenant roue&#10;&#10;Description générée automatiquement">
            <a:extLst>
              <a:ext uri="{FF2B5EF4-FFF2-40B4-BE49-F238E27FC236}">
                <a16:creationId xmlns:a16="http://schemas.microsoft.com/office/drawing/2014/main" id="{7AE46A54-D182-8739-FC68-0854340BCA4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5" y="3787782"/>
            <a:ext cx="1656310" cy="100315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16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Soleil ou nuage?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666166" y="1655018"/>
            <a:ext cx="8521543" cy="3547964"/>
          </a:xfrm>
        </p:spPr>
        <p:txBody>
          <a:bodyPr>
            <a:normAutofit/>
          </a:bodyPr>
          <a:lstStyle/>
          <a:p>
            <a:pPr marR="234950" algn="just">
              <a:spcBef>
                <a:spcPts val="900"/>
              </a:spcBef>
              <a:spcAft>
                <a:spcPts val="600"/>
              </a:spcAft>
              <a:tabLst>
                <a:tab pos="2340610" algn="l"/>
              </a:tabLst>
            </a:pPr>
            <a:r>
              <a:rPr lang="fr-FR" sz="2700" spc="10" dirty="0">
                <a:solidFill>
                  <a:srgbClr val="000000"/>
                </a:solidFill>
                <a:latin typeface="Calibri" panose="020F0502020204030204" pitchFamily="34" charset="0"/>
              </a:rPr>
              <a:t>Est-ce que tu te sentais à l’aise de raconter ton histoire?</a:t>
            </a:r>
            <a:endParaRPr lang="fr-CA" sz="2700" spc="1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234950" algn="just">
              <a:spcBef>
                <a:spcPts val="900"/>
              </a:spcBef>
              <a:spcAft>
                <a:spcPts val="600"/>
              </a:spcAft>
              <a:tabLst>
                <a:tab pos="2340610" algn="l"/>
              </a:tabLst>
            </a:pPr>
            <a:r>
              <a:rPr lang="fr-FR" sz="2700" dirty="0">
                <a:solidFill>
                  <a:srgbClr val="000000"/>
                </a:solidFill>
                <a:latin typeface="Calibri" panose="020F0502020204030204" pitchFamily="34" charset="0"/>
              </a:rPr>
              <a:t>Est-ce que c’est plus facile de raconter aux autres un moment heureux ou un moment difficile?</a:t>
            </a:r>
            <a:endParaRPr lang="fr-CA" sz="27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234950" algn="just">
              <a:spcBef>
                <a:spcPts val="900"/>
              </a:spcBef>
              <a:spcAft>
                <a:spcPts val="600"/>
              </a:spcAft>
              <a:tabLst>
                <a:tab pos="2340610" algn="l"/>
              </a:tabLst>
            </a:pPr>
            <a:r>
              <a:rPr lang="fr-FR" sz="2700" dirty="0">
                <a:solidFill>
                  <a:srgbClr val="000000"/>
                </a:solidFill>
                <a:latin typeface="Calibri" panose="020F0502020204030204" pitchFamily="34" charset="0"/>
              </a:rPr>
              <a:t>Comment réagissais-tu quand ton camarade te racontait une histoire heureuse? Et une histoire difficile?</a:t>
            </a:r>
          </a:p>
          <a:p>
            <a:pPr marR="234950" algn="just">
              <a:spcBef>
                <a:spcPts val="900"/>
              </a:spcBef>
              <a:tabLst>
                <a:tab pos="2340610" algn="l"/>
              </a:tabLst>
            </a:pPr>
            <a:r>
              <a:rPr lang="fr-FR" sz="27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Pourquoi est-il important de parler des moments heureux et des moments difficiles que tu vis?</a:t>
            </a:r>
            <a:endParaRPr lang="fr-CA" sz="27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Partiellement ensoleillé contour">
            <a:extLst>
              <a:ext uri="{FF2B5EF4-FFF2-40B4-BE49-F238E27FC236}">
                <a16:creationId xmlns:a16="http://schemas.microsoft.com/office/drawing/2014/main" id="{F08C59F0-598B-48AB-9DFE-49F09B2A28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8291586" y="459986"/>
            <a:ext cx="1007315" cy="1007315"/>
          </a:xfrm>
          <a:prstGeom prst="rect">
            <a:avLst/>
          </a:prstGeom>
        </p:spPr>
      </p:pic>
      <p:pic>
        <p:nvPicPr>
          <p:cNvPr id="7" name="Image 6" descr="Une image contenant poupée&#10;&#10;Description générée automatiquement">
            <a:extLst>
              <a:ext uri="{FF2B5EF4-FFF2-40B4-BE49-F238E27FC236}">
                <a16:creationId xmlns:a16="http://schemas.microsoft.com/office/drawing/2014/main" id="{DE8EA794-7CA0-46A1-A520-54674251A4A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7709" y="3834902"/>
            <a:ext cx="1413509" cy="21502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437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7" y="2001583"/>
            <a:ext cx="3648227" cy="2914546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7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partage les moments heureux et difficiles de ta semaine </a:t>
            </a:r>
            <a:r>
              <a:rPr lang="fr-CA" sz="2700" spc="-2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avec un ami ou une amie ou avec un membre de ta </a:t>
            </a:r>
            <a:r>
              <a:rPr lang="fr-CA" sz="27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famille</a:t>
            </a:r>
            <a:r>
              <a:rPr lang="fr-CA" sz="270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.</a:t>
            </a:r>
            <a:endParaRPr lang="fr-CA" sz="27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Image 6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00B64D5B-9F5E-4978-B5EE-934256CF89F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88" y="2080258"/>
            <a:ext cx="1718019" cy="243886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d95c8f1-3cc3-4b75-8c41-c750205dc126"/>
    <ds:schemaRef ds:uri="http://purl.org/dc/terms/"/>
    <ds:schemaRef ds:uri="http://schemas.openxmlformats.org/package/2006/metadata/core-properties"/>
    <ds:schemaRef ds:uri="bc2d96f8-f76f-46b3-b2c2-a8ec45c8f18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0AC383-AC0B-42B3-9376-52E5926F08BD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148</Words>
  <Application>Microsoft Office PowerPoint</Application>
  <PresentationFormat>Grand écran</PresentationFormat>
  <Paragraphs>23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Trebuchet MS</vt:lpstr>
      <vt:lpstr>Thème Office</vt:lpstr>
      <vt:lpstr>Présentation PowerPoint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Soleil ou nuage?</vt:lpstr>
      <vt:lpstr>Soleil ou nuage?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13</cp:revision>
  <dcterms:created xsi:type="dcterms:W3CDTF">2021-07-12T13:08:33Z</dcterms:created>
  <dcterms:modified xsi:type="dcterms:W3CDTF">2023-08-11T18:34:59Z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