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71" r:id="rId5"/>
    <p:sldId id="266" r:id="rId6"/>
    <p:sldId id="276" r:id="rId7"/>
    <p:sldId id="277" r:id="rId8"/>
    <p:sldId id="278" r:id="rId9"/>
    <p:sldId id="279" r:id="rId10"/>
    <p:sldId id="256" r:id="rId11"/>
    <p:sldId id="280" r:id="rId12"/>
    <p:sldId id="274" r:id="rId13"/>
    <p:sldId id="275" r:id="rId14"/>
    <p:sldId id="257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  <p:cmAuthor id="2" name="Sloe Gestion" initials="SG" lastIdx="1" clrIdx="1">
    <p:extLst>
      <p:ext uri="{19B8F6BF-5375-455C-9EA6-DF929625EA0E}">
        <p15:presenceInfo xmlns:p15="http://schemas.microsoft.com/office/powerpoint/2012/main" userId="650979b2b65ec4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616004-F88A-EB4B-B281-625D6B2712F2}" v="24" dt="2023-07-03T18:43:14.6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08"/>
    <p:restoredTop sz="94671"/>
  </p:normalViewPr>
  <p:slideViewPr>
    <p:cSldViewPr snapToGrid="0">
      <p:cViewPr varScale="1">
        <p:scale>
          <a:sx n="104" d="100"/>
          <a:sy n="104" d="100"/>
        </p:scale>
        <p:origin x="48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Élisa Thériault" userId="b307a219-fbde-4a7e-86c3-b56d69c3873f" providerId="ADAL" clId="{CA616004-F88A-EB4B-B281-625D6B2712F2}"/>
    <pc:docChg chg="undo custSel addSld delSld modSld sldOrd">
      <pc:chgData name="Élisa Thériault" userId="b307a219-fbde-4a7e-86c3-b56d69c3873f" providerId="ADAL" clId="{CA616004-F88A-EB4B-B281-625D6B2712F2}" dt="2023-07-03T18:43:16.699" v="100" actId="2696"/>
      <pc:docMkLst>
        <pc:docMk/>
      </pc:docMkLst>
      <pc:sldChg chg="modSp del mod">
        <pc:chgData name="Élisa Thériault" userId="b307a219-fbde-4a7e-86c3-b56d69c3873f" providerId="ADAL" clId="{CA616004-F88A-EB4B-B281-625D6B2712F2}" dt="2023-07-03T17:55:16.807" v="66" actId="2696"/>
        <pc:sldMkLst>
          <pc:docMk/>
          <pc:sldMk cId="2700480953" sldId="260"/>
        </pc:sldMkLst>
        <pc:picChg chg="mod">
          <ac:chgData name="Élisa Thériault" userId="b307a219-fbde-4a7e-86c3-b56d69c3873f" providerId="ADAL" clId="{CA616004-F88A-EB4B-B281-625D6B2712F2}" dt="2023-07-03T17:54:56.503" v="64" actId="207"/>
          <ac:picMkLst>
            <pc:docMk/>
            <pc:sldMk cId="2700480953" sldId="260"/>
            <ac:picMk id="6" creationId="{49123352-2469-4A69-9B31-466A12C1D33D}"/>
          </ac:picMkLst>
        </pc:picChg>
      </pc:sldChg>
      <pc:sldChg chg="addSp modSp mod">
        <pc:chgData name="Élisa Thériault" userId="b307a219-fbde-4a7e-86c3-b56d69c3873f" providerId="ADAL" clId="{CA616004-F88A-EB4B-B281-625D6B2712F2}" dt="2023-07-03T18:10:38.928" v="86" actId="1076"/>
        <pc:sldMkLst>
          <pc:docMk/>
          <pc:sldMk cId="1060211179" sldId="274"/>
        </pc:sldMkLst>
        <pc:spChg chg="mod">
          <ac:chgData name="Élisa Thériault" userId="b307a219-fbde-4a7e-86c3-b56d69c3873f" providerId="ADAL" clId="{CA616004-F88A-EB4B-B281-625D6B2712F2}" dt="2023-07-03T18:10:19.986" v="78" actId="1076"/>
          <ac:spMkLst>
            <pc:docMk/>
            <pc:sldMk cId="1060211179" sldId="274"/>
            <ac:spMk id="3" creationId="{AFCB3CAD-3C22-450D-B5C4-2878CEC6D9D1}"/>
          </ac:spMkLst>
        </pc:spChg>
        <pc:picChg chg="mod">
          <ac:chgData name="Élisa Thériault" userId="b307a219-fbde-4a7e-86c3-b56d69c3873f" providerId="ADAL" clId="{CA616004-F88A-EB4B-B281-625D6B2712F2}" dt="2023-07-03T17:54:59.078" v="65" actId="207"/>
          <ac:picMkLst>
            <pc:docMk/>
            <pc:sldMk cId="1060211179" sldId="274"/>
            <ac:picMk id="6" creationId="{49123352-2469-4A69-9B31-466A12C1D33D}"/>
          </ac:picMkLst>
        </pc:picChg>
        <pc:picChg chg="mod">
          <ac:chgData name="Élisa Thériault" userId="b307a219-fbde-4a7e-86c3-b56d69c3873f" providerId="ADAL" clId="{CA616004-F88A-EB4B-B281-625D6B2712F2}" dt="2023-07-03T17:56:21.415" v="70" actId="688"/>
          <ac:picMkLst>
            <pc:docMk/>
            <pc:sldMk cId="1060211179" sldId="274"/>
            <ac:picMk id="7" creationId="{7B133903-68E8-4CEB-97A7-CB955B9156C9}"/>
          </ac:picMkLst>
        </pc:picChg>
        <pc:picChg chg="add mod">
          <ac:chgData name="Élisa Thériault" userId="b307a219-fbde-4a7e-86c3-b56d69c3873f" providerId="ADAL" clId="{CA616004-F88A-EB4B-B281-625D6B2712F2}" dt="2023-07-03T18:10:38.928" v="86" actId="1076"/>
          <ac:picMkLst>
            <pc:docMk/>
            <pc:sldMk cId="1060211179" sldId="274"/>
            <ac:picMk id="1026" creationId="{D1818D9F-0695-2B18-C6DB-20C1FFBFB29B}"/>
          </ac:picMkLst>
        </pc:picChg>
      </pc:sldChg>
      <pc:sldChg chg="modSp mod">
        <pc:chgData name="Élisa Thériault" userId="b307a219-fbde-4a7e-86c3-b56d69c3873f" providerId="ADAL" clId="{CA616004-F88A-EB4B-B281-625D6B2712F2}" dt="2023-07-03T18:11:12.077" v="91" actId="1076"/>
        <pc:sldMkLst>
          <pc:docMk/>
          <pc:sldMk cId="1843815596" sldId="275"/>
        </pc:sldMkLst>
        <pc:spChg chg="mod">
          <ac:chgData name="Élisa Thériault" userId="b307a219-fbde-4a7e-86c3-b56d69c3873f" providerId="ADAL" clId="{CA616004-F88A-EB4B-B281-625D6B2712F2}" dt="2023-07-03T18:11:12.077" v="91" actId="1076"/>
          <ac:spMkLst>
            <pc:docMk/>
            <pc:sldMk cId="1843815596" sldId="275"/>
            <ac:spMk id="3" creationId="{AFCB3CAD-3C22-450D-B5C4-2878CEC6D9D1}"/>
          </ac:spMkLst>
        </pc:spChg>
      </pc:sldChg>
      <pc:sldChg chg="addSp delSp modSp add mod ord setBg">
        <pc:chgData name="Élisa Thériault" userId="b307a219-fbde-4a7e-86c3-b56d69c3873f" providerId="ADAL" clId="{CA616004-F88A-EB4B-B281-625D6B2712F2}" dt="2023-07-03T18:11:33.948" v="92" actId="478"/>
        <pc:sldMkLst>
          <pc:docMk/>
          <pc:sldMk cId="802398545" sldId="280"/>
        </pc:sldMkLst>
        <pc:spChg chg="mod">
          <ac:chgData name="Élisa Thériault" userId="b307a219-fbde-4a7e-86c3-b56d69c3873f" providerId="ADAL" clId="{CA616004-F88A-EB4B-B281-625D6B2712F2}" dt="2023-07-03T17:50:50.554" v="8" actId="26606"/>
          <ac:spMkLst>
            <pc:docMk/>
            <pc:sldMk cId="802398545" sldId="280"/>
            <ac:spMk id="2" creationId="{D384988C-10F1-4027-854E-7577C676619E}"/>
          </ac:spMkLst>
        </pc:spChg>
        <pc:spChg chg="mod">
          <ac:chgData name="Élisa Thériault" userId="b307a219-fbde-4a7e-86c3-b56d69c3873f" providerId="ADAL" clId="{CA616004-F88A-EB4B-B281-625D6B2712F2}" dt="2023-07-03T17:50:50.554" v="8" actId="26606"/>
          <ac:spMkLst>
            <pc:docMk/>
            <pc:sldMk cId="802398545" sldId="280"/>
            <ac:spMk id="3" creationId="{AFCB3CAD-3C22-450D-B5C4-2878CEC6D9D1}"/>
          </ac:spMkLst>
        </pc:spChg>
        <pc:spChg chg="add mod">
          <ac:chgData name="Élisa Thériault" userId="b307a219-fbde-4a7e-86c3-b56d69c3873f" providerId="ADAL" clId="{CA616004-F88A-EB4B-B281-625D6B2712F2}" dt="2023-07-03T17:54:37.750" v="60" actId="1076"/>
          <ac:spMkLst>
            <pc:docMk/>
            <pc:sldMk cId="802398545" sldId="280"/>
            <ac:spMk id="11" creationId="{5FD1E2CB-EB72-6614-2A6F-D46A507436F3}"/>
          </ac:spMkLst>
        </pc:spChg>
        <pc:spChg chg="add del">
          <ac:chgData name="Élisa Thériault" userId="b307a219-fbde-4a7e-86c3-b56d69c3873f" providerId="ADAL" clId="{CA616004-F88A-EB4B-B281-625D6B2712F2}" dt="2023-07-03T17:50:50.554" v="8" actId="26606"/>
          <ac:spMkLst>
            <pc:docMk/>
            <pc:sldMk cId="802398545" sldId="280"/>
            <ac:spMk id="12" creationId="{BDF1A630-2A9B-41A0-92F9-FDA261070EA8}"/>
          </ac:spMkLst>
        </pc:spChg>
        <pc:spChg chg="add del">
          <ac:chgData name="Élisa Thériault" userId="b307a219-fbde-4a7e-86c3-b56d69c3873f" providerId="ADAL" clId="{CA616004-F88A-EB4B-B281-625D6B2712F2}" dt="2023-07-03T17:50:50.554" v="8" actId="26606"/>
          <ac:spMkLst>
            <pc:docMk/>
            <pc:sldMk cId="802398545" sldId="280"/>
            <ac:spMk id="18" creationId="{0DA909B4-15FF-46A6-8A7F-7AEF977FE9ED}"/>
          </ac:spMkLst>
        </pc:spChg>
        <pc:spChg chg="add del">
          <ac:chgData name="Élisa Thériault" userId="b307a219-fbde-4a7e-86c3-b56d69c3873f" providerId="ADAL" clId="{CA616004-F88A-EB4B-B281-625D6B2712F2}" dt="2023-07-03T17:50:50.554" v="8" actId="26606"/>
          <ac:spMkLst>
            <pc:docMk/>
            <pc:sldMk cId="802398545" sldId="280"/>
            <ac:spMk id="20" creationId="{1382A32C-5B0C-4B1C-A074-76C6DBCC9F87}"/>
          </ac:spMkLst>
        </pc:spChg>
        <pc:grpChg chg="add del">
          <ac:chgData name="Élisa Thériault" userId="b307a219-fbde-4a7e-86c3-b56d69c3873f" providerId="ADAL" clId="{CA616004-F88A-EB4B-B281-625D6B2712F2}" dt="2023-07-03T17:50:50.554" v="8" actId="26606"/>
          <ac:grpSpMkLst>
            <pc:docMk/>
            <pc:sldMk cId="802398545" sldId="280"/>
            <ac:grpSpMk id="14" creationId="{19A6B5CE-CB1D-48EE-8B43-E952235C8371}"/>
          </ac:grpSpMkLst>
        </pc:grpChg>
        <pc:picChg chg="mod ord">
          <ac:chgData name="Élisa Thériault" userId="b307a219-fbde-4a7e-86c3-b56d69c3873f" providerId="ADAL" clId="{CA616004-F88A-EB4B-B281-625D6B2712F2}" dt="2023-07-03T17:50:50.554" v="8" actId="26606"/>
          <ac:picMkLst>
            <pc:docMk/>
            <pc:sldMk cId="802398545" sldId="280"/>
            <ac:picMk id="4" creationId="{77D172C9-2E3B-43C8-B889-B2B3CC0882D3}"/>
          </ac:picMkLst>
        </pc:picChg>
        <pc:picChg chg="mod">
          <ac:chgData name="Élisa Thériault" userId="b307a219-fbde-4a7e-86c3-b56d69c3873f" providerId="ADAL" clId="{CA616004-F88A-EB4B-B281-625D6B2712F2}" dt="2023-07-03T17:54:53.521" v="63" actId="2085"/>
          <ac:picMkLst>
            <pc:docMk/>
            <pc:sldMk cId="802398545" sldId="280"/>
            <ac:picMk id="6" creationId="{49123352-2469-4A69-9B31-466A12C1D33D}"/>
          </ac:picMkLst>
        </pc:picChg>
        <pc:picChg chg="add mod">
          <ac:chgData name="Élisa Thériault" userId="b307a219-fbde-4a7e-86c3-b56d69c3873f" providerId="ADAL" clId="{CA616004-F88A-EB4B-B281-625D6B2712F2}" dt="2023-07-03T17:50:50.554" v="8" actId="26606"/>
          <ac:picMkLst>
            <pc:docMk/>
            <pc:sldMk cId="802398545" sldId="280"/>
            <ac:picMk id="7" creationId="{3BBCDF07-19B6-63B1-384D-9D27F1BCFE22}"/>
          </ac:picMkLst>
        </pc:picChg>
        <pc:picChg chg="del">
          <ac:chgData name="Élisa Thériault" userId="b307a219-fbde-4a7e-86c3-b56d69c3873f" providerId="ADAL" clId="{CA616004-F88A-EB4B-B281-625D6B2712F2}" dt="2023-07-03T17:50:19.734" v="2" actId="478"/>
          <ac:picMkLst>
            <pc:docMk/>
            <pc:sldMk cId="802398545" sldId="280"/>
            <ac:picMk id="9" creationId="{DA2D3C7A-4E2B-402D-8B31-9747E65120F6}"/>
          </ac:picMkLst>
        </pc:picChg>
        <pc:picChg chg="add mod">
          <ac:chgData name="Élisa Thériault" userId="b307a219-fbde-4a7e-86c3-b56d69c3873f" providerId="ADAL" clId="{CA616004-F88A-EB4B-B281-625D6B2712F2}" dt="2023-07-03T17:54:37.750" v="60" actId="1076"/>
          <ac:picMkLst>
            <pc:docMk/>
            <pc:sldMk cId="802398545" sldId="280"/>
            <ac:picMk id="10" creationId="{C53A3ACE-173B-20B8-91EF-CD45A8C53980}"/>
          </ac:picMkLst>
        </pc:picChg>
        <pc:picChg chg="add del mod">
          <ac:chgData name="Élisa Thériault" userId="b307a219-fbde-4a7e-86c3-b56d69c3873f" providerId="ADAL" clId="{CA616004-F88A-EB4B-B281-625D6B2712F2}" dt="2023-07-03T18:11:33.948" v="92" actId="478"/>
          <ac:picMkLst>
            <pc:docMk/>
            <pc:sldMk cId="802398545" sldId="280"/>
            <ac:picMk id="17" creationId="{A4EA53DE-F735-CBCD-E7D0-450FF17D8238}"/>
          </ac:picMkLst>
        </pc:picChg>
        <pc:picChg chg="add mod">
          <ac:chgData name="Élisa Thériault" userId="b307a219-fbde-4a7e-86c3-b56d69c3873f" providerId="ADAL" clId="{CA616004-F88A-EB4B-B281-625D6B2712F2}" dt="2023-07-03T17:53:08.829" v="37" actId="1076"/>
          <ac:picMkLst>
            <pc:docMk/>
            <pc:sldMk cId="802398545" sldId="280"/>
            <ac:picMk id="21" creationId="{515A5B24-49DD-F688-29FB-193DD5882D00}"/>
          </ac:picMkLst>
        </pc:picChg>
        <pc:picChg chg="add mod">
          <ac:chgData name="Élisa Thériault" userId="b307a219-fbde-4a7e-86c3-b56d69c3873f" providerId="ADAL" clId="{CA616004-F88A-EB4B-B281-625D6B2712F2}" dt="2023-07-03T17:54:08.799" v="53" actId="1076"/>
          <ac:picMkLst>
            <pc:docMk/>
            <pc:sldMk cId="802398545" sldId="280"/>
            <ac:picMk id="23" creationId="{B8488574-7770-E6F5-C7EE-073EAF1C3417}"/>
          </ac:picMkLst>
        </pc:picChg>
        <pc:picChg chg="add mod">
          <ac:chgData name="Élisa Thériault" userId="b307a219-fbde-4a7e-86c3-b56d69c3873f" providerId="ADAL" clId="{CA616004-F88A-EB4B-B281-625D6B2712F2}" dt="2023-07-03T17:54:26.198" v="58" actId="14100"/>
          <ac:picMkLst>
            <pc:docMk/>
            <pc:sldMk cId="802398545" sldId="280"/>
            <ac:picMk id="25" creationId="{9A677520-4B3D-E538-A8DB-26CC05FCF7B5}"/>
          </ac:picMkLst>
        </pc:picChg>
      </pc:sldChg>
      <pc:sldChg chg="add del">
        <pc:chgData name="Élisa Thériault" userId="b307a219-fbde-4a7e-86c3-b56d69c3873f" providerId="ADAL" clId="{CA616004-F88A-EB4B-B281-625D6B2712F2}" dt="2023-07-03T18:43:16.699" v="100" actId="2696"/>
        <pc:sldMkLst>
          <pc:docMk/>
          <pc:sldMk cId="4012714028" sldId="281"/>
        </pc:sldMkLst>
      </pc:sldChg>
      <pc:sldChg chg="addSp delSp modSp add del mod">
        <pc:chgData name="Élisa Thériault" userId="b307a219-fbde-4a7e-86c3-b56d69c3873f" providerId="ADAL" clId="{CA616004-F88A-EB4B-B281-625D6B2712F2}" dt="2023-07-03T18:41:38.838" v="98" actId="2696"/>
        <pc:sldMkLst>
          <pc:docMk/>
          <pc:sldMk cId="4198748103" sldId="281"/>
        </pc:sldMkLst>
        <pc:spChg chg="del">
          <ac:chgData name="Élisa Thériault" userId="b307a219-fbde-4a7e-86c3-b56d69c3873f" providerId="ADAL" clId="{CA616004-F88A-EB4B-B281-625D6B2712F2}" dt="2023-07-03T18:40:38.506" v="94" actId="478"/>
          <ac:spMkLst>
            <pc:docMk/>
            <pc:sldMk cId="4198748103" sldId="281"/>
            <ac:spMk id="3" creationId="{AFCB3CAD-3C22-450D-B5C4-2878CEC6D9D1}"/>
          </ac:spMkLst>
        </pc:spChg>
        <pc:spChg chg="add del mod">
          <ac:chgData name="Élisa Thériault" userId="b307a219-fbde-4a7e-86c3-b56d69c3873f" providerId="ADAL" clId="{CA616004-F88A-EB4B-B281-625D6B2712F2}" dt="2023-07-03T18:40:41.660" v="96" actId="478"/>
          <ac:spMkLst>
            <pc:docMk/>
            <pc:sldMk cId="4198748103" sldId="281"/>
            <ac:spMk id="8" creationId="{CA30ADA9-7A52-CF54-9029-E7886115F19F}"/>
          </ac:spMkLst>
        </pc:spChg>
        <pc:spChg chg="del">
          <ac:chgData name="Élisa Thériault" userId="b307a219-fbde-4a7e-86c3-b56d69c3873f" providerId="ADAL" clId="{CA616004-F88A-EB4B-B281-625D6B2712F2}" dt="2023-07-03T18:40:38.506" v="94" actId="478"/>
          <ac:spMkLst>
            <pc:docMk/>
            <pc:sldMk cId="4198748103" sldId="281"/>
            <ac:spMk id="11" creationId="{5FD1E2CB-EB72-6614-2A6F-D46A507436F3}"/>
          </ac:spMkLst>
        </pc:spChg>
        <pc:picChg chg="del">
          <ac:chgData name="Élisa Thériault" userId="b307a219-fbde-4a7e-86c3-b56d69c3873f" providerId="ADAL" clId="{CA616004-F88A-EB4B-B281-625D6B2712F2}" dt="2023-07-03T18:40:38.506" v="94" actId="478"/>
          <ac:picMkLst>
            <pc:docMk/>
            <pc:sldMk cId="4198748103" sldId="281"/>
            <ac:picMk id="7" creationId="{3BBCDF07-19B6-63B1-384D-9D27F1BCFE22}"/>
          </ac:picMkLst>
        </pc:picChg>
        <pc:picChg chg="del">
          <ac:chgData name="Élisa Thériault" userId="b307a219-fbde-4a7e-86c3-b56d69c3873f" providerId="ADAL" clId="{CA616004-F88A-EB4B-B281-625D6B2712F2}" dt="2023-07-03T18:40:42.568" v="97" actId="478"/>
          <ac:picMkLst>
            <pc:docMk/>
            <pc:sldMk cId="4198748103" sldId="281"/>
            <ac:picMk id="10" creationId="{C53A3ACE-173B-20B8-91EF-CD45A8C53980}"/>
          </ac:picMkLst>
        </pc:picChg>
        <pc:picChg chg="del">
          <ac:chgData name="Élisa Thériault" userId="b307a219-fbde-4a7e-86c3-b56d69c3873f" providerId="ADAL" clId="{CA616004-F88A-EB4B-B281-625D6B2712F2}" dt="2023-07-03T18:40:38.506" v="94" actId="478"/>
          <ac:picMkLst>
            <pc:docMk/>
            <pc:sldMk cId="4198748103" sldId="281"/>
            <ac:picMk id="21" creationId="{515A5B24-49DD-F688-29FB-193DD5882D00}"/>
          </ac:picMkLst>
        </pc:picChg>
        <pc:picChg chg="del">
          <ac:chgData name="Élisa Thériault" userId="b307a219-fbde-4a7e-86c3-b56d69c3873f" providerId="ADAL" clId="{CA616004-F88A-EB4B-B281-625D6B2712F2}" dt="2023-07-03T18:40:38.506" v="94" actId="478"/>
          <ac:picMkLst>
            <pc:docMk/>
            <pc:sldMk cId="4198748103" sldId="281"/>
            <ac:picMk id="23" creationId="{B8488574-7770-E6F5-C7EE-073EAF1C3417}"/>
          </ac:picMkLst>
        </pc:picChg>
        <pc:picChg chg="del">
          <ac:chgData name="Élisa Thériault" userId="b307a219-fbde-4a7e-86c3-b56d69c3873f" providerId="ADAL" clId="{CA616004-F88A-EB4B-B281-625D6B2712F2}" dt="2023-07-03T18:40:38.506" v="94" actId="478"/>
          <ac:picMkLst>
            <pc:docMk/>
            <pc:sldMk cId="4198748103" sldId="281"/>
            <ac:picMk id="25" creationId="{9A677520-4B3D-E538-A8DB-26CC05FCF7B5}"/>
          </ac:picMkLst>
        </pc:picChg>
      </pc:sldChg>
    </pc:docChg>
  </pc:docChgLst>
  <pc:docChgLst>
    <pc:chgData name="Joelle Lepage" userId="0171402b-baed-4880-b438-773c90760392" providerId="ADAL" clId="{B75CC868-DF6B-471C-843B-68FADE8F747E}"/>
    <pc:docChg chg="custSel modSld">
      <pc:chgData name="Joelle Lepage" userId="0171402b-baed-4880-b438-773c90760392" providerId="ADAL" clId="{B75CC868-DF6B-471C-843B-68FADE8F747E}" dt="2022-05-25T15:56:28.715" v="34" actId="20577"/>
      <pc:docMkLst>
        <pc:docMk/>
      </pc:docMkLst>
      <pc:sldChg chg="modSp mod">
        <pc:chgData name="Joelle Lepage" userId="0171402b-baed-4880-b438-773c90760392" providerId="ADAL" clId="{B75CC868-DF6B-471C-843B-68FADE8F747E}" dt="2022-05-25T15:56:28.715" v="34" actId="20577"/>
        <pc:sldMkLst>
          <pc:docMk/>
          <pc:sldMk cId="2700480953" sldId="260"/>
        </pc:sldMkLst>
        <pc:spChg chg="mod">
          <ac:chgData name="Joelle Lepage" userId="0171402b-baed-4880-b438-773c90760392" providerId="ADAL" clId="{B75CC868-DF6B-471C-843B-68FADE8F747E}" dt="2022-05-25T15:56:28.715" v="34" actId="20577"/>
          <ac:spMkLst>
            <pc:docMk/>
            <pc:sldMk cId="2700480953" sldId="260"/>
            <ac:spMk id="3" creationId="{AFCB3CAD-3C22-450D-B5C4-2878CEC6D9D1}"/>
          </ac:spMkLst>
        </pc:spChg>
      </pc:sldChg>
    </pc:docChg>
  </pc:docChgLst>
  <pc:docChgLst>
    <pc:chgData name="Joelle Lepage" userId="0171402b-baed-4880-b438-773c90760392" providerId="ADAL" clId="{CB387BA1-A4DC-4760-B6D5-E5FBA340E0B3}"/>
    <pc:docChg chg="custSel modSld">
      <pc:chgData name="Joelle Lepage" userId="0171402b-baed-4880-b438-773c90760392" providerId="ADAL" clId="{CB387BA1-A4DC-4760-B6D5-E5FBA340E0B3}" dt="2021-08-10T19:06:46.409" v="30" actId="20577"/>
      <pc:docMkLst>
        <pc:docMk/>
      </pc:docMkLst>
      <pc:sldChg chg="modSp mod delCm">
        <pc:chgData name="Joelle Lepage" userId="0171402b-baed-4880-b438-773c90760392" providerId="ADAL" clId="{CB387BA1-A4DC-4760-B6D5-E5FBA340E0B3}" dt="2021-08-10T19:06:46.409" v="30" actId="20577"/>
        <pc:sldMkLst>
          <pc:docMk/>
          <pc:sldMk cId="1667752568" sldId="266"/>
        </pc:sldMkLst>
        <pc:spChg chg="mod">
          <ac:chgData name="Joelle Lepage" userId="0171402b-baed-4880-b438-773c90760392" providerId="ADAL" clId="{CB387BA1-A4DC-4760-B6D5-E5FBA340E0B3}" dt="2021-08-10T19:06:46.409" v="30" actId="20577"/>
          <ac:spMkLst>
            <pc:docMk/>
            <pc:sldMk cId="1667752568" sldId="266"/>
            <ac:spMk id="3" creationId="{AFCB3CAD-3C22-450D-B5C4-2878CEC6D9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3D690-380A-4733-9CA9-695CC7237C45}" type="datetimeFigureOut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1CEDD-5614-45D4-8893-8106A35D703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779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1352-7AD5-418E-ABB7-E22CD86B02A7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6EC5-506E-4BA0-B8DD-3369C2FD2FCD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F414-C617-47E0-A593-210B99B8191F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7A4A-0CD3-4FC0-B3A2-E57215283CF5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2338E-BEEB-4FF7-A4F4-1E5153929418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EA96-001C-4759-95F1-6A318593D667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FAC9-AA6A-4161-B03B-8253C6718340}" type="datetime1">
              <a:rPr lang="fr-CA" smtClean="0"/>
              <a:t>2023-08-11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CAF38-9A65-4D3D-BD83-D65F05350517}" type="datetime1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58AE-AA43-47D0-8F6A-665D93C14AD0}" type="datetime1">
              <a:rPr lang="fr-CA" smtClean="0"/>
              <a:t>2023-08-11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35F7-AB99-4DF0-8756-01FFDAE2DDEA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39CD-412E-44DF-BB52-553E241AB032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DF60F-B5BE-4D81-90FF-B050B9482791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3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3.png"/><Relationship Id="rId1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5213154-3A43-40A0-A065-68A0AD1FF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Image 4" descr="Une image contenant texte, poupée, jouet&#10;&#10;Description générée automatiquement">
            <a:extLst>
              <a:ext uri="{FF2B5EF4-FFF2-40B4-BE49-F238E27FC236}">
                <a16:creationId xmlns:a16="http://schemas.microsoft.com/office/drawing/2014/main" id="{1C48EABB-EE78-43BF-B22D-D1CC5A1D6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06" y="1"/>
            <a:ext cx="9109587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99A4B3F-0233-4AF5-A09F-673AA58BDD1E}"/>
              </a:ext>
            </a:extLst>
          </p:cNvPr>
          <p:cNvSpPr txBox="1"/>
          <p:nvPr/>
        </p:nvSpPr>
        <p:spPr>
          <a:xfrm>
            <a:off x="10650793" y="216310"/>
            <a:ext cx="114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00CC99"/>
                </a:solidFill>
              </a:rPr>
              <a:t>1</a:t>
            </a:r>
            <a:r>
              <a:rPr lang="fr-CA" baseline="30000" dirty="0">
                <a:solidFill>
                  <a:srgbClr val="00CC99"/>
                </a:solidFill>
              </a:rPr>
              <a:t>re</a:t>
            </a:r>
            <a:r>
              <a:rPr lang="fr-CA" dirty="0">
                <a:solidFill>
                  <a:srgbClr val="00CC99"/>
                </a:solidFill>
              </a:rPr>
              <a:t> année</a:t>
            </a:r>
          </a:p>
          <a:p>
            <a:r>
              <a:rPr lang="fr-CA" dirty="0">
                <a:solidFill>
                  <a:srgbClr val="00CC99"/>
                </a:solidFill>
              </a:rPr>
              <a:t>Atelier 1.5</a:t>
            </a:r>
          </a:p>
        </p:txBody>
      </p:sp>
    </p:spTree>
    <p:extLst>
      <p:ext uri="{BB962C8B-B14F-4D97-AF65-F5344CB8AC3E}">
        <p14:creationId xmlns:p14="http://schemas.microsoft.com/office/powerpoint/2010/main" val="252146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 pour tous et tous pour un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297" y="2231815"/>
            <a:ext cx="7821814" cy="2951199"/>
          </a:xfrm>
        </p:spPr>
        <p:txBody>
          <a:bodyPr>
            <a:normAutofit/>
          </a:bodyPr>
          <a:lstStyle/>
          <a:p>
            <a:pPr marL="0" marR="234315" indent="0" algn="ctr"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FR" sz="2600" dirty="0">
                <a:solidFill>
                  <a:srgbClr val="000000"/>
                </a:solidFill>
                <a:latin typeface="Calibri" panose="020F0502020204030204" pitchFamily="34" charset="0"/>
              </a:rPr>
              <a:t>Les liens avec les autres te rendent plus solide et te permettent d’aller plus loin.</a:t>
            </a:r>
          </a:p>
          <a:p>
            <a:pPr marL="0" marR="234315" indent="0" algn="ctr">
              <a:spcBef>
                <a:spcPts val="35"/>
              </a:spcBef>
              <a:buNone/>
              <a:tabLst>
                <a:tab pos="2700655" algn="l"/>
              </a:tabLst>
            </a:pPr>
            <a:endParaRPr lang="fr-FR" sz="2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234315" indent="0" algn="ctr"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FR" sz="2600" dirty="0">
                <a:solidFill>
                  <a:srgbClr val="000000"/>
                </a:solidFill>
                <a:latin typeface="Calibri" panose="020F0502020204030204" pitchFamily="34" charset="0"/>
              </a:rPr>
              <a:t>Chacun a des qualités qui peuvent aider les autres.</a:t>
            </a:r>
          </a:p>
          <a:p>
            <a:pPr marL="0" marR="234315" indent="0" algn="ctr">
              <a:spcBef>
                <a:spcPts val="35"/>
              </a:spcBef>
              <a:buNone/>
              <a:tabLst>
                <a:tab pos="2700655" algn="l"/>
              </a:tabLst>
            </a:pPr>
            <a:endParaRPr lang="fr-FR" sz="2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234315" indent="0" algn="ctr"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FR" sz="2600" dirty="0">
                <a:solidFill>
                  <a:srgbClr val="000000"/>
                </a:solidFill>
                <a:latin typeface="Calibri" panose="020F0502020204030204" pitchFamily="34" charset="0"/>
              </a:rPr>
              <a:t>Chacun a sa place au sein d’un groupe.</a:t>
            </a:r>
            <a:endParaRPr lang="fr-CA" sz="2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234315" indent="0" algn="just">
              <a:spcBef>
                <a:spcPts val="35"/>
              </a:spcBef>
              <a:buNone/>
              <a:tabLst>
                <a:tab pos="2700655" algn="l"/>
              </a:tabLst>
            </a:pPr>
            <a:endParaRPr lang="fr-CA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Vivats contour">
            <a:extLst>
              <a:ext uri="{FF2B5EF4-FFF2-40B4-BE49-F238E27FC236}">
                <a16:creationId xmlns:a16="http://schemas.microsoft.com/office/drawing/2014/main" id="{49123352-2469-4A69-9B31-466A12C1D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430111" y="1824360"/>
            <a:ext cx="3153592" cy="315359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43815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41A2762-4667-40EC-A7C7-D7B71DF28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051" name="2F3E150A-B200-482F-9D4C-1521080F5A48">
            <a:extLst>
              <a:ext uri="{FF2B5EF4-FFF2-40B4-BE49-F238E27FC236}">
                <a16:creationId xmlns:a16="http://schemas.microsoft.com/office/drawing/2014/main" id="{0267A0BF-4E70-48AE-AA1E-1FDAE3BA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8778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644503" y="92373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37" y="38359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Retour sur l’atelier précédent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858" y="2147872"/>
            <a:ext cx="3465945" cy="3801249"/>
          </a:xfrm>
          <a:ln w="38100">
            <a:solidFill>
              <a:srgbClr val="00CC99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CA" sz="2500" dirty="0">
                <a:latin typeface="Calibri"/>
                <a:cs typeface="Calibri"/>
              </a:rPr>
              <a:t>A</a:t>
            </a:r>
            <a:r>
              <a:rPr lang="fr-CA" sz="2500" b="0" i="0" dirty="0">
                <a:effectLst/>
                <a:latin typeface="Calibri"/>
                <a:cs typeface="Calibri"/>
              </a:rPr>
              <a:t>u dernier atelier, nous avons</a:t>
            </a:r>
            <a:r>
              <a:rPr lang="fr-CA" sz="2500" dirty="0">
                <a:latin typeface="Calibri"/>
                <a:cs typeface="Calibri"/>
              </a:rPr>
              <a:t> parlé </a:t>
            </a:r>
            <a:r>
              <a:rPr lang="en-US" sz="25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du stress et des </a:t>
            </a:r>
            <a:r>
              <a:rPr lang="en-US" sz="25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émotions</a:t>
            </a:r>
            <a:r>
              <a:rPr lang="en-US" sz="25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et des </a:t>
            </a:r>
            <a:r>
              <a:rPr lang="en-US" sz="25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moyens</a:t>
            </a:r>
            <a:r>
              <a:rPr lang="en-US" sz="25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que </a:t>
            </a:r>
            <a:r>
              <a:rPr lang="en-US" sz="25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tu</a:t>
            </a:r>
            <a:r>
              <a:rPr lang="en-US" sz="25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</a:t>
            </a:r>
            <a:r>
              <a:rPr lang="en-US" sz="25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peux</a:t>
            </a:r>
            <a:r>
              <a:rPr lang="en-US" sz="25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</a:t>
            </a:r>
            <a:r>
              <a:rPr lang="en-US" sz="25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utiliser</a:t>
            </a:r>
            <a:r>
              <a:rPr lang="en-US" sz="25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pour </a:t>
            </a:r>
            <a:r>
              <a:rPr lang="en-US" sz="25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te</a:t>
            </a:r>
            <a:r>
              <a:rPr lang="en-US" sz="25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calmer</a:t>
            </a:r>
            <a:r>
              <a:rPr lang="fr-CA" sz="2500" b="0" i="0" dirty="0">
                <a:effectLst/>
                <a:latin typeface="Calibri"/>
                <a:cs typeface="Calibri"/>
              </a:rPr>
              <a:t>…</a:t>
            </a:r>
          </a:p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endParaRPr lang="fr-CA" sz="1200" b="0" i="0" dirty="0">
              <a:effectLst/>
              <a:latin typeface="Calibri"/>
              <a:cs typeface="Calibri"/>
            </a:endParaRP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500" b="0" i="0" dirty="0">
                <a:effectLst/>
                <a:latin typeface="Calibri"/>
                <a:cs typeface="Calibri"/>
              </a:rPr>
              <a:t>Est-ce que tu te souviens du défi que je t’avais </a:t>
            </a:r>
            <a:r>
              <a:rPr lang="fr-CA" sz="2500" dirty="0">
                <a:latin typeface="Calibri"/>
                <a:cs typeface="Calibri"/>
              </a:rPr>
              <a:t>proposé</a:t>
            </a:r>
            <a:r>
              <a:rPr lang="fr-CA" sz="2500" b="0" i="0" dirty="0">
                <a:effectLst/>
                <a:latin typeface="Calibri"/>
                <a:cs typeface="Calibri"/>
              </a:rPr>
              <a:t>? Raconte-moi comment tu l’as </a:t>
            </a:r>
            <a:r>
              <a:rPr lang="fr-CA" sz="2500" dirty="0">
                <a:latin typeface="Calibri"/>
                <a:cs typeface="Calibri"/>
              </a:rPr>
              <a:t>réalisé</a:t>
            </a:r>
            <a:r>
              <a:rPr lang="fr-CA" sz="2500" b="0" i="0" dirty="0">
                <a:effectLst/>
                <a:latin typeface="Calibri"/>
                <a:cs typeface="Calibri"/>
              </a:rPr>
              <a:t>.</a:t>
            </a:r>
            <a:endParaRPr lang="fr-CA" sz="2500" dirty="0">
              <a:effectLst/>
              <a:latin typeface="Calibri"/>
              <a:ea typeface="Trebuchet MS" panose="020B0603020202020204" pitchFamily="34" charset="0"/>
              <a:cs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4C91C18-62AF-49F3-B68E-7DBEA5FCD95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040" y="2147872"/>
            <a:ext cx="1663340" cy="356353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75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7"/>
          <a:stretch/>
        </p:blipFill>
        <p:spPr>
          <a:xfrm>
            <a:off x="3233928" y="0"/>
            <a:ext cx="8827008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D90E16-3662-46B1-B091-2D84FD32CC3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64734" y="2164409"/>
            <a:ext cx="3343481" cy="2320608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algn="ctr"/>
            <a:r>
              <a:rPr lang="fr-CA" dirty="0">
                <a:solidFill>
                  <a:srgbClr val="00CC99"/>
                </a:solidFill>
                <a:latin typeface="+mn-lt"/>
                <a:cs typeface="Calibri Light"/>
              </a:rPr>
              <a:t>Les aventures de Léo et de Charlie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616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49B55229-0199-81D5-854C-A9E62F44F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19594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06A7BB0-3360-FE5F-741A-81106E470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9149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37201BD4-CEF9-62C7-38FD-32BFB72A4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9188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87923C18-F9A9-4280-8A1A-75E1CB6D5310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526C790E-6713-4D1E-A8A6-79AFDF01B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4" b="9790"/>
          <a:stretch/>
        </p:blipFill>
        <p:spPr bwMode="auto">
          <a:xfrm>
            <a:off x="0" y="1271"/>
            <a:ext cx="12192000" cy="685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7915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 pour tous et tous pour un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572" y="1844412"/>
            <a:ext cx="9254837" cy="3389940"/>
          </a:xfrm>
        </p:spPr>
        <p:txBody>
          <a:bodyPr>
            <a:normAutofit fontScale="92500"/>
          </a:bodyPr>
          <a:lstStyle/>
          <a:p>
            <a:pPr marL="457200" marR="449580" lvl="1" indent="-457200" algn="just">
              <a:spcBef>
                <a:spcPts val="35"/>
              </a:spcBef>
              <a:spcAft>
                <a:spcPts val="0"/>
              </a:spcAft>
              <a:tabLst>
                <a:tab pos="2000885" algn="l"/>
              </a:tabLst>
            </a:pP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Place-toi en équipe de deux.</a:t>
            </a:r>
          </a:p>
          <a:p>
            <a:pPr marL="457200" marR="449580" lvl="1" indent="-457200" algn="just">
              <a:spcBef>
                <a:spcPts val="35"/>
              </a:spcBef>
              <a:spcAft>
                <a:spcPts val="0"/>
              </a:spcAft>
              <a:tabLst>
                <a:tab pos="2000885" algn="l"/>
              </a:tabLst>
            </a:pPr>
            <a:endParaRPr lang="fr-FR" sz="28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449580" lvl="1" indent="-457200" algn="just">
              <a:spcBef>
                <a:spcPts val="35"/>
              </a:spcBef>
              <a:spcAft>
                <a:spcPts val="0"/>
              </a:spcAft>
              <a:tabLst>
                <a:tab pos="2000885" algn="l"/>
              </a:tabLst>
            </a:pP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Découpe l’image en forme de main.</a:t>
            </a:r>
          </a:p>
          <a:p>
            <a:pPr marL="457200" marR="449580" lvl="1" indent="-457200" algn="just">
              <a:spcBef>
                <a:spcPts val="35"/>
              </a:spcBef>
              <a:spcAft>
                <a:spcPts val="0"/>
              </a:spcAft>
              <a:tabLst>
                <a:tab pos="2000885" algn="l"/>
              </a:tabLst>
            </a:pPr>
            <a:endParaRPr lang="fr-FR" sz="28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449580" lvl="1" indent="-457200" algn="just">
              <a:lnSpc>
                <a:spcPct val="110000"/>
              </a:lnSpc>
              <a:spcBef>
                <a:spcPts val="35"/>
              </a:spcBef>
              <a:spcAft>
                <a:spcPts val="0"/>
              </a:spcAft>
              <a:tabLst>
                <a:tab pos="2000885" algn="l"/>
              </a:tabLst>
            </a:pP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Écris le nom de ton camarade sur la main et dis-lui quelque chose de positif à son sujet.</a:t>
            </a:r>
          </a:p>
          <a:p>
            <a:pPr marL="457200" marR="449580" lvl="1" indent="-457200" algn="just">
              <a:spcBef>
                <a:spcPts val="35"/>
              </a:spcBef>
              <a:spcAft>
                <a:spcPts val="0"/>
              </a:spcAft>
              <a:tabLst>
                <a:tab pos="2000885" algn="l"/>
              </a:tabLst>
            </a:pPr>
            <a:endParaRPr lang="fr-FR" sz="28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449580" lvl="1" indent="-457200" algn="just">
              <a:lnSpc>
                <a:spcPct val="110000"/>
              </a:lnSpc>
              <a:spcBef>
                <a:spcPts val="35"/>
              </a:spcBef>
              <a:spcAft>
                <a:spcPts val="0"/>
              </a:spcAft>
              <a:tabLst>
                <a:tab pos="2000885" algn="l"/>
              </a:tabLst>
            </a:pP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Fais un dessin ou écris ce qui te fait penser à ton camarade.</a:t>
            </a:r>
            <a:endParaRPr lang="fr-CA" sz="40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Vivats contour">
            <a:extLst>
              <a:ext uri="{FF2B5EF4-FFF2-40B4-BE49-F238E27FC236}">
                <a16:creationId xmlns:a16="http://schemas.microsoft.com/office/drawing/2014/main" id="{49123352-2469-4A69-9B31-466A12C1D33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84026" y="541868"/>
            <a:ext cx="914400" cy="914400"/>
          </a:xfrm>
          <a:prstGeom prst="rect">
            <a:avLst/>
          </a:prstGeom>
        </p:spPr>
      </p:pic>
      <p:pic>
        <p:nvPicPr>
          <p:cNvPr id="7" name="Graphique 6" descr="Two Men avec un remplissage uni">
            <a:extLst>
              <a:ext uri="{FF2B5EF4-FFF2-40B4-BE49-F238E27FC236}">
                <a16:creationId xmlns:a16="http://schemas.microsoft.com/office/drawing/2014/main" id="{3BBCDF07-19B6-63B1-384D-9D27F1BCFE2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053013" y="1623648"/>
            <a:ext cx="633412" cy="633412"/>
          </a:xfrm>
          <a:prstGeom prst="rect">
            <a:avLst/>
          </a:prstGeom>
        </p:spPr>
      </p:pic>
      <p:pic>
        <p:nvPicPr>
          <p:cNvPr id="10" name="Graphique 9" descr="Raised hand contour">
            <a:extLst>
              <a:ext uri="{FF2B5EF4-FFF2-40B4-BE49-F238E27FC236}">
                <a16:creationId xmlns:a16="http://schemas.microsoft.com/office/drawing/2014/main" id="{C53A3ACE-173B-20B8-91EF-CD45A8C539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20553611">
            <a:off x="9088063" y="1460128"/>
            <a:ext cx="3417512" cy="341751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FD1E2CB-EB72-6614-2A6F-D46A507436F3}"/>
              </a:ext>
            </a:extLst>
          </p:cNvPr>
          <p:cNvSpPr txBox="1"/>
          <p:nvPr/>
        </p:nvSpPr>
        <p:spPr>
          <a:xfrm rot="20377818">
            <a:off x="10502474" y="3545587"/>
            <a:ext cx="58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Léo</a:t>
            </a:r>
          </a:p>
        </p:txBody>
      </p:sp>
      <p:pic>
        <p:nvPicPr>
          <p:cNvPr id="21" name="Graphique 20" descr="Scissors contour">
            <a:extLst>
              <a:ext uri="{FF2B5EF4-FFF2-40B4-BE49-F238E27FC236}">
                <a16:creationId xmlns:a16="http://schemas.microsoft.com/office/drawing/2014/main" id="{515A5B24-49DD-F688-29FB-193DD5882D0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965565" y="2282183"/>
            <a:ext cx="697147" cy="697147"/>
          </a:xfrm>
          <a:prstGeom prst="rect">
            <a:avLst/>
          </a:prstGeom>
        </p:spPr>
      </p:pic>
      <p:pic>
        <p:nvPicPr>
          <p:cNvPr id="23" name="Graphique 22" descr="Chat bubble contour">
            <a:extLst>
              <a:ext uri="{FF2B5EF4-FFF2-40B4-BE49-F238E27FC236}">
                <a16:creationId xmlns:a16="http://schemas.microsoft.com/office/drawing/2014/main" id="{B8488574-7770-E6F5-C7EE-073EAF1C341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flipH="1">
            <a:off x="4898170" y="3633575"/>
            <a:ext cx="679385" cy="679385"/>
          </a:xfrm>
          <a:prstGeom prst="rect">
            <a:avLst/>
          </a:prstGeom>
        </p:spPr>
      </p:pic>
      <p:pic>
        <p:nvPicPr>
          <p:cNvPr id="25" name="Graphique 24" descr="Pencil avec un remplissage uni">
            <a:extLst>
              <a:ext uri="{FF2B5EF4-FFF2-40B4-BE49-F238E27FC236}">
                <a16:creationId xmlns:a16="http://schemas.microsoft.com/office/drawing/2014/main" id="{9A677520-4B3D-E538-A8DB-26CC05FCF7B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9169260" y="4398676"/>
            <a:ext cx="514766" cy="514766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02398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 pour tous et tous pour un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8638" y="1633011"/>
            <a:ext cx="8067230" cy="3575389"/>
          </a:xfrm>
        </p:spPr>
        <p:txBody>
          <a:bodyPr>
            <a:normAutofit fontScale="77500" lnSpcReduction="20000"/>
          </a:bodyPr>
          <a:lstStyle/>
          <a:p>
            <a:pPr marR="234315" algn="just">
              <a:lnSpc>
                <a:spcPct val="110000"/>
              </a:lnSpc>
              <a:spcBef>
                <a:spcPts val="600"/>
              </a:spcBef>
              <a:tabLst>
                <a:tab pos="2700655" algn="l"/>
              </a:tabLst>
            </a:pPr>
            <a:r>
              <a:rPr lang="fr-C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Pourquoi tes amis et tes amies sont-ils importants/importantes?</a:t>
            </a:r>
          </a:p>
          <a:p>
            <a:pPr marR="234315" algn="just">
              <a:lnSpc>
                <a:spcPct val="80000"/>
              </a:lnSpc>
              <a:spcBef>
                <a:spcPts val="600"/>
              </a:spcBef>
              <a:tabLst>
                <a:tab pos="2700655" algn="l"/>
              </a:tabLst>
            </a:pPr>
            <a:endParaRPr lang="fr-CA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234315" algn="just">
              <a:lnSpc>
                <a:spcPct val="80000"/>
              </a:lnSpc>
              <a:spcBef>
                <a:spcPts val="600"/>
              </a:spcBef>
              <a:tabLst>
                <a:tab pos="2700655" algn="l"/>
              </a:tabLst>
            </a:pPr>
            <a:r>
              <a:rPr lang="fr-C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Qu’est-ce que tu aimes chez eux/elles?</a:t>
            </a:r>
          </a:p>
          <a:p>
            <a:pPr marR="234315" algn="just">
              <a:lnSpc>
                <a:spcPct val="80000"/>
              </a:lnSpc>
              <a:spcBef>
                <a:spcPts val="600"/>
              </a:spcBef>
              <a:tabLst>
                <a:tab pos="2700655" algn="l"/>
              </a:tabLst>
            </a:pPr>
            <a:endParaRPr lang="fr-CA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234950" algn="just">
              <a:spcBef>
                <a:spcPts val="600"/>
              </a:spcBef>
              <a:tabLst>
                <a:tab pos="2700655" algn="l"/>
              </a:tabLst>
            </a:pPr>
            <a:r>
              <a:rPr lang="fr-C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Qu’est-ce que tu aimes faire avec eux/elles?</a:t>
            </a:r>
          </a:p>
          <a:p>
            <a:pPr marR="234950" algn="just">
              <a:spcBef>
                <a:spcPts val="600"/>
              </a:spcBef>
              <a:tabLst>
                <a:tab pos="2700655" algn="l"/>
              </a:tabLst>
            </a:pPr>
            <a:endParaRPr lang="fr-CA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234950" algn="just">
              <a:spcBef>
                <a:spcPts val="600"/>
              </a:spcBef>
              <a:tabLst>
                <a:tab pos="2700655" algn="l"/>
              </a:tabLst>
            </a:pPr>
            <a:r>
              <a:rPr lang="fr-C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Qu’est-ce que tu leur racontes?</a:t>
            </a:r>
          </a:p>
          <a:p>
            <a:pPr marR="234950" algn="just">
              <a:spcBef>
                <a:spcPts val="600"/>
              </a:spcBef>
              <a:tabLst>
                <a:tab pos="2700655" algn="l"/>
              </a:tabLst>
            </a:pPr>
            <a:endParaRPr lang="fr-CA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234950" algn="just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tabLst>
                <a:tab pos="2700655" algn="l"/>
              </a:tabLst>
            </a:pPr>
            <a:r>
              <a:rPr lang="fr-C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Peux-tu raconter un moment 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où un ami ou une amie t’a aidé ou un moment où tu as aidé un ami ou une amie?</a:t>
            </a:r>
            <a:endParaRPr lang="fr-CA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7"/>
            <a:ext cx="12191999" cy="1469923"/>
          </a:xfrm>
          <a:prstGeom prst="rect">
            <a:avLst/>
          </a:prstGeom>
        </p:spPr>
      </p:pic>
      <p:pic>
        <p:nvPicPr>
          <p:cNvPr id="6" name="Graphique 5" descr="Vivats contour">
            <a:extLst>
              <a:ext uri="{FF2B5EF4-FFF2-40B4-BE49-F238E27FC236}">
                <a16:creationId xmlns:a16="http://schemas.microsoft.com/office/drawing/2014/main" id="{49123352-2469-4A69-9B31-466A12C1D33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84026" y="541868"/>
            <a:ext cx="914400" cy="914400"/>
          </a:xfrm>
          <a:prstGeom prst="rect">
            <a:avLst/>
          </a:prstGeom>
        </p:spPr>
      </p:pic>
      <p:pic>
        <p:nvPicPr>
          <p:cNvPr id="7" name="Image 6" descr="Une image contenant poupée, graphiques vectoriels&#10;&#10;Description générée automatiquement">
            <a:extLst>
              <a:ext uri="{FF2B5EF4-FFF2-40B4-BE49-F238E27FC236}">
                <a16:creationId xmlns:a16="http://schemas.microsoft.com/office/drawing/2014/main" id="{7B133903-68E8-4CEB-97A7-CB955B915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107">
            <a:off x="9812188" y="1872272"/>
            <a:ext cx="2082497" cy="34457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1818D9F-0695-2B18-C6DB-20C1FFBFB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824">
            <a:off x="123623" y="3317242"/>
            <a:ext cx="1950319" cy="419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02111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A46683-6DDB-4F31-AFED-9D6CED3F1BCB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cd95c8f1-3cc3-4b75-8c41-c750205dc12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bc2d96f8-f76f-46b3-b2c2-a8ec45c8f18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D7931E5-ADC6-4699-98BE-15A1F25940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225</Words>
  <Application>Microsoft Office PowerPoint</Application>
  <PresentationFormat>Grand écran</PresentationFormat>
  <Paragraphs>42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Trebuchet MS</vt:lpstr>
      <vt:lpstr>Thème Office</vt:lpstr>
      <vt:lpstr>Présentation PowerPoint</vt:lpstr>
      <vt:lpstr>Retour sur l’atelier précédent</vt:lpstr>
      <vt:lpstr>Les aventures de Léo et de Charlie</vt:lpstr>
      <vt:lpstr>Présentation PowerPoint</vt:lpstr>
      <vt:lpstr>Présentation PowerPoint</vt:lpstr>
      <vt:lpstr>Présentation PowerPoint</vt:lpstr>
      <vt:lpstr>Présentation PowerPoint</vt:lpstr>
      <vt:lpstr>Un pour tous et tous pour un</vt:lpstr>
      <vt:lpstr>Un pour tous et tous pour un</vt:lpstr>
      <vt:lpstr>Un pour tous et tous pour un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Caroline Marcoux (CISSSMC16)</cp:lastModifiedBy>
  <cp:revision>16</cp:revision>
  <dcterms:created xsi:type="dcterms:W3CDTF">2021-07-12T13:08:33Z</dcterms:created>
  <dcterms:modified xsi:type="dcterms:W3CDTF">2023-08-11T18:37:10Z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