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3"/>
  </p:notesMasterIdLst>
  <p:sldIdLst>
    <p:sldId id="271" r:id="rId5"/>
    <p:sldId id="266" r:id="rId6"/>
    <p:sldId id="275" r:id="rId7"/>
    <p:sldId id="280" r:id="rId8"/>
    <p:sldId id="281" r:id="rId9"/>
    <p:sldId id="282" r:id="rId10"/>
    <p:sldId id="256" r:id="rId11"/>
    <p:sldId id="260" r:id="rId12"/>
    <p:sldId id="283" r:id="rId13"/>
    <p:sldId id="274" r:id="rId14"/>
    <p:sldId id="284" r:id="rId15"/>
    <p:sldId id="276" r:id="rId16"/>
    <p:sldId id="285" r:id="rId17"/>
    <p:sldId id="278" r:id="rId18"/>
    <p:sldId id="277" r:id="rId19"/>
    <p:sldId id="279" r:id="rId20"/>
    <p:sldId id="263" r:id="rId21"/>
    <p:sldId id="257" r:id="rId2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drey Dupuis" initials="AD" lastIdx="1" clrIdx="0">
    <p:extLst>
      <p:ext uri="{19B8F6BF-5375-455C-9EA6-DF929625EA0E}">
        <p15:presenceInfo xmlns:p15="http://schemas.microsoft.com/office/powerpoint/2012/main" userId="Audrey Dupui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71"/>
  </p:normalViewPr>
  <p:slideViewPr>
    <p:cSldViewPr snapToGrid="0">
      <p:cViewPr varScale="1">
        <p:scale>
          <a:sx n="111" d="100"/>
          <a:sy n="111" d="100"/>
        </p:scale>
        <p:origin x="56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elle Lepage" userId="0171402b-baed-4880-b438-773c90760392" providerId="ADAL" clId="{2FEEA7DD-F048-4317-80E2-47590C4CD65D}"/>
    <pc:docChg chg="modSld">
      <pc:chgData name="Joelle Lepage" userId="0171402b-baed-4880-b438-773c90760392" providerId="ADAL" clId="{2FEEA7DD-F048-4317-80E2-47590C4CD65D}" dt="2022-05-25T15:42:25.112" v="30" actId="20577"/>
      <pc:docMkLst>
        <pc:docMk/>
      </pc:docMkLst>
      <pc:sldChg chg="modSp mod">
        <pc:chgData name="Joelle Lepage" userId="0171402b-baed-4880-b438-773c90760392" providerId="ADAL" clId="{2FEEA7DD-F048-4317-80E2-47590C4CD65D}" dt="2022-05-25T15:42:25.112" v="30" actId="20577"/>
        <pc:sldMkLst>
          <pc:docMk/>
          <pc:sldMk cId="94981237" sldId="277"/>
        </pc:sldMkLst>
        <pc:spChg chg="mod">
          <ac:chgData name="Joelle Lepage" userId="0171402b-baed-4880-b438-773c90760392" providerId="ADAL" clId="{2FEEA7DD-F048-4317-80E2-47590C4CD65D}" dt="2022-05-25T15:42:25.112" v="30" actId="20577"/>
          <ac:spMkLst>
            <pc:docMk/>
            <pc:sldMk cId="94981237" sldId="277"/>
            <ac:spMk id="3" creationId="{AFCB3CAD-3C22-450D-B5C4-2878CEC6D9D1}"/>
          </ac:spMkLst>
        </pc:spChg>
      </pc:sldChg>
    </pc:docChg>
  </pc:docChgLst>
  <pc:docChgLst>
    <pc:chgData name="Audrey Dupuis" userId="S::dupa2603@usherbrooke.ca::2c09b7fa-0fbb-41bd-93f0-fef221e707c6" providerId="AD" clId="Web-{FF1B3848-6252-4B09-81BC-5D51B7A7ED37}"/>
    <pc:docChg chg="modSld">
      <pc:chgData name="Audrey Dupuis" userId="S::dupa2603@usherbrooke.ca::2c09b7fa-0fbb-41bd-93f0-fef221e707c6" providerId="AD" clId="Web-{FF1B3848-6252-4B09-81BC-5D51B7A7ED37}" dt="2021-08-11T14:33:15.731" v="1" actId="1076"/>
      <pc:docMkLst>
        <pc:docMk/>
      </pc:docMkLst>
      <pc:sldChg chg="modSp">
        <pc:chgData name="Audrey Dupuis" userId="S::dupa2603@usherbrooke.ca::2c09b7fa-0fbb-41bd-93f0-fef221e707c6" providerId="AD" clId="Web-{FF1B3848-6252-4B09-81BC-5D51B7A7ED37}" dt="2021-08-11T14:33:15.731" v="1" actId="1076"/>
        <pc:sldMkLst>
          <pc:docMk/>
          <pc:sldMk cId="1380054483" sldId="275"/>
        </pc:sldMkLst>
        <pc:spChg chg="mod">
          <ac:chgData name="Audrey Dupuis" userId="S::dupa2603@usherbrooke.ca::2c09b7fa-0fbb-41bd-93f0-fef221e707c6" providerId="AD" clId="Web-{FF1B3848-6252-4B09-81BC-5D51B7A7ED37}" dt="2021-08-11T14:33:15.731" v="1" actId="1076"/>
          <ac:spMkLst>
            <pc:docMk/>
            <pc:sldMk cId="1380054483" sldId="275"/>
            <ac:spMk id="2" creationId="{CED90E16-3662-46B1-B091-2D84FD32CC33}"/>
          </ac:spMkLst>
        </pc:spChg>
        <pc:picChg chg="mod">
          <ac:chgData name="Audrey Dupuis" userId="S::dupa2603@usherbrooke.ca::2c09b7fa-0fbb-41bd-93f0-fef221e707c6" providerId="AD" clId="Web-{FF1B3848-6252-4B09-81BC-5D51B7A7ED37}" dt="2021-08-11T14:33:12.377" v="0" actId="14100"/>
          <ac:picMkLst>
            <pc:docMk/>
            <pc:sldMk cId="1380054483" sldId="275"/>
            <ac:picMk id="5" creationId="{A907F1B4-2693-442F-ABF9-A886D9E25E56}"/>
          </ac:picMkLst>
        </pc:picChg>
      </pc:sldChg>
    </pc:docChg>
  </pc:docChgLst>
  <pc:docChgLst>
    <pc:chgData name="Joelle Lepage" userId="0171402b-baed-4880-b438-773c90760392" providerId="ADAL" clId="{A0720184-6624-4388-8750-B5B6BBACBB6F}"/>
    <pc:docChg chg="undo custSel modSld">
      <pc:chgData name="Joelle Lepage" userId="0171402b-baed-4880-b438-773c90760392" providerId="ADAL" clId="{A0720184-6624-4388-8750-B5B6BBACBB6F}" dt="2021-08-10T18:57:29.993" v="26" actId="122"/>
      <pc:docMkLst>
        <pc:docMk/>
      </pc:docMkLst>
      <pc:sldChg chg="addSp delSp modSp mod setBg">
        <pc:chgData name="Joelle Lepage" userId="0171402b-baed-4880-b438-773c90760392" providerId="ADAL" clId="{A0720184-6624-4388-8750-B5B6BBACBB6F}" dt="2021-08-10T18:57:29.993" v="26" actId="122"/>
        <pc:sldMkLst>
          <pc:docMk/>
          <pc:sldMk cId="1380054483" sldId="275"/>
        </pc:sldMkLst>
        <pc:spChg chg="mod">
          <ac:chgData name="Joelle Lepage" userId="0171402b-baed-4880-b438-773c90760392" providerId="ADAL" clId="{A0720184-6624-4388-8750-B5B6BBACBB6F}" dt="2021-08-10T18:57:29.993" v="26" actId="122"/>
          <ac:spMkLst>
            <pc:docMk/>
            <pc:sldMk cId="1380054483" sldId="275"/>
            <ac:spMk id="2" creationId="{CED90E16-3662-46B1-B091-2D84FD32CC33}"/>
          </ac:spMkLst>
        </pc:spChg>
        <pc:picChg chg="mod">
          <ac:chgData name="Joelle Lepage" userId="0171402b-baed-4880-b438-773c90760392" providerId="ADAL" clId="{A0720184-6624-4388-8750-B5B6BBACBB6F}" dt="2021-08-10T18:57:21.691" v="25" actId="1076"/>
          <ac:picMkLst>
            <pc:docMk/>
            <pc:sldMk cId="1380054483" sldId="275"/>
            <ac:picMk id="5" creationId="{A907F1B4-2693-442F-ABF9-A886D9E25E56}"/>
          </ac:picMkLst>
        </pc:picChg>
        <pc:picChg chg="add del">
          <ac:chgData name="Joelle Lepage" userId="0171402b-baed-4880-b438-773c90760392" providerId="ADAL" clId="{A0720184-6624-4388-8750-B5B6BBACBB6F}" dt="2021-08-10T18:55:02.004" v="17" actId="478"/>
          <ac:picMkLst>
            <pc:docMk/>
            <pc:sldMk cId="1380054483" sldId="275"/>
            <ac:picMk id="7" creationId="{77038D34-3D0D-41AB-AF2A-5817AA4B2257}"/>
          </ac:picMkLst>
        </pc:picChg>
      </pc:sldChg>
    </pc:docChg>
  </pc:docChgLst>
  <pc:docChgLst>
    <pc:chgData name="Joelle Lepage" userId="0171402b-baed-4880-b438-773c90760392" providerId="ADAL" clId="{068B1BFE-F8B6-4AB3-8860-7B81CDAFFBE8}"/>
    <pc:docChg chg="custSel delSld modSld">
      <pc:chgData name="Joelle Lepage" userId="0171402b-baed-4880-b438-773c90760392" providerId="ADAL" clId="{068B1BFE-F8B6-4AB3-8860-7B81CDAFFBE8}" dt="2023-07-25T14:46:07.231" v="1" actId="47"/>
      <pc:docMkLst>
        <pc:docMk/>
      </pc:docMkLst>
      <pc:sldChg chg="modSp mod">
        <pc:chgData name="Joelle Lepage" userId="0171402b-baed-4880-b438-773c90760392" providerId="ADAL" clId="{068B1BFE-F8B6-4AB3-8860-7B81CDAFFBE8}" dt="2023-07-25T14:44:26.646" v="0" actId="33524"/>
        <pc:sldMkLst>
          <pc:docMk/>
          <pc:sldMk cId="3937187255" sldId="285"/>
        </pc:sldMkLst>
        <pc:spChg chg="mod">
          <ac:chgData name="Joelle Lepage" userId="0171402b-baed-4880-b438-773c90760392" providerId="ADAL" clId="{068B1BFE-F8B6-4AB3-8860-7B81CDAFFBE8}" dt="2023-07-25T14:44:26.646" v="0" actId="33524"/>
          <ac:spMkLst>
            <pc:docMk/>
            <pc:sldMk cId="3937187255" sldId="285"/>
            <ac:spMk id="5" creationId="{92BA3CCB-FD00-4704-B32D-D3B6E1AB7A6A}"/>
          </ac:spMkLst>
        </pc:spChg>
      </pc:sldChg>
      <pc:sldChg chg="del">
        <pc:chgData name="Joelle Lepage" userId="0171402b-baed-4880-b438-773c90760392" providerId="ADAL" clId="{068B1BFE-F8B6-4AB3-8860-7B81CDAFFBE8}" dt="2023-07-25T14:46:07.231" v="1" actId="47"/>
        <pc:sldMkLst>
          <pc:docMk/>
          <pc:sldMk cId="362772058" sldId="286"/>
        </pc:sldMkLst>
      </pc:sldChg>
    </pc:docChg>
  </pc:docChgLst>
  <pc:docChgLst>
    <pc:chgData name="Élisa Thériault" userId="b307a219-fbde-4a7e-86c3-b56d69c3873f" providerId="ADAL" clId="{23740FB8-E720-724D-98FA-1857410CD95E}"/>
    <pc:docChg chg="undo redo custSel addSld delSld modSld">
      <pc:chgData name="Élisa Thériault" userId="b307a219-fbde-4a7e-86c3-b56d69c3873f" providerId="ADAL" clId="{23740FB8-E720-724D-98FA-1857410CD95E}" dt="2023-07-03T18:38:18.941" v="294" actId="1076"/>
      <pc:docMkLst>
        <pc:docMk/>
      </pc:docMkLst>
      <pc:sldChg chg="delSp modSp mod">
        <pc:chgData name="Élisa Thériault" userId="b307a219-fbde-4a7e-86c3-b56d69c3873f" providerId="ADAL" clId="{23740FB8-E720-724D-98FA-1857410CD95E}" dt="2023-07-03T17:21:02.145" v="29" actId="1076"/>
        <pc:sldMkLst>
          <pc:docMk/>
          <pc:sldMk cId="2700480953" sldId="260"/>
        </pc:sldMkLst>
        <pc:spChg chg="mod">
          <ac:chgData name="Élisa Thériault" userId="b307a219-fbde-4a7e-86c3-b56d69c3873f" providerId="ADAL" clId="{23740FB8-E720-724D-98FA-1857410CD95E}" dt="2023-07-03T17:20:57.684" v="26" actId="1076"/>
          <ac:spMkLst>
            <pc:docMk/>
            <pc:sldMk cId="2700480953" sldId="260"/>
            <ac:spMk id="3" creationId="{AFCB3CAD-3C22-450D-B5C4-2878CEC6D9D1}"/>
          </ac:spMkLst>
        </pc:spChg>
        <pc:picChg chg="mod">
          <ac:chgData name="Élisa Thériault" userId="b307a219-fbde-4a7e-86c3-b56d69c3873f" providerId="ADAL" clId="{23740FB8-E720-724D-98FA-1857410CD95E}" dt="2023-07-03T17:21:00.650" v="28" actId="1076"/>
          <ac:picMkLst>
            <pc:docMk/>
            <pc:sldMk cId="2700480953" sldId="260"/>
            <ac:picMk id="9" creationId="{127039FF-3BF8-4655-BEDF-38B8CB78FBAC}"/>
          </ac:picMkLst>
        </pc:picChg>
        <pc:picChg chg="mod">
          <ac:chgData name="Élisa Thériault" userId="b307a219-fbde-4a7e-86c3-b56d69c3873f" providerId="ADAL" clId="{23740FB8-E720-724D-98FA-1857410CD95E}" dt="2023-07-03T17:21:02.145" v="29" actId="1076"/>
          <ac:picMkLst>
            <pc:docMk/>
            <pc:sldMk cId="2700480953" sldId="260"/>
            <ac:picMk id="11" creationId="{FC45E599-31AA-4AA4-A0AA-EFA56B3EED78}"/>
          </ac:picMkLst>
        </pc:picChg>
        <pc:picChg chg="del">
          <ac:chgData name="Élisa Thériault" userId="b307a219-fbde-4a7e-86c3-b56d69c3873f" providerId="ADAL" clId="{23740FB8-E720-724D-98FA-1857410CD95E}" dt="2023-07-03T17:20:08.940" v="16" actId="478"/>
          <ac:picMkLst>
            <pc:docMk/>
            <pc:sldMk cId="2700480953" sldId="260"/>
            <ac:picMk id="12" creationId="{CAAAA455-6D27-4757-BCE2-16387FFA4216}"/>
          </ac:picMkLst>
        </pc:picChg>
      </pc:sldChg>
      <pc:sldChg chg="modSp mod">
        <pc:chgData name="Élisa Thériault" userId="b307a219-fbde-4a7e-86c3-b56d69c3873f" providerId="ADAL" clId="{23740FB8-E720-724D-98FA-1857410CD95E}" dt="2023-07-03T17:22:41.210" v="52" actId="1076"/>
        <pc:sldMkLst>
          <pc:docMk/>
          <pc:sldMk cId="4042314222" sldId="274"/>
        </pc:sldMkLst>
        <pc:spChg chg="mod">
          <ac:chgData name="Élisa Thériault" userId="b307a219-fbde-4a7e-86c3-b56d69c3873f" providerId="ADAL" clId="{23740FB8-E720-724D-98FA-1857410CD95E}" dt="2023-07-03T17:22:38.220" v="51" actId="1076"/>
          <ac:spMkLst>
            <pc:docMk/>
            <pc:sldMk cId="4042314222" sldId="274"/>
            <ac:spMk id="3" creationId="{AFCB3CAD-3C22-450D-B5C4-2878CEC6D9D1}"/>
          </ac:spMkLst>
        </pc:spChg>
        <pc:picChg chg="mod">
          <ac:chgData name="Élisa Thériault" userId="b307a219-fbde-4a7e-86c3-b56d69c3873f" providerId="ADAL" clId="{23740FB8-E720-724D-98FA-1857410CD95E}" dt="2023-07-03T17:22:41.210" v="52" actId="1076"/>
          <ac:picMkLst>
            <pc:docMk/>
            <pc:sldMk cId="4042314222" sldId="274"/>
            <ac:picMk id="7" creationId="{EB035675-581F-4052-A8BC-F915513A0036}"/>
          </ac:picMkLst>
        </pc:picChg>
      </pc:sldChg>
      <pc:sldChg chg="addSp delSp modSp mod">
        <pc:chgData name="Élisa Thériault" userId="b307a219-fbde-4a7e-86c3-b56d69c3873f" providerId="ADAL" clId="{23740FB8-E720-724D-98FA-1857410CD95E}" dt="2023-07-03T17:47:35.281" v="192" actId="478"/>
        <pc:sldMkLst>
          <pc:docMk/>
          <pc:sldMk cId="3747628303" sldId="276"/>
        </pc:sldMkLst>
        <pc:spChg chg="add mod">
          <ac:chgData name="Élisa Thériault" userId="b307a219-fbde-4a7e-86c3-b56d69c3873f" providerId="ADAL" clId="{23740FB8-E720-724D-98FA-1857410CD95E}" dt="2023-07-03T17:47:03.815" v="182" actId="14100"/>
          <ac:spMkLst>
            <pc:docMk/>
            <pc:sldMk cId="3747628303" sldId="276"/>
            <ac:spMk id="3" creationId="{10BF4ADA-9A49-6B86-C1BD-ABDAEEE98672}"/>
          </ac:spMkLst>
        </pc:spChg>
        <pc:spChg chg="del">
          <ac:chgData name="Élisa Thériault" userId="b307a219-fbde-4a7e-86c3-b56d69c3873f" providerId="ADAL" clId="{23740FB8-E720-724D-98FA-1857410CD95E}" dt="2023-07-03T17:46:18.523" v="165" actId="478"/>
          <ac:spMkLst>
            <pc:docMk/>
            <pc:sldMk cId="3747628303" sldId="276"/>
            <ac:spMk id="5" creationId="{92BA3CCB-FD00-4704-B32D-D3B6E1AB7A6A}"/>
          </ac:spMkLst>
        </pc:spChg>
        <pc:spChg chg="add del mod">
          <ac:chgData name="Élisa Thériault" userId="b307a219-fbde-4a7e-86c3-b56d69c3873f" providerId="ADAL" clId="{23740FB8-E720-724D-98FA-1857410CD95E}" dt="2023-07-03T17:45:10.798" v="153" actId="478"/>
          <ac:spMkLst>
            <pc:docMk/>
            <pc:sldMk cId="3747628303" sldId="276"/>
            <ac:spMk id="7" creationId="{E46B713C-61F9-CB53-3778-AD2A900537A7}"/>
          </ac:spMkLst>
        </pc:spChg>
        <pc:spChg chg="add del mod">
          <ac:chgData name="Élisa Thériault" userId="b307a219-fbde-4a7e-86c3-b56d69c3873f" providerId="ADAL" clId="{23740FB8-E720-724D-98FA-1857410CD95E}" dt="2023-07-03T17:46:22.320" v="168" actId="478"/>
          <ac:spMkLst>
            <pc:docMk/>
            <pc:sldMk cId="3747628303" sldId="276"/>
            <ac:spMk id="12" creationId="{F53A5AEF-1BAC-1E81-D8A1-36A773FBEF6A}"/>
          </ac:spMkLst>
        </pc:spChg>
        <pc:spChg chg="add del mod">
          <ac:chgData name="Élisa Thériault" userId="b307a219-fbde-4a7e-86c3-b56d69c3873f" providerId="ADAL" clId="{23740FB8-E720-724D-98FA-1857410CD95E}" dt="2023-07-03T17:46:20.036" v="166" actId="478"/>
          <ac:spMkLst>
            <pc:docMk/>
            <pc:sldMk cId="3747628303" sldId="276"/>
            <ac:spMk id="16" creationId="{D9273DF7-5C8D-F0B2-62A0-0C59BF6ED4DA}"/>
          </ac:spMkLst>
        </pc:spChg>
        <pc:spChg chg="add del mod">
          <ac:chgData name="Élisa Thériault" userId="b307a219-fbde-4a7e-86c3-b56d69c3873f" providerId="ADAL" clId="{23740FB8-E720-724D-98FA-1857410CD95E}" dt="2023-07-03T17:47:04.452" v="184"/>
          <ac:spMkLst>
            <pc:docMk/>
            <pc:sldMk cId="3747628303" sldId="276"/>
            <ac:spMk id="17" creationId="{95E074AD-D809-91A2-AAF3-F4E0DCE499AD}"/>
          </ac:spMkLst>
        </pc:spChg>
        <pc:picChg chg="add mod">
          <ac:chgData name="Élisa Thériault" userId="b307a219-fbde-4a7e-86c3-b56d69c3873f" providerId="ADAL" clId="{23740FB8-E720-724D-98FA-1857410CD95E}" dt="2023-07-03T17:46:27.113" v="171" actId="1076"/>
          <ac:picMkLst>
            <pc:docMk/>
            <pc:sldMk cId="3747628303" sldId="276"/>
            <ac:picMk id="11" creationId="{FB1FBCEF-F069-6FF5-B2BF-4C3A60057913}"/>
          </ac:picMkLst>
        </pc:picChg>
        <pc:picChg chg="add del mod">
          <ac:chgData name="Élisa Thériault" userId="b307a219-fbde-4a7e-86c3-b56d69c3873f" providerId="ADAL" clId="{23740FB8-E720-724D-98FA-1857410CD95E}" dt="2023-07-03T17:46:21.348" v="167" actId="478"/>
          <ac:picMkLst>
            <pc:docMk/>
            <pc:sldMk cId="3747628303" sldId="276"/>
            <ac:picMk id="14" creationId="{6822C417-3C6D-F053-E153-9C4B4CA8CA6E}"/>
          </ac:picMkLst>
        </pc:picChg>
        <pc:cxnChg chg="del">
          <ac:chgData name="Élisa Thériault" userId="b307a219-fbde-4a7e-86c3-b56d69c3873f" providerId="ADAL" clId="{23740FB8-E720-724D-98FA-1857410CD95E}" dt="2023-07-03T17:47:35.281" v="192" actId="478"/>
          <ac:cxnSpMkLst>
            <pc:docMk/>
            <pc:sldMk cId="3747628303" sldId="276"/>
            <ac:cxnSpMk id="9" creationId="{5BE0C2E6-1F21-4FFB-9D09-7FB7630B3273}"/>
          </ac:cxnSpMkLst>
        </pc:cxnChg>
      </pc:sldChg>
      <pc:sldChg chg="modSp mod">
        <pc:chgData name="Élisa Thériault" userId="b307a219-fbde-4a7e-86c3-b56d69c3873f" providerId="ADAL" clId="{23740FB8-E720-724D-98FA-1857410CD95E}" dt="2023-07-03T18:36:00.733" v="242" actId="1076"/>
        <pc:sldMkLst>
          <pc:docMk/>
          <pc:sldMk cId="94981237" sldId="277"/>
        </pc:sldMkLst>
        <pc:spChg chg="mod">
          <ac:chgData name="Élisa Thériault" userId="b307a219-fbde-4a7e-86c3-b56d69c3873f" providerId="ADAL" clId="{23740FB8-E720-724D-98FA-1857410CD95E}" dt="2023-07-03T18:36:00.733" v="242" actId="1076"/>
          <ac:spMkLst>
            <pc:docMk/>
            <pc:sldMk cId="94981237" sldId="277"/>
            <ac:spMk id="3" creationId="{AFCB3CAD-3C22-450D-B5C4-2878CEC6D9D1}"/>
          </ac:spMkLst>
        </pc:spChg>
      </pc:sldChg>
      <pc:sldChg chg="modSp mod modNotesTx">
        <pc:chgData name="Élisa Thériault" userId="b307a219-fbde-4a7e-86c3-b56d69c3873f" providerId="ADAL" clId="{23740FB8-E720-724D-98FA-1857410CD95E}" dt="2023-07-03T18:35:39.111" v="238"/>
        <pc:sldMkLst>
          <pc:docMk/>
          <pc:sldMk cId="3610974062" sldId="278"/>
        </pc:sldMkLst>
        <pc:spChg chg="mod">
          <ac:chgData name="Élisa Thériault" userId="b307a219-fbde-4a7e-86c3-b56d69c3873f" providerId="ADAL" clId="{23740FB8-E720-724D-98FA-1857410CD95E}" dt="2023-07-03T18:35:29.384" v="237" actId="1076"/>
          <ac:spMkLst>
            <pc:docMk/>
            <pc:sldMk cId="3610974062" sldId="278"/>
            <ac:spMk id="9" creationId="{BB40E29F-65C8-4785-A733-3755537DB79A}"/>
          </ac:spMkLst>
        </pc:spChg>
        <pc:picChg chg="mod">
          <ac:chgData name="Élisa Thériault" userId="b307a219-fbde-4a7e-86c3-b56d69c3873f" providerId="ADAL" clId="{23740FB8-E720-724D-98FA-1857410CD95E}" dt="2023-07-03T18:35:15.268" v="218" actId="14100"/>
          <ac:picMkLst>
            <pc:docMk/>
            <pc:sldMk cId="3610974062" sldId="278"/>
            <ac:picMk id="10" creationId="{7CDFDC01-2821-43EF-9F62-2FDCC2FC82DA}"/>
          </ac:picMkLst>
        </pc:picChg>
        <pc:picChg chg="mod">
          <ac:chgData name="Élisa Thériault" userId="b307a219-fbde-4a7e-86c3-b56d69c3873f" providerId="ADAL" clId="{23740FB8-E720-724D-98FA-1857410CD95E}" dt="2023-07-03T18:35:14.247" v="215" actId="14100"/>
          <ac:picMkLst>
            <pc:docMk/>
            <pc:sldMk cId="3610974062" sldId="278"/>
            <ac:picMk id="11" creationId="{6175A569-9041-4B93-9944-B948815DB25F}"/>
          </ac:picMkLst>
        </pc:picChg>
      </pc:sldChg>
      <pc:sldChg chg="addSp modSp mod">
        <pc:chgData name="Élisa Thériault" userId="b307a219-fbde-4a7e-86c3-b56d69c3873f" providerId="ADAL" clId="{23740FB8-E720-724D-98FA-1857410CD95E}" dt="2023-07-03T18:38:18.941" v="294" actId="1076"/>
        <pc:sldMkLst>
          <pc:docMk/>
          <pc:sldMk cId="2506331034" sldId="279"/>
        </pc:sldMkLst>
        <pc:spChg chg="mod">
          <ac:chgData name="Élisa Thériault" userId="b307a219-fbde-4a7e-86c3-b56d69c3873f" providerId="ADAL" clId="{23740FB8-E720-724D-98FA-1857410CD95E}" dt="2023-07-03T18:38:11.844" v="292" actId="1076"/>
          <ac:spMkLst>
            <pc:docMk/>
            <pc:sldMk cId="2506331034" sldId="279"/>
            <ac:spMk id="3" creationId="{AFCB3CAD-3C22-450D-B5C4-2878CEC6D9D1}"/>
          </ac:spMkLst>
        </pc:spChg>
        <pc:spChg chg="add mod">
          <ac:chgData name="Élisa Thériault" userId="b307a219-fbde-4a7e-86c3-b56d69c3873f" providerId="ADAL" clId="{23740FB8-E720-724D-98FA-1857410CD95E}" dt="2023-07-03T18:38:16.819" v="293" actId="1076"/>
          <ac:spMkLst>
            <pc:docMk/>
            <pc:sldMk cId="2506331034" sldId="279"/>
            <ac:spMk id="5" creationId="{E90B554E-D016-E2A6-1671-661046A9B8A3}"/>
          </ac:spMkLst>
        </pc:spChg>
        <pc:picChg chg="mod">
          <ac:chgData name="Élisa Thériault" userId="b307a219-fbde-4a7e-86c3-b56d69c3873f" providerId="ADAL" clId="{23740FB8-E720-724D-98FA-1857410CD95E}" dt="2023-07-03T18:37:58.454" v="289" actId="14100"/>
          <ac:picMkLst>
            <pc:docMk/>
            <pc:sldMk cId="2506331034" sldId="279"/>
            <ac:picMk id="7" creationId="{39C1F201-8984-4734-533E-A69F6793B6FF}"/>
          </ac:picMkLst>
        </pc:picChg>
        <pc:picChg chg="add mod">
          <ac:chgData name="Élisa Thériault" userId="b307a219-fbde-4a7e-86c3-b56d69c3873f" providerId="ADAL" clId="{23740FB8-E720-724D-98FA-1857410CD95E}" dt="2023-07-03T18:38:18.941" v="294" actId="1076"/>
          <ac:picMkLst>
            <pc:docMk/>
            <pc:sldMk cId="2506331034" sldId="279"/>
            <ac:picMk id="9" creationId="{3F3D5100-3F81-11A2-14E6-0531A327022A}"/>
          </ac:picMkLst>
        </pc:picChg>
      </pc:sldChg>
      <pc:sldChg chg="addSp delSp modSp add mod">
        <pc:chgData name="Élisa Thériault" userId="b307a219-fbde-4a7e-86c3-b56d69c3873f" providerId="ADAL" clId="{23740FB8-E720-724D-98FA-1857410CD95E}" dt="2023-07-03T17:21:34.829" v="35" actId="1076"/>
        <pc:sldMkLst>
          <pc:docMk/>
          <pc:sldMk cId="863986435" sldId="283"/>
        </pc:sldMkLst>
        <pc:spChg chg="mod">
          <ac:chgData name="Élisa Thériault" userId="b307a219-fbde-4a7e-86c3-b56d69c3873f" providerId="ADAL" clId="{23740FB8-E720-724D-98FA-1857410CD95E}" dt="2023-07-03T17:21:34.829" v="35" actId="1076"/>
          <ac:spMkLst>
            <pc:docMk/>
            <pc:sldMk cId="863986435" sldId="283"/>
            <ac:spMk id="3" creationId="{AFCB3CAD-3C22-450D-B5C4-2878CEC6D9D1}"/>
          </ac:spMkLst>
        </pc:spChg>
        <pc:picChg chg="add mod">
          <ac:chgData name="Élisa Thériault" userId="b307a219-fbde-4a7e-86c3-b56d69c3873f" providerId="ADAL" clId="{23740FB8-E720-724D-98FA-1857410CD95E}" dt="2023-07-03T17:20:26.758" v="24" actId="1076"/>
          <ac:picMkLst>
            <pc:docMk/>
            <pc:sldMk cId="863986435" sldId="283"/>
            <ac:picMk id="5" creationId="{F606EA56-A933-6CED-7609-F634E826D453}"/>
          </ac:picMkLst>
        </pc:picChg>
        <pc:picChg chg="add mod">
          <ac:chgData name="Élisa Thériault" userId="b307a219-fbde-4a7e-86c3-b56d69c3873f" providerId="ADAL" clId="{23740FB8-E720-724D-98FA-1857410CD95E}" dt="2023-07-03T17:20:28.264" v="25" actId="1076"/>
          <ac:picMkLst>
            <pc:docMk/>
            <pc:sldMk cId="863986435" sldId="283"/>
            <ac:picMk id="7" creationId="{036475AE-2205-4A4E-4048-422BB6A5E99D}"/>
          </ac:picMkLst>
        </pc:picChg>
        <pc:picChg chg="del">
          <ac:chgData name="Élisa Thériault" userId="b307a219-fbde-4a7e-86c3-b56d69c3873f" providerId="ADAL" clId="{23740FB8-E720-724D-98FA-1857410CD95E}" dt="2023-07-03T17:19:34.225" v="4" actId="478"/>
          <ac:picMkLst>
            <pc:docMk/>
            <pc:sldMk cId="863986435" sldId="283"/>
            <ac:picMk id="9" creationId="{127039FF-3BF8-4655-BEDF-38B8CB78FBAC}"/>
          </ac:picMkLst>
        </pc:picChg>
        <pc:picChg chg="del">
          <ac:chgData name="Élisa Thériault" userId="b307a219-fbde-4a7e-86c3-b56d69c3873f" providerId="ADAL" clId="{23740FB8-E720-724D-98FA-1857410CD95E}" dt="2023-07-03T17:19:33.271" v="3" actId="478"/>
          <ac:picMkLst>
            <pc:docMk/>
            <pc:sldMk cId="863986435" sldId="283"/>
            <ac:picMk id="11" creationId="{FC45E599-31AA-4AA4-A0AA-EFA56B3EED78}"/>
          </ac:picMkLst>
        </pc:picChg>
        <pc:picChg chg="mod">
          <ac:chgData name="Élisa Thériault" userId="b307a219-fbde-4a7e-86c3-b56d69c3873f" providerId="ADAL" clId="{23740FB8-E720-724D-98FA-1857410CD95E}" dt="2023-07-03T17:21:11.456" v="31" actId="1076"/>
          <ac:picMkLst>
            <pc:docMk/>
            <pc:sldMk cId="863986435" sldId="283"/>
            <ac:picMk id="12" creationId="{CAAAA455-6D27-4757-BCE2-16387FFA4216}"/>
          </ac:picMkLst>
        </pc:picChg>
      </pc:sldChg>
      <pc:sldChg chg="addSp delSp modSp add mod">
        <pc:chgData name="Élisa Thériault" userId="b307a219-fbde-4a7e-86c3-b56d69c3873f" providerId="ADAL" clId="{23740FB8-E720-724D-98FA-1857410CD95E}" dt="2023-07-03T17:32:25.551" v="129" actId="1076"/>
        <pc:sldMkLst>
          <pc:docMk/>
          <pc:sldMk cId="2071085328" sldId="284"/>
        </pc:sldMkLst>
        <pc:spChg chg="mod">
          <ac:chgData name="Élisa Thériault" userId="b307a219-fbde-4a7e-86c3-b56d69c3873f" providerId="ADAL" clId="{23740FB8-E720-724D-98FA-1857410CD95E}" dt="2023-07-03T17:22:58.677" v="59" actId="1076"/>
          <ac:spMkLst>
            <pc:docMk/>
            <pc:sldMk cId="2071085328" sldId="284"/>
            <ac:spMk id="3" creationId="{AFCB3CAD-3C22-450D-B5C4-2878CEC6D9D1}"/>
          </ac:spMkLst>
        </pc:spChg>
        <pc:spChg chg="add del mod">
          <ac:chgData name="Élisa Thériault" userId="b307a219-fbde-4a7e-86c3-b56d69c3873f" providerId="ADAL" clId="{23740FB8-E720-724D-98FA-1857410CD95E}" dt="2023-07-03T17:30:52.707" v="91" actId="478"/>
          <ac:spMkLst>
            <pc:docMk/>
            <pc:sldMk cId="2071085328" sldId="284"/>
            <ac:spMk id="8" creationId="{D2F48590-BBA4-9EFA-785F-F373B4F989B4}"/>
          </ac:spMkLst>
        </pc:spChg>
        <pc:spChg chg="add del mod">
          <ac:chgData name="Élisa Thériault" userId="b307a219-fbde-4a7e-86c3-b56d69c3873f" providerId="ADAL" clId="{23740FB8-E720-724D-98FA-1857410CD95E}" dt="2023-07-03T17:30:30.916" v="75"/>
          <ac:spMkLst>
            <pc:docMk/>
            <pc:sldMk cId="2071085328" sldId="284"/>
            <ac:spMk id="13" creationId="{13527E3F-A8E7-A7A3-D2EA-C1320DDAAA2D}"/>
          </ac:spMkLst>
        </pc:spChg>
        <pc:spChg chg="add del mod">
          <ac:chgData name="Élisa Thériault" userId="b307a219-fbde-4a7e-86c3-b56d69c3873f" providerId="ADAL" clId="{23740FB8-E720-724D-98FA-1857410CD95E}" dt="2023-07-03T17:30:41.286" v="84"/>
          <ac:spMkLst>
            <pc:docMk/>
            <pc:sldMk cId="2071085328" sldId="284"/>
            <ac:spMk id="14" creationId="{78386AF7-A744-3C37-CFCC-C1688A8060C7}"/>
          </ac:spMkLst>
        </pc:spChg>
        <pc:spChg chg="add del mod">
          <ac:chgData name="Élisa Thériault" userId="b307a219-fbde-4a7e-86c3-b56d69c3873f" providerId="ADAL" clId="{23740FB8-E720-724D-98FA-1857410CD95E}" dt="2023-07-03T17:30:40.793" v="83"/>
          <ac:spMkLst>
            <pc:docMk/>
            <pc:sldMk cId="2071085328" sldId="284"/>
            <ac:spMk id="15" creationId="{4F8D640A-7DD5-09EB-00F2-91D74F0F3536}"/>
          </ac:spMkLst>
        </pc:spChg>
        <pc:spChg chg="add del mod">
          <ac:chgData name="Élisa Thériault" userId="b307a219-fbde-4a7e-86c3-b56d69c3873f" providerId="ADAL" clId="{23740FB8-E720-724D-98FA-1857410CD95E}" dt="2023-07-03T17:30:40.467" v="82"/>
          <ac:spMkLst>
            <pc:docMk/>
            <pc:sldMk cId="2071085328" sldId="284"/>
            <ac:spMk id="16" creationId="{9E9E5CC8-4F8E-B1DD-CF8E-3C5B9AD91ADF}"/>
          </ac:spMkLst>
        </pc:spChg>
        <pc:spChg chg="add mod">
          <ac:chgData name="Élisa Thériault" userId="b307a219-fbde-4a7e-86c3-b56d69c3873f" providerId="ADAL" clId="{23740FB8-E720-724D-98FA-1857410CD95E}" dt="2023-07-03T17:32:25.551" v="129" actId="1076"/>
          <ac:spMkLst>
            <pc:docMk/>
            <pc:sldMk cId="2071085328" sldId="284"/>
            <ac:spMk id="17" creationId="{33A26F47-5260-7025-0033-C5A61CB0CC3B}"/>
          </ac:spMkLst>
        </pc:spChg>
        <pc:spChg chg="add mod">
          <ac:chgData name="Élisa Thériault" userId="b307a219-fbde-4a7e-86c3-b56d69c3873f" providerId="ADAL" clId="{23740FB8-E720-724D-98FA-1857410CD95E}" dt="2023-07-03T17:32:25.551" v="129" actId="1076"/>
          <ac:spMkLst>
            <pc:docMk/>
            <pc:sldMk cId="2071085328" sldId="284"/>
            <ac:spMk id="18" creationId="{6CE331B9-2CD2-4126-822E-F5FD21FAF054}"/>
          </ac:spMkLst>
        </pc:spChg>
        <pc:spChg chg="add mod">
          <ac:chgData name="Élisa Thériault" userId="b307a219-fbde-4a7e-86c3-b56d69c3873f" providerId="ADAL" clId="{23740FB8-E720-724D-98FA-1857410CD95E}" dt="2023-07-03T17:32:25.551" v="129" actId="1076"/>
          <ac:spMkLst>
            <pc:docMk/>
            <pc:sldMk cId="2071085328" sldId="284"/>
            <ac:spMk id="19" creationId="{3C9E771A-E526-6043-5D23-F5B0EAB0AE0E}"/>
          </ac:spMkLst>
        </pc:spChg>
        <pc:spChg chg="add mod">
          <ac:chgData name="Élisa Thériault" userId="b307a219-fbde-4a7e-86c3-b56d69c3873f" providerId="ADAL" clId="{23740FB8-E720-724D-98FA-1857410CD95E}" dt="2023-07-03T17:32:25.551" v="129" actId="1076"/>
          <ac:spMkLst>
            <pc:docMk/>
            <pc:sldMk cId="2071085328" sldId="284"/>
            <ac:spMk id="20" creationId="{735E805B-52AC-680D-3D00-BA14558D0A5F}"/>
          </ac:spMkLst>
        </pc:spChg>
        <pc:picChg chg="del mod">
          <ac:chgData name="Élisa Thériault" userId="b307a219-fbde-4a7e-86c3-b56d69c3873f" providerId="ADAL" clId="{23740FB8-E720-724D-98FA-1857410CD95E}" dt="2023-07-03T17:32:10.805" v="128" actId="478"/>
          <ac:picMkLst>
            <pc:docMk/>
            <pc:sldMk cId="2071085328" sldId="284"/>
            <ac:picMk id="7" creationId="{EB035675-581F-4052-A8BC-F915513A0036}"/>
          </ac:picMkLst>
        </pc:picChg>
        <pc:picChg chg="add del mod">
          <ac:chgData name="Élisa Thériault" userId="b307a219-fbde-4a7e-86c3-b56d69c3873f" providerId="ADAL" clId="{23740FB8-E720-724D-98FA-1857410CD95E}" dt="2023-07-03T17:30:20.122" v="68" actId="478"/>
          <ac:picMkLst>
            <pc:docMk/>
            <pc:sldMk cId="2071085328" sldId="284"/>
            <ac:picMk id="10" creationId="{2D2870B5-34E6-9646-40E0-7E808D0B2AFD}"/>
          </ac:picMkLst>
        </pc:picChg>
        <pc:picChg chg="add mod">
          <ac:chgData name="Élisa Thériault" userId="b307a219-fbde-4a7e-86c3-b56d69c3873f" providerId="ADAL" clId="{23740FB8-E720-724D-98FA-1857410CD95E}" dt="2023-07-03T17:32:25.551" v="129" actId="1076"/>
          <ac:picMkLst>
            <pc:docMk/>
            <pc:sldMk cId="2071085328" sldId="284"/>
            <ac:picMk id="12" creationId="{485FFDA4-D6C1-E91B-4B5D-6A162A9640AF}"/>
          </ac:picMkLst>
        </pc:picChg>
      </pc:sldChg>
      <pc:sldChg chg="delSp modSp add mod">
        <pc:chgData name="Élisa Thériault" userId="b307a219-fbde-4a7e-86c3-b56d69c3873f" providerId="ADAL" clId="{23740FB8-E720-724D-98FA-1857410CD95E}" dt="2023-07-03T17:47:32.734" v="191" actId="478"/>
        <pc:sldMkLst>
          <pc:docMk/>
          <pc:sldMk cId="3937187255" sldId="285"/>
        </pc:sldMkLst>
        <pc:spChg chg="del">
          <ac:chgData name="Élisa Thériault" userId="b307a219-fbde-4a7e-86c3-b56d69c3873f" providerId="ADAL" clId="{23740FB8-E720-724D-98FA-1857410CD95E}" dt="2023-07-03T17:46:41.147" v="177" actId="478"/>
          <ac:spMkLst>
            <pc:docMk/>
            <pc:sldMk cId="3937187255" sldId="285"/>
            <ac:spMk id="3" creationId="{10BF4ADA-9A49-6B86-C1BD-ABDAEEE98672}"/>
          </ac:spMkLst>
        </pc:spChg>
        <pc:spChg chg="del">
          <ac:chgData name="Élisa Thériault" userId="b307a219-fbde-4a7e-86c3-b56d69c3873f" providerId="ADAL" clId="{23740FB8-E720-724D-98FA-1857410CD95E}" dt="2023-07-03T17:46:39.599" v="175" actId="478"/>
          <ac:spMkLst>
            <pc:docMk/>
            <pc:sldMk cId="3937187255" sldId="285"/>
            <ac:spMk id="10" creationId="{C853C7F4-D288-482C-978A-8CF8BECFB4F7}"/>
          </ac:spMkLst>
        </pc:spChg>
        <pc:spChg chg="mod">
          <ac:chgData name="Élisa Thériault" userId="b307a219-fbde-4a7e-86c3-b56d69c3873f" providerId="ADAL" clId="{23740FB8-E720-724D-98FA-1857410CD95E}" dt="2023-07-03T17:47:24.819" v="188" actId="14100"/>
          <ac:spMkLst>
            <pc:docMk/>
            <pc:sldMk cId="3937187255" sldId="285"/>
            <ac:spMk id="12" creationId="{F53A5AEF-1BAC-1E81-D8A1-36A773FBEF6A}"/>
          </ac:spMkLst>
        </pc:spChg>
        <pc:picChg chg="del">
          <ac:chgData name="Élisa Thériault" userId="b307a219-fbde-4a7e-86c3-b56d69c3873f" providerId="ADAL" clId="{23740FB8-E720-724D-98FA-1857410CD95E}" dt="2023-07-03T17:46:40.407" v="176" actId="478"/>
          <ac:picMkLst>
            <pc:docMk/>
            <pc:sldMk cId="3937187255" sldId="285"/>
            <ac:picMk id="11" creationId="{FB1FBCEF-F069-6FF5-B2BF-4C3A60057913}"/>
          </ac:picMkLst>
        </pc:picChg>
        <pc:picChg chg="mod">
          <ac:chgData name="Élisa Thériault" userId="b307a219-fbde-4a7e-86c3-b56d69c3873f" providerId="ADAL" clId="{23740FB8-E720-724D-98FA-1857410CD95E}" dt="2023-07-03T17:47:30.284" v="190" actId="1076"/>
          <ac:picMkLst>
            <pc:docMk/>
            <pc:sldMk cId="3937187255" sldId="285"/>
            <ac:picMk id="14" creationId="{6822C417-3C6D-F053-E153-9C4B4CA8CA6E}"/>
          </ac:picMkLst>
        </pc:picChg>
        <pc:cxnChg chg="del">
          <ac:chgData name="Élisa Thériault" userId="b307a219-fbde-4a7e-86c3-b56d69c3873f" providerId="ADAL" clId="{23740FB8-E720-724D-98FA-1857410CD95E}" dt="2023-07-03T17:47:32.734" v="191" actId="478"/>
          <ac:cxnSpMkLst>
            <pc:docMk/>
            <pc:sldMk cId="3937187255" sldId="285"/>
            <ac:cxnSpMk id="9" creationId="{5BE0C2E6-1F21-4FFB-9D09-7FB7630B3273}"/>
          </ac:cxnSpMkLst>
        </pc:cxnChg>
      </pc:sldChg>
      <pc:sldChg chg="add">
        <pc:chgData name="Élisa Thériault" userId="b307a219-fbde-4a7e-86c3-b56d69c3873f" providerId="ADAL" clId="{23740FB8-E720-724D-98FA-1857410CD95E}" dt="2023-07-03T17:46:15.449" v="164"/>
        <pc:sldMkLst>
          <pc:docMk/>
          <pc:sldMk cId="362772058" sldId="286"/>
        </pc:sldMkLst>
      </pc:sldChg>
      <pc:sldChg chg="addSp delSp modSp add del mod">
        <pc:chgData name="Élisa Thériault" userId="b307a219-fbde-4a7e-86c3-b56d69c3873f" providerId="ADAL" clId="{23740FB8-E720-724D-98FA-1857410CD95E}" dt="2023-07-03T18:36:30.061" v="254" actId="2696"/>
        <pc:sldMkLst>
          <pc:docMk/>
          <pc:sldMk cId="523876142" sldId="287"/>
        </pc:sldMkLst>
        <pc:spChg chg="del">
          <ac:chgData name="Élisa Thériault" userId="b307a219-fbde-4a7e-86c3-b56d69c3873f" providerId="ADAL" clId="{23740FB8-E720-724D-98FA-1857410CD95E}" dt="2023-07-03T18:36:11.866" v="244" actId="478"/>
          <ac:spMkLst>
            <pc:docMk/>
            <pc:sldMk cId="523876142" sldId="287"/>
            <ac:spMk id="3" creationId="{AFCB3CAD-3C22-450D-B5C4-2878CEC6D9D1}"/>
          </ac:spMkLst>
        </pc:spChg>
        <pc:spChg chg="add del mod">
          <ac:chgData name="Élisa Thériault" userId="b307a219-fbde-4a7e-86c3-b56d69c3873f" providerId="ADAL" clId="{23740FB8-E720-724D-98FA-1857410CD95E}" dt="2023-07-03T18:36:14.516" v="246" actId="478"/>
          <ac:spMkLst>
            <pc:docMk/>
            <pc:sldMk cId="523876142" sldId="287"/>
            <ac:spMk id="7" creationId="{8E4B72F4-B125-65BB-7783-D111F1DFE6E6}"/>
          </ac:spMkLst>
        </pc:spChg>
        <pc:spChg chg="add del mod">
          <ac:chgData name="Élisa Thériault" userId="b307a219-fbde-4a7e-86c3-b56d69c3873f" providerId="ADAL" clId="{23740FB8-E720-724D-98FA-1857410CD95E}" dt="2023-07-03T18:36:27.236" v="253" actId="478"/>
          <ac:spMkLst>
            <pc:docMk/>
            <pc:sldMk cId="523876142" sldId="287"/>
            <ac:spMk id="9" creationId="{CAD149C8-32FB-75F4-45DD-D80D33A9F8B2}"/>
          </ac:spMkLst>
        </pc:spChg>
        <pc:picChg chg="del">
          <ac:chgData name="Élisa Thériault" userId="b307a219-fbde-4a7e-86c3-b56d69c3873f" providerId="ADAL" clId="{23740FB8-E720-724D-98FA-1857410CD95E}" dt="2023-07-03T18:36:16.104" v="247" actId="478"/>
          <ac:picMkLst>
            <pc:docMk/>
            <pc:sldMk cId="523876142" sldId="287"/>
            <ac:picMk id="11" creationId="{41B256FA-B834-3F14-2736-E247D310E153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A085D4-9516-4B45-9565-6F90B1CBCD01}" type="datetimeFigureOut">
              <a:rPr lang="fr-FR" smtClean="0"/>
              <a:t>11/08/2023</a:t>
            </a:fld>
            <a:endParaRPr lang="fr-FR"/>
          </a:p>
        </p:txBody>
      </p:sp>
      <p:sp>
        <p:nvSpPr>
          <p:cNvPr id="4" name="Espace réservé de l'image de diapositiv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2FD33C-1F3B-E646-81F9-7D08F34A15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4489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00200" lvl="3" indent="-228600" algn="just">
              <a:spcBef>
                <a:spcPts val="3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800350" algn="l"/>
                <a:tab pos="3771900" algn="l"/>
              </a:tabLst>
            </a:pPr>
            <a:r>
              <a:rPr lang="fr-F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Quelqu’un a brisé ton livre ou ton jeu préféré </a:t>
            </a:r>
            <a:endParaRPr lang="fr-CA" sz="1800" dirty="0">
              <a:effectLst/>
              <a:latin typeface="Trebuchet MS" panose="020B0703020202090204" pitchFamily="34" charset="0"/>
              <a:ea typeface="Trebuchet MS" panose="020B0703020202090204" pitchFamily="34" charset="0"/>
              <a:cs typeface="Trebuchet MS" panose="020B0703020202090204" pitchFamily="34" charset="0"/>
            </a:endParaRPr>
          </a:p>
          <a:p>
            <a:pPr marL="1600200" lvl="3" indent="-228600" algn="just">
              <a:spcBef>
                <a:spcPts val="3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800350" algn="l"/>
                <a:tab pos="3771900" algn="l"/>
              </a:tabLst>
            </a:pPr>
            <a:r>
              <a:rPr lang="fr-F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Tu as reçu une invitation à la fête d’un ami ou d’une amie</a:t>
            </a:r>
            <a:endParaRPr lang="fr-CA" sz="1800" dirty="0">
              <a:effectLst/>
              <a:latin typeface="Trebuchet MS" panose="020B0703020202090204" pitchFamily="34" charset="0"/>
              <a:ea typeface="Trebuchet MS" panose="020B0703020202090204" pitchFamily="34" charset="0"/>
              <a:cs typeface="Trebuchet MS" panose="020B0703020202090204" pitchFamily="34" charset="0"/>
            </a:endParaRPr>
          </a:p>
          <a:p>
            <a:pPr marL="1600200" lvl="3" indent="-228600" algn="just">
              <a:spcBef>
                <a:spcPts val="3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800350" algn="l"/>
                <a:tab pos="3771900" algn="l"/>
              </a:tabLst>
            </a:pPr>
            <a:r>
              <a:rPr lang="fr-F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Tu regardes un film comique en famille </a:t>
            </a:r>
            <a:endParaRPr lang="fr-CA" sz="1800" dirty="0">
              <a:effectLst/>
              <a:latin typeface="Trebuchet MS" panose="020B0703020202090204" pitchFamily="34" charset="0"/>
              <a:ea typeface="Trebuchet MS" panose="020B0703020202090204" pitchFamily="34" charset="0"/>
              <a:cs typeface="Trebuchet MS" panose="020B0703020202090204" pitchFamily="34" charset="0"/>
            </a:endParaRPr>
          </a:p>
          <a:p>
            <a:pPr marL="1600200" lvl="3" indent="-228600" algn="just">
              <a:spcBef>
                <a:spcPts val="3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800350" algn="l"/>
                <a:tab pos="3771900" algn="l"/>
              </a:tabLst>
            </a:pPr>
            <a:r>
              <a:rPr lang="fr-F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Ton professeur te demande de chanter devant la classe </a:t>
            </a:r>
            <a:endParaRPr lang="fr-CA" sz="1800" dirty="0">
              <a:effectLst/>
              <a:latin typeface="Trebuchet MS" panose="020B0703020202090204" pitchFamily="34" charset="0"/>
              <a:ea typeface="Trebuchet MS" panose="020B0703020202090204" pitchFamily="34" charset="0"/>
              <a:cs typeface="Trebuchet MS" panose="020B0703020202090204" pitchFamily="34" charset="0"/>
            </a:endParaRPr>
          </a:p>
          <a:p>
            <a:pPr marL="1600200" lvl="3" indent="-228600" algn="just">
              <a:spcBef>
                <a:spcPts val="35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2800350" algn="l"/>
                <a:tab pos="3771900" algn="l"/>
              </a:tabLst>
            </a:pPr>
            <a:r>
              <a:rPr lang="fr-FR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rebuchet MS" panose="020B0703020202090204" pitchFamily="34" charset="0"/>
                <a:cs typeface="Trebuchet MS" panose="020B0703020202090204" pitchFamily="34" charset="0"/>
              </a:rPr>
              <a:t>Tu te chicanes avec un ami ou une amie</a:t>
            </a:r>
            <a:endParaRPr lang="fr-CA" sz="1800" dirty="0">
              <a:effectLst/>
              <a:latin typeface="Trebuchet MS" panose="020B0703020202090204" pitchFamily="34" charset="0"/>
              <a:ea typeface="Trebuchet MS" panose="020B0703020202090204" pitchFamily="34" charset="0"/>
              <a:cs typeface="Trebuchet MS" panose="020B0703020202090204" pitchFamily="34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2FD33C-1F3B-E646-81F9-7D08F34A151A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2381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83D3CE-14AF-44E5-9E9E-2C6E66672C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5B72BE2-D996-48FF-8872-DE0B765FA3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39040F8-1AC7-4DDE-8CA8-C25E3C39D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ADD1F-BA57-440E-9E85-192CBF3D404A}" type="datetime1">
              <a:rPr lang="fr-CA" smtClean="0"/>
              <a:t>2023-08-11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BEB756F-3E74-42BB-8254-863A174DA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0F7CE53-05B4-4B51-9F33-76DFC4109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28999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DBB800-36B8-40E2-8CC5-075129E86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E555533-A4EC-432F-9112-1604FCA501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A20EC3-8C1B-4F1A-BE9F-06BC49FF6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4EFEA-2B2B-40C1-91B8-95C859C321E2}" type="datetime1">
              <a:rPr lang="fr-CA" smtClean="0"/>
              <a:t>2023-08-11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CB38340-6B02-48E4-AF2D-C0FABABDB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BD51069-9148-4F87-B805-A87B48076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31554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9B58AC7E-36C7-4B0B-A279-C12B4C2BB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5141763-0F75-4152-B941-3CF11DF2C2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55483E4-E8F4-4E97-A87D-F150CDA4C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45E19-5DE0-4FB6-9C2B-B5C7AB35FE01}" type="datetime1">
              <a:rPr lang="fr-CA" smtClean="0"/>
              <a:t>2023-08-11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B945879-FEF2-4529-80DD-4109363F6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6F71C3A-279B-4F2E-9F8D-11396F45A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06535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7216C2-18E4-4122-B4FA-E31EBB9D7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9E15760-34FA-40B8-A870-B6F8524D37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A334C8F-64B1-4BB3-AE52-BD4656288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32981-A44A-4587-9C1C-93E5738D80B3}" type="datetime1">
              <a:rPr lang="fr-CA" smtClean="0"/>
              <a:t>2023-08-11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7F79954-6D49-42B1-8876-651D8F5E9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B2342D8-5AC7-4141-9459-80E09B6D8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23441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DB027E-3A99-4380-BD55-7EC64430A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1465FD8-1C87-4A31-A382-3134AA3C7D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21B7CE8-9504-4B64-86DF-B7DDB48A0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24938-1AC2-48B3-A018-30F51CEA559B}" type="datetime1">
              <a:rPr lang="fr-CA" smtClean="0"/>
              <a:t>2023-08-11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3E81B9F-1CE0-413D-BF74-F506F9051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10DF48-3AB1-4177-BA5D-5AAFCEB47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32220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6ABE82-E545-44F8-8B57-C60E9F200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1E92BEA-72C3-4508-A31C-7DFF104C92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304914F-E490-4B2B-BC40-5433613164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7C735BC-1C3C-47B1-A127-5B32B297D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E9597-A774-4315-9767-380326099A1D}" type="datetime1">
              <a:rPr lang="fr-CA" smtClean="0"/>
              <a:t>2023-08-11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C5AB14E-25EA-4469-940E-85DBBDEA6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B54A577-E36F-4571-89DC-0637733DF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33015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4B7EC3-20B9-456B-BF2A-1EB685F2E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860F2A9-6C6B-4BEB-8EB0-FDCEE0A219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F13F80F-F404-41B3-AE4A-854128D27E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DC2AB59-4D3A-49BE-B002-AC8E910215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D17B4C4-634E-4932-A2E5-30F07620E8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51ACF2A-DD1E-4A7C-AA2C-9906A877F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FBDD3-F128-4690-8571-4485A1E4F1E1}" type="datetime1">
              <a:rPr lang="fr-CA" smtClean="0"/>
              <a:t>2023-08-11</a:t>
            </a:fld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C5508BD-1C1A-455E-B820-F74055EEC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003A265-83D1-45BE-A1FA-26FFE5216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39704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18B16C-45FC-45F6-82AF-030FBE60E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EDE8B33B-7D62-48ED-8A5D-0FD9EC669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4404F-19F7-4931-B9DB-AEBA5BD4E7DA}" type="datetime1">
              <a:rPr lang="fr-CA" smtClean="0"/>
              <a:t>2023-08-11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D6617B6-4E63-4154-82B2-79ACCC0A3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66D0656-937B-4F59-85C8-15E59C702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93762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EA1F399-E266-42E6-B85C-40F646EF9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D9756-0617-4741-B2EA-2E1A17E9F885}" type="datetime1">
              <a:rPr lang="fr-CA" smtClean="0"/>
              <a:t>2023-08-11</a:t>
            </a:fld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4CBF460-B069-4A92-8CC0-B245BBC31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481962B-9765-41BF-9029-C8B203FEF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53235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0EF963-0F58-4A4C-A39F-5F0764806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7C47426-5167-4CA5-99DE-FE3C46B4F1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4540BF6-F17C-438A-ACAB-5A1E26BC5A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5ED5592-8971-4F18-81D2-E46FD0F4B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EACAF-9934-4C1A-982D-F92370F7C098}" type="datetime1">
              <a:rPr lang="fr-CA" smtClean="0"/>
              <a:t>2023-08-11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E68E751-8210-4BEF-9993-EC277B575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895D4A9-0788-4ACC-9C13-ABA5479FC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155545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F1F347-5042-45C5-8C8C-25FC57F0C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9038D53-D22C-4893-B71B-881C172C88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E2B903E-BA25-47D8-ACB4-68308CF5E0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9D9D55E-7921-47C2-9C2C-A7C97A005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380DB-39F1-4787-B8AA-6460903E7A42}" type="datetime1">
              <a:rPr lang="fr-CA" smtClean="0"/>
              <a:t>2023-08-11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A5FA527-F6C6-4C2F-9E4C-9C3ACF8CD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C7E7808-331D-4EBC-9EBE-B5A15B74E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94475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44E022E-EE2C-4453-99A5-585941527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041E99C-3C72-4016-A3C6-20A47CD81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24E14C-17D5-4CCF-B37B-9C161C8972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91DA82-43A4-49A6-82C6-AD3BF4A77346}" type="datetime1">
              <a:rPr lang="fr-CA" smtClean="0"/>
              <a:t>2023-08-11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A6B07F2-177B-4522-B3E0-8033EE35DF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60F1EBC-A2A1-4196-9764-DBBE014A69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31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14EB29-D0B9-4703-B160-0192E9AA575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609275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1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1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9.png"/><Relationship Id="rId7" Type="http://schemas.openxmlformats.org/officeDocument/2006/relationships/image" Target="../media/image20.png"/><Relationship Id="rId2" Type="http://schemas.openxmlformats.org/officeDocument/2006/relationships/hyperlink" Target="https://youtu.be/CWRAe2b_ZhI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3.png"/><Relationship Id="rId4" Type="http://schemas.openxmlformats.org/officeDocument/2006/relationships/image" Target="../media/image1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5213154-3A43-40A0-A065-68A0AD1FF9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5" name="Image 4" descr="Une image contenant texte, poupée, jouet&#10;&#10;Description générée automatiquement">
            <a:extLst>
              <a:ext uri="{FF2B5EF4-FFF2-40B4-BE49-F238E27FC236}">
                <a16:creationId xmlns:a16="http://schemas.microsoft.com/office/drawing/2014/main" id="{1C48EABB-EE78-43BF-B22D-D1CC5A1D69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206" y="1"/>
            <a:ext cx="9109587" cy="6858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99A4B3F-0233-4AF5-A09F-673AA58BDD1E}"/>
              </a:ext>
            </a:extLst>
          </p:cNvPr>
          <p:cNvSpPr txBox="1"/>
          <p:nvPr/>
        </p:nvSpPr>
        <p:spPr>
          <a:xfrm>
            <a:off x="10650793" y="216310"/>
            <a:ext cx="1140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>
                <a:solidFill>
                  <a:srgbClr val="00CC99"/>
                </a:solidFill>
              </a:rPr>
              <a:t>1</a:t>
            </a:r>
            <a:r>
              <a:rPr lang="fr-CA" baseline="30000">
                <a:solidFill>
                  <a:srgbClr val="00CC99"/>
                </a:solidFill>
              </a:rPr>
              <a:t>re</a:t>
            </a:r>
            <a:r>
              <a:rPr lang="fr-CA">
                <a:solidFill>
                  <a:srgbClr val="00CC99"/>
                </a:solidFill>
              </a:rPr>
              <a:t> année</a:t>
            </a:r>
          </a:p>
          <a:p>
            <a:r>
              <a:rPr lang="fr-CA">
                <a:solidFill>
                  <a:srgbClr val="00CC99"/>
                </a:solidFill>
              </a:rPr>
              <a:t>Atelier 1.4</a:t>
            </a:r>
          </a:p>
        </p:txBody>
      </p:sp>
    </p:spTree>
    <p:extLst>
      <p:ext uri="{BB962C8B-B14F-4D97-AF65-F5344CB8AC3E}">
        <p14:creationId xmlns:p14="http://schemas.microsoft.com/office/powerpoint/2010/main" val="2521460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b="1">
                <a:solidFill>
                  <a:srgbClr val="00CC99"/>
                </a:solidFill>
              </a:rPr>
              <a:t>Une nuit en forêt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6866" y="1896269"/>
            <a:ext cx="7467958" cy="3555725"/>
          </a:xfrm>
        </p:spPr>
        <p:txBody>
          <a:bodyPr>
            <a:normAutofit/>
          </a:bodyPr>
          <a:lstStyle/>
          <a:p>
            <a:pPr marL="0" marR="1214755" lvl="3" indent="0" algn="ctr">
              <a:spcBef>
                <a:spcPts val="35"/>
              </a:spcBef>
              <a:spcAft>
                <a:spcPts val="0"/>
              </a:spcAft>
              <a:buNone/>
              <a:tabLst>
                <a:tab pos="2700655" algn="l"/>
              </a:tabLst>
            </a:pPr>
            <a:r>
              <a:rPr lang="fr-FR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Comment te sentirais-tu si tu étais Léo?</a:t>
            </a:r>
          </a:p>
          <a:p>
            <a:pPr marL="354013" marR="1214755" lvl="3" indent="-354013" algn="just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2700655" algn="l"/>
              </a:tabLst>
            </a:pPr>
            <a:endParaRPr lang="fr-CA" sz="2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843"/>
          <a:stretch/>
        </p:blipFill>
        <p:spPr>
          <a:xfrm>
            <a:off x="0" y="5388076"/>
            <a:ext cx="12191999" cy="1469923"/>
          </a:xfrm>
          <a:prstGeom prst="rect">
            <a:avLst/>
          </a:prstGeom>
        </p:spPr>
      </p:pic>
      <p:pic>
        <p:nvPicPr>
          <p:cNvPr id="6" name="Graphique 5" descr="Lune et étoiles contour">
            <a:extLst>
              <a:ext uri="{FF2B5EF4-FFF2-40B4-BE49-F238E27FC236}">
                <a16:creationId xmlns:a16="http://schemas.microsoft.com/office/drawing/2014/main" id="{25639AC7-C7C4-47CA-9205-B068E72C894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401879" y="570706"/>
            <a:ext cx="914400" cy="914400"/>
          </a:xfrm>
          <a:prstGeom prst="rect">
            <a:avLst/>
          </a:prstGeom>
        </p:spPr>
      </p:pic>
      <p:pic>
        <p:nvPicPr>
          <p:cNvPr id="8" name="Image 7" descr="Une image contenant jouet, poupée&#10;&#10;Description générée automatiquement">
            <a:extLst>
              <a:ext uri="{FF2B5EF4-FFF2-40B4-BE49-F238E27FC236}">
                <a16:creationId xmlns:a16="http://schemas.microsoft.com/office/drawing/2014/main" id="{CAAAA455-6D27-4757-BCE2-16387FFA42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899" y="2486955"/>
            <a:ext cx="1312199" cy="2520643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10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423142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b="1">
                <a:solidFill>
                  <a:srgbClr val="00CC99"/>
                </a:solidFill>
              </a:rPr>
              <a:t>Une nuit en forêt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9526" y="1896269"/>
            <a:ext cx="8452948" cy="631902"/>
          </a:xfrm>
        </p:spPr>
        <p:txBody>
          <a:bodyPr>
            <a:normAutofit/>
          </a:bodyPr>
          <a:lstStyle/>
          <a:p>
            <a:pPr marL="0" marR="224790" lvl="3" indent="0" algn="ctr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None/>
              <a:tabLst>
                <a:tab pos="2700655" algn="l"/>
              </a:tabLst>
            </a:pPr>
            <a:r>
              <a:rPr lang="fr-FR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Qu’est-ce qui se passerait dans ton corps</a:t>
            </a:r>
            <a:r>
              <a:rPr lang="fr-FR" sz="2800" dirty="0">
                <a:effectLst/>
                <a:latin typeface="Calibri" panose="020F050202020403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? </a:t>
            </a:r>
            <a:endParaRPr lang="fr-CA" sz="2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449580" lvl="1" indent="0" algn="ctr">
              <a:spcBef>
                <a:spcPts val="35"/>
              </a:spcBef>
              <a:spcAft>
                <a:spcPts val="0"/>
              </a:spcAft>
              <a:buNone/>
              <a:tabLst>
                <a:tab pos="2000885" algn="l"/>
              </a:tabLst>
            </a:pPr>
            <a:endParaRPr lang="fr-CA" sz="3200" dirty="0">
              <a:solidFill>
                <a:srgbClr val="00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843"/>
          <a:stretch/>
        </p:blipFill>
        <p:spPr>
          <a:xfrm>
            <a:off x="0" y="5388076"/>
            <a:ext cx="12191999" cy="1469923"/>
          </a:xfrm>
          <a:prstGeom prst="rect">
            <a:avLst/>
          </a:prstGeom>
        </p:spPr>
      </p:pic>
      <p:pic>
        <p:nvPicPr>
          <p:cNvPr id="6" name="Graphique 5" descr="Lune et étoiles contour">
            <a:extLst>
              <a:ext uri="{FF2B5EF4-FFF2-40B4-BE49-F238E27FC236}">
                <a16:creationId xmlns:a16="http://schemas.microsoft.com/office/drawing/2014/main" id="{25639AC7-C7C4-47CA-9205-B068E72C894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401879" y="570706"/>
            <a:ext cx="914400" cy="9144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85FFDA4-D6C1-E91B-4B5D-6A162A9640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367" y="2442548"/>
            <a:ext cx="7772400" cy="2498271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33A26F47-5260-7025-0033-C5A61CB0CC3B}"/>
              </a:ext>
            </a:extLst>
          </p:cNvPr>
          <p:cNvSpPr txBox="1"/>
          <p:nvPr/>
        </p:nvSpPr>
        <p:spPr>
          <a:xfrm>
            <a:off x="2583901" y="4578366"/>
            <a:ext cx="19010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effectLst/>
                <a:latin typeface="Calibri" panose="020F050202020403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cœur qui bat vite</a:t>
            </a:r>
            <a:endParaRPr lang="fr-FR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CE331B9-2CD2-4126-822E-F5FD21FAF054}"/>
              </a:ext>
            </a:extLst>
          </p:cNvPr>
          <p:cNvSpPr txBox="1"/>
          <p:nvPr/>
        </p:nvSpPr>
        <p:spPr>
          <a:xfrm>
            <a:off x="4153487" y="5018744"/>
            <a:ext cx="21960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effectLst/>
                <a:latin typeface="Calibri" panose="020F050202020403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boule dans le ventre</a:t>
            </a:r>
            <a:endParaRPr lang="fr-FR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C9E771A-E526-6043-5D23-F5B0EAB0AE0E}"/>
              </a:ext>
            </a:extLst>
          </p:cNvPr>
          <p:cNvSpPr txBox="1"/>
          <p:nvPr/>
        </p:nvSpPr>
        <p:spPr>
          <a:xfrm>
            <a:off x="8224481" y="5018744"/>
            <a:ext cx="17198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effectLst/>
                <a:latin typeface="Calibri" panose="020F050202020403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muscles crispés</a:t>
            </a:r>
            <a:endParaRPr lang="fr-FR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35E805B-52AC-680D-3D00-BA14558D0A5F}"/>
              </a:ext>
            </a:extLst>
          </p:cNvPr>
          <p:cNvSpPr txBox="1"/>
          <p:nvPr/>
        </p:nvSpPr>
        <p:spPr>
          <a:xfrm>
            <a:off x="6334567" y="4582137"/>
            <a:ext cx="14664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dirty="0">
                <a:effectLst/>
                <a:latin typeface="Calibri" panose="020F050202020403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mains moites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11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710853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b="1" dirty="0">
                <a:solidFill>
                  <a:srgbClr val="00CC99"/>
                </a:solidFill>
              </a:rPr>
              <a:t>Une nuit en forêt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843"/>
          <a:stretch/>
        </p:blipFill>
        <p:spPr>
          <a:xfrm>
            <a:off x="1" y="5483115"/>
            <a:ext cx="12191999" cy="1469923"/>
          </a:xfrm>
          <a:prstGeom prst="rect">
            <a:avLst/>
          </a:prstGeom>
        </p:spPr>
      </p:pic>
      <p:pic>
        <p:nvPicPr>
          <p:cNvPr id="6" name="Graphique 5" descr="Lune et étoiles contour">
            <a:extLst>
              <a:ext uri="{FF2B5EF4-FFF2-40B4-BE49-F238E27FC236}">
                <a16:creationId xmlns:a16="http://schemas.microsoft.com/office/drawing/2014/main" id="{25639AC7-C7C4-47CA-9205-B068E72C894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401879" y="570706"/>
            <a:ext cx="914400" cy="914400"/>
          </a:xfrm>
          <a:prstGeom prst="rect">
            <a:avLst/>
          </a:prstGeom>
        </p:spPr>
      </p:pic>
      <p:sp>
        <p:nvSpPr>
          <p:cNvPr id="10" name="Espace réservé du contenu 4">
            <a:extLst>
              <a:ext uri="{FF2B5EF4-FFF2-40B4-BE49-F238E27FC236}">
                <a16:creationId xmlns:a16="http://schemas.microsoft.com/office/drawing/2014/main" id="{C853C7F4-D288-482C-978A-8CF8BECFB4F7}"/>
              </a:ext>
            </a:extLst>
          </p:cNvPr>
          <p:cNvSpPr txBox="1">
            <a:spLocks/>
          </p:cNvSpPr>
          <p:nvPr/>
        </p:nvSpPr>
        <p:spPr>
          <a:xfrm>
            <a:off x="761999" y="1599483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CA" dirty="0">
                <a:solidFill>
                  <a:srgbClr val="00CC99"/>
                </a:solidFill>
              </a:rPr>
              <a:t>Le stress</a:t>
            </a:r>
          </a:p>
          <a:p>
            <a:pPr marL="360363" indent="-360363"/>
            <a:r>
              <a:rPr lang="fr-CA" sz="2600" dirty="0"/>
              <a:t>Réaction de ton corps </a:t>
            </a:r>
            <a:r>
              <a:rPr lang="fr-CA" sz="2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vis-à-vis d’une situation nouvelle ou menaçante.</a:t>
            </a:r>
          </a:p>
          <a:p>
            <a:pPr marL="360363" indent="-360363"/>
            <a:r>
              <a:rPr lang="fr-CA" sz="2600" dirty="0"/>
              <a:t>Les sources </a:t>
            </a:r>
            <a:r>
              <a:rPr lang="fr-CA" sz="2600" dirty="0">
                <a:solidFill>
                  <a:srgbClr val="000000"/>
                </a:solidFill>
                <a:latin typeface="Calibri" panose="020F050202020403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de stress sont différentes d’une personne à l’autre.</a:t>
            </a:r>
          </a:p>
          <a:p>
            <a:pPr marL="360363" indent="-360363"/>
            <a:r>
              <a:rPr lang="fr-CA" sz="2600" dirty="0"/>
              <a:t>Le </a:t>
            </a:r>
            <a:r>
              <a:rPr lang="fr-CA" sz="2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stress n’est pas nécessairement mauvais et il est normal.</a:t>
            </a:r>
            <a:endParaRPr lang="fr-CA" sz="2600" dirty="0"/>
          </a:p>
          <a:p>
            <a:endParaRPr lang="fr-CA" dirty="0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10BF4ADA-9A49-6B86-C1BD-ABDAEEE98672}"/>
              </a:ext>
            </a:extLst>
          </p:cNvPr>
          <p:cNvSpPr/>
          <p:nvPr/>
        </p:nvSpPr>
        <p:spPr>
          <a:xfrm>
            <a:off x="7055621" y="1418222"/>
            <a:ext cx="4055315" cy="4006909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CC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B1FBCEF-F069-6FF5-B2BF-4C3A6005791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617" y="1686311"/>
            <a:ext cx="3589323" cy="3680836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12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476283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b="1" dirty="0">
                <a:solidFill>
                  <a:srgbClr val="00CC99"/>
                </a:solidFill>
              </a:rPr>
              <a:t>Une nuit en forêt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92BA3CCB-FD00-4704-B32D-D3B6E1AB7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5999" y="1599483"/>
            <a:ext cx="5181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fr-CA" dirty="0">
                <a:solidFill>
                  <a:srgbClr val="00CC99"/>
                </a:solidFill>
              </a:rPr>
              <a:t>Les émotions</a:t>
            </a:r>
          </a:p>
          <a:p>
            <a:pPr marL="360363" indent="-360363" algn="just">
              <a:spcAft>
                <a:spcPts val="1000"/>
              </a:spcAft>
            </a:pPr>
            <a:r>
              <a:rPr lang="fr-CA" sz="2600" dirty="0"/>
              <a:t>Tout le monde vit des émotions.</a:t>
            </a:r>
          </a:p>
          <a:p>
            <a:pPr marL="360363" indent="-360363" algn="just">
              <a:spcAft>
                <a:spcPts val="1000"/>
              </a:spcAft>
            </a:pPr>
            <a:r>
              <a:rPr lang="fr-CA" sz="2600" dirty="0"/>
              <a:t>Elles servent à te dire si tu es bien ou moins bien dans une situation.</a:t>
            </a:r>
          </a:p>
          <a:p>
            <a:pPr marL="360363" indent="-360363" algn="just"/>
            <a:r>
              <a:rPr lang="fr-CA" sz="2600" dirty="0"/>
              <a:t>Il se passe toutes sortes de choses dans ton corps quand tu vis des émotions.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843"/>
          <a:stretch/>
        </p:blipFill>
        <p:spPr>
          <a:xfrm>
            <a:off x="1" y="5483115"/>
            <a:ext cx="12191999" cy="1469923"/>
          </a:xfrm>
          <a:prstGeom prst="rect">
            <a:avLst/>
          </a:prstGeom>
        </p:spPr>
      </p:pic>
      <p:pic>
        <p:nvPicPr>
          <p:cNvPr id="6" name="Graphique 5" descr="Lune et étoiles contour">
            <a:extLst>
              <a:ext uri="{FF2B5EF4-FFF2-40B4-BE49-F238E27FC236}">
                <a16:creationId xmlns:a16="http://schemas.microsoft.com/office/drawing/2014/main" id="{25639AC7-C7C4-47CA-9205-B068E72C894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401879" y="570706"/>
            <a:ext cx="914400" cy="914400"/>
          </a:xfrm>
          <a:prstGeom prst="rect">
            <a:avLst/>
          </a:prstGeom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F53A5AEF-1BAC-1E81-D8A1-36A773FBEF6A}"/>
              </a:ext>
            </a:extLst>
          </p:cNvPr>
          <p:cNvSpPr/>
          <p:nvPr/>
        </p:nvSpPr>
        <p:spPr>
          <a:xfrm>
            <a:off x="1126006" y="1241796"/>
            <a:ext cx="4055586" cy="3988095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CC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822C417-3C6D-F053-E153-9C4B4CA8CA6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094" y="1599483"/>
            <a:ext cx="2928405" cy="3548995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13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371872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b="1" dirty="0">
                <a:solidFill>
                  <a:srgbClr val="00CC99"/>
                </a:solidFill>
              </a:rPr>
              <a:t>Une nuit en forêt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2843"/>
          <a:stretch/>
        </p:blipFill>
        <p:spPr>
          <a:xfrm>
            <a:off x="0" y="5388076"/>
            <a:ext cx="12191999" cy="1469923"/>
          </a:xfrm>
          <a:prstGeom prst="rect">
            <a:avLst/>
          </a:prstGeom>
        </p:spPr>
      </p:pic>
      <p:pic>
        <p:nvPicPr>
          <p:cNvPr id="6" name="Graphique 5" descr="Lune et étoiles contour">
            <a:extLst>
              <a:ext uri="{FF2B5EF4-FFF2-40B4-BE49-F238E27FC236}">
                <a16:creationId xmlns:a16="http://schemas.microsoft.com/office/drawing/2014/main" id="{25639AC7-C7C4-47CA-9205-B068E72C894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401879" y="570706"/>
            <a:ext cx="914400" cy="914400"/>
          </a:xfrm>
          <a:prstGeom prst="rect">
            <a:avLst/>
          </a:prstGeom>
        </p:spPr>
      </p:pic>
      <p:sp>
        <p:nvSpPr>
          <p:cNvPr id="9" name="Espace réservé du contenu 4">
            <a:extLst>
              <a:ext uri="{FF2B5EF4-FFF2-40B4-BE49-F238E27FC236}">
                <a16:creationId xmlns:a16="http://schemas.microsoft.com/office/drawing/2014/main" id="{BB40E29F-65C8-4785-A733-3755537DB79A}"/>
              </a:ext>
            </a:extLst>
          </p:cNvPr>
          <p:cNvSpPr txBox="1">
            <a:spLocks/>
          </p:cNvSpPr>
          <p:nvPr/>
        </p:nvSpPr>
        <p:spPr>
          <a:xfrm>
            <a:off x="4739579" y="2876599"/>
            <a:ext cx="3211531" cy="13255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CA" sz="3800" dirty="0">
                <a:solidFill>
                  <a:srgbClr val="00CC99"/>
                </a:solidFill>
              </a:rPr>
              <a:t>Comment te sentirais-tu si...?</a:t>
            </a:r>
          </a:p>
          <a:p>
            <a:endParaRPr lang="fr-CA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CDFDC01-2821-43EF-9F62-2FDCC2FC82DA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09" y="2672385"/>
            <a:ext cx="3528950" cy="173399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175A569-9041-4B93-9944-B948815DB25F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430" y="2061567"/>
            <a:ext cx="3156370" cy="2955629"/>
          </a:xfrm>
          <a:prstGeom prst="rect">
            <a:avLst/>
          </a:prstGeom>
        </p:spPr>
      </p:pic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14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109740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b="1" dirty="0">
                <a:solidFill>
                  <a:srgbClr val="00CC99"/>
                </a:solidFill>
              </a:rPr>
              <a:t>Une nuit en forêt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5599" y="2134616"/>
            <a:ext cx="8940800" cy="3555725"/>
          </a:xfrm>
        </p:spPr>
        <p:txBody>
          <a:bodyPr>
            <a:normAutofit/>
          </a:bodyPr>
          <a:lstStyle/>
          <a:p>
            <a:pPr marL="0" marR="449580" lvl="1" indent="0" algn="just">
              <a:spcBef>
                <a:spcPts val="35"/>
              </a:spcBef>
              <a:spcAft>
                <a:spcPts val="0"/>
              </a:spcAft>
              <a:buNone/>
              <a:tabLst>
                <a:tab pos="2000885" algn="l"/>
              </a:tabLst>
            </a:pPr>
            <a:r>
              <a:rPr lang="fr-CA" sz="2800" dirty="0">
                <a:solidFill>
                  <a:srgbClr val="000000"/>
                </a:solidFill>
                <a:ea typeface="Trebuchet MS" panose="020B0603020202020204" pitchFamily="34" charset="0"/>
                <a:cs typeface="Trebuchet MS" panose="020B0603020202020204" pitchFamily="34" charset="0"/>
              </a:rPr>
              <a:t>Il est normal que tu ne sois pas stressé par les mêmes situations et que tu ne ressentes pas les mêmes émotions que les autres.</a:t>
            </a:r>
          </a:p>
          <a:p>
            <a:pPr marL="0" marR="449580" lvl="1" indent="0" algn="just">
              <a:spcBef>
                <a:spcPts val="35"/>
              </a:spcBef>
              <a:spcAft>
                <a:spcPts val="0"/>
              </a:spcAft>
              <a:buNone/>
              <a:tabLst>
                <a:tab pos="2000885" algn="l"/>
              </a:tabLst>
            </a:pPr>
            <a:endParaRPr lang="fr-CA" sz="2800" dirty="0">
              <a:solidFill>
                <a:srgbClr val="00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449580" lvl="1" indent="0" algn="just">
              <a:spcBef>
                <a:spcPts val="35"/>
              </a:spcBef>
              <a:spcAft>
                <a:spcPts val="0"/>
              </a:spcAft>
              <a:buNone/>
              <a:tabLst>
                <a:tab pos="2000885" algn="l"/>
              </a:tabLst>
            </a:pPr>
            <a:r>
              <a:rPr lang="fr-CA" sz="2800" dirty="0">
                <a:solidFill>
                  <a:srgbClr val="000000"/>
                </a:solidFill>
                <a:ea typeface="Trebuchet MS" panose="020B0603020202020204" pitchFamily="34" charset="0"/>
                <a:cs typeface="Trebuchet MS" panose="020B0603020202020204" pitchFamily="34" charset="0"/>
              </a:rPr>
              <a:t>C’est important d’exprimer clairement ce que tu ressens pour aider les autres à te comprendre.</a:t>
            </a:r>
          </a:p>
          <a:p>
            <a:pPr marL="0" marR="449580" lvl="1" indent="0" algn="just">
              <a:spcBef>
                <a:spcPts val="35"/>
              </a:spcBef>
              <a:buNone/>
              <a:tabLst>
                <a:tab pos="2000885" algn="l"/>
              </a:tabLst>
            </a:pPr>
            <a:endParaRPr lang="fr-CA" sz="2800" dirty="0">
              <a:solidFill>
                <a:srgbClr val="00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449580" lvl="1" indent="0" algn="just">
              <a:spcBef>
                <a:spcPts val="35"/>
              </a:spcBef>
              <a:spcAft>
                <a:spcPts val="0"/>
              </a:spcAft>
              <a:buNone/>
              <a:tabLst>
                <a:tab pos="2000885" algn="l"/>
              </a:tabLst>
            </a:pPr>
            <a:endParaRPr lang="fr-CA" sz="2800" dirty="0">
              <a:solidFill>
                <a:srgbClr val="00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449580" lvl="1" indent="0" algn="just">
              <a:spcBef>
                <a:spcPts val="35"/>
              </a:spcBef>
              <a:spcAft>
                <a:spcPts val="0"/>
              </a:spcAft>
              <a:buNone/>
              <a:tabLst>
                <a:tab pos="2000885" algn="l"/>
              </a:tabLst>
            </a:pPr>
            <a:endParaRPr lang="fr-CA" sz="2800" dirty="0">
              <a:solidFill>
                <a:srgbClr val="00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843"/>
          <a:stretch/>
        </p:blipFill>
        <p:spPr>
          <a:xfrm>
            <a:off x="0" y="5388076"/>
            <a:ext cx="12191999" cy="1469923"/>
          </a:xfrm>
          <a:prstGeom prst="rect">
            <a:avLst/>
          </a:prstGeom>
        </p:spPr>
      </p:pic>
      <p:pic>
        <p:nvPicPr>
          <p:cNvPr id="6" name="Graphique 5" descr="Lune et étoiles contour">
            <a:extLst>
              <a:ext uri="{FF2B5EF4-FFF2-40B4-BE49-F238E27FC236}">
                <a16:creationId xmlns:a16="http://schemas.microsoft.com/office/drawing/2014/main" id="{25639AC7-C7C4-47CA-9205-B068E72C894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401879" y="570706"/>
            <a:ext cx="914400" cy="914400"/>
          </a:xfrm>
          <a:prstGeom prst="rect">
            <a:avLst/>
          </a:prstGeom>
        </p:spPr>
      </p:pic>
      <p:pic>
        <p:nvPicPr>
          <p:cNvPr id="11" name="Image 10" descr="Une image contenant graphiques vectoriels&#10;&#10;Description générée automatiquement">
            <a:extLst>
              <a:ext uri="{FF2B5EF4-FFF2-40B4-BE49-F238E27FC236}">
                <a16:creationId xmlns:a16="http://schemas.microsoft.com/office/drawing/2014/main" id="{41B256FA-B834-3F14-2736-E247D310E15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457" y="3935764"/>
            <a:ext cx="1687931" cy="1729403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15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49812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b="1" dirty="0">
                <a:solidFill>
                  <a:srgbClr val="00CC99"/>
                </a:solidFill>
              </a:rPr>
              <a:t>Une nuit en forêt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807" y="4376090"/>
            <a:ext cx="10515599" cy="806404"/>
          </a:xfrm>
        </p:spPr>
        <p:txBody>
          <a:bodyPr>
            <a:normAutofit/>
          </a:bodyPr>
          <a:lstStyle/>
          <a:p>
            <a:pPr marL="0" marR="449580" lvl="1" indent="0" algn="just">
              <a:spcBef>
                <a:spcPts val="35"/>
              </a:spcBef>
              <a:buNone/>
              <a:tabLst>
                <a:tab pos="2000885" algn="l"/>
              </a:tabLst>
            </a:pPr>
            <a:endParaRPr lang="fr-CA" sz="2800" dirty="0">
              <a:solidFill>
                <a:srgbClr val="00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449580" lvl="1" indent="0" algn="ctr">
              <a:spcBef>
                <a:spcPts val="35"/>
              </a:spcBef>
              <a:buNone/>
              <a:tabLst>
                <a:tab pos="2000885" algn="l"/>
              </a:tabLst>
            </a:pPr>
            <a:r>
              <a:rPr lang="fr-CA" sz="2000" dirty="0">
                <a:solidFill>
                  <a:srgbClr val="000000"/>
                </a:solidFill>
                <a:ea typeface="Trebuchet MS" panose="020B0603020202020204" pitchFamily="34" charset="0"/>
                <a:cs typeface="Trebuchet MS" panose="020B0603020202020204" pitchFamily="34" charset="0"/>
              </a:rPr>
              <a:t>Essaie cette méditation: </a:t>
            </a:r>
            <a:r>
              <a:rPr lang="fr-FR" sz="1400" dirty="0">
                <a:effectLst/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  <a:hlinkClick r:id="rId2"/>
              </a:rPr>
              <a:t>https://youtu.be/CWRAe2b_ZhI</a:t>
            </a:r>
            <a:r>
              <a:rPr lang="fr-FR" sz="1400" dirty="0">
                <a:effectLst/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   </a:t>
            </a:r>
            <a:endParaRPr lang="fr-CA" sz="2000" dirty="0">
              <a:solidFill>
                <a:srgbClr val="00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449580" lvl="1" indent="0" algn="just">
              <a:spcBef>
                <a:spcPts val="35"/>
              </a:spcBef>
              <a:spcAft>
                <a:spcPts val="0"/>
              </a:spcAft>
              <a:buNone/>
              <a:tabLst>
                <a:tab pos="2000885" algn="l"/>
              </a:tabLst>
            </a:pPr>
            <a:endParaRPr lang="fr-CA" sz="2000" dirty="0">
              <a:solidFill>
                <a:srgbClr val="00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449580" lvl="1" indent="0" algn="just">
              <a:spcBef>
                <a:spcPts val="35"/>
              </a:spcBef>
              <a:spcAft>
                <a:spcPts val="0"/>
              </a:spcAft>
              <a:buNone/>
              <a:tabLst>
                <a:tab pos="2000885" algn="l"/>
              </a:tabLst>
            </a:pPr>
            <a:endParaRPr lang="fr-CA" sz="2800" dirty="0">
              <a:solidFill>
                <a:srgbClr val="00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2843"/>
          <a:stretch/>
        </p:blipFill>
        <p:spPr>
          <a:xfrm>
            <a:off x="0" y="5388076"/>
            <a:ext cx="12191999" cy="1469923"/>
          </a:xfrm>
          <a:prstGeom prst="rect">
            <a:avLst/>
          </a:prstGeom>
        </p:spPr>
      </p:pic>
      <p:pic>
        <p:nvPicPr>
          <p:cNvPr id="6" name="Graphique 5" descr="Lune et étoiles contour">
            <a:extLst>
              <a:ext uri="{FF2B5EF4-FFF2-40B4-BE49-F238E27FC236}">
                <a16:creationId xmlns:a16="http://schemas.microsoft.com/office/drawing/2014/main" id="{25639AC7-C7C4-47CA-9205-B068E72C894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401879" y="570706"/>
            <a:ext cx="914400" cy="9144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9C1F201-8984-4734-533E-A69F6793B6F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709" y="4376090"/>
            <a:ext cx="744579" cy="80640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90B554E-D016-E2A6-1671-661046A9B8A3}"/>
              </a:ext>
            </a:extLst>
          </p:cNvPr>
          <p:cNvSpPr txBox="1"/>
          <p:nvPr/>
        </p:nvSpPr>
        <p:spPr>
          <a:xfrm>
            <a:off x="2560181" y="2351782"/>
            <a:ext cx="610960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449580" lvl="1" indent="-457200" algn="ctr">
              <a:spcBef>
                <a:spcPts val="35"/>
              </a:spcBef>
              <a:tabLst>
                <a:tab pos="2000885" algn="l"/>
              </a:tabLst>
            </a:pPr>
            <a:r>
              <a:rPr lang="fr-CA" sz="3200" dirty="0">
                <a:solidFill>
                  <a:srgbClr val="000000"/>
                </a:solidFill>
                <a:ea typeface="Trebuchet MS" panose="020B0603020202020204" pitchFamily="34" charset="0"/>
                <a:cs typeface="Trebuchet MS" panose="020B0603020202020204" pitchFamily="34" charset="0"/>
              </a:rPr>
              <a:t>Que peux-tu faire pour te calmer lorsque tu vis du stress?</a:t>
            </a:r>
          </a:p>
        </p:txBody>
      </p:sp>
      <p:pic>
        <p:nvPicPr>
          <p:cNvPr id="9" name="Graphique 8" descr="Angel face outline avec un remplissage uni">
            <a:extLst>
              <a:ext uri="{FF2B5EF4-FFF2-40B4-BE49-F238E27FC236}">
                <a16:creationId xmlns:a16="http://schemas.microsoft.com/office/drawing/2014/main" id="{3F3D5100-3F81-11A2-14E6-0531A32702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401879" y="2144462"/>
            <a:ext cx="1419225" cy="1419225"/>
          </a:xfrm>
          <a:prstGeom prst="rect">
            <a:avLst/>
          </a:prstGeo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16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5063310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66CE8F6-5D62-4ADF-A356-964604D460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5" b="4187"/>
          <a:stretch/>
        </p:blipFill>
        <p:spPr>
          <a:xfrm>
            <a:off x="2596240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737" y="332717"/>
            <a:ext cx="3822189" cy="1899912"/>
          </a:xfrm>
        </p:spPr>
        <p:txBody>
          <a:bodyPr>
            <a:normAutofit/>
          </a:bodyPr>
          <a:lstStyle/>
          <a:p>
            <a:r>
              <a:rPr lang="fr-CA" sz="4000" b="1">
                <a:solidFill>
                  <a:srgbClr val="00CC99"/>
                </a:solidFill>
              </a:rPr>
              <a:t>Défi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738" y="2001582"/>
            <a:ext cx="3740590" cy="2540601"/>
          </a:xfrm>
          <a:ln w="38100">
            <a:solidFill>
              <a:srgbClr val="00CC99"/>
            </a:solidFill>
          </a:ln>
        </p:spPr>
        <p:txBody>
          <a:bodyPr>
            <a:noAutofit/>
          </a:bodyPr>
          <a:lstStyle/>
          <a:p>
            <a:pPr marL="0" marR="17145" lvl="0" indent="0" algn="just">
              <a:spcBef>
                <a:spcPts val="600"/>
              </a:spcBef>
              <a:spcAft>
                <a:spcPts val="0"/>
              </a:spcAft>
              <a:buSzPts val="1100"/>
              <a:buNone/>
              <a:tabLst>
                <a:tab pos="2000885" algn="l"/>
              </a:tabLst>
            </a:pPr>
            <a:r>
              <a:rPr lang="fr-CA" sz="2550" spc="-15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Trebuchet MS" panose="020B0603020202020204" pitchFamily="34" charset="0"/>
              </a:rPr>
              <a:t>D’ici le prochain atelier </a:t>
            </a:r>
            <a:r>
              <a:rPr lang="fr-CA" sz="2600" spc="-15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Trebuchet MS" panose="020B0603020202020204" pitchFamily="34" charset="0"/>
              </a:rPr>
              <a:t>HORS-PISTE, </a:t>
            </a:r>
            <a:r>
              <a:rPr lang="fr-CA" sz="2550" spc="-15" dirty="0">
                <a:effectLst/>
                <a:latin typeface="Calibri" panose="020F0502020204030204" pitchFamily="34" charset="0"/>
                <a:ea typeface="Arial" panose="020B0604020202020204" pitchFamily="34" charset="0"/>
              </a:rPr>
              <a:t>lorsque tu vivras une grande émotion, essaie de te calmer en utilisant un moyen vu en classe.</a:t>
            </a:r>
            <a:endParaRPr lang="fr-CA" sz="255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7" name="Image 6" descr="Une image contenant poupée, jouet&#10;&#10;Description générée automatiquement">
            <a:extLst>
              <a:ext uri="{FF2B5EF4-FFF2-40B4-BE49-F238E27FC236}">
                <a16:creationId xmlns:a16="http://schemas.microsoft.com/office/drawing/2014/main" id="{B91ABC80-B609-4F39-814F-82C2479088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672" y="1478412"/>
            <a:ext cx="1341123" cy="3285751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17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520051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41A2762-4667-40EC-A7C7-D7B71DF28C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2051" name="2F3E150A-B200-482F-9D4C-1521080F5A48">
            <a:extLst>
              <a:ext uri="{FF2B5EF4-FFF2-40B4-BE49-F238E27FC236}">
                <a16:creationId xmlns:a16="http://schemas.microsoft.com/office/drawing/2014/main" id="{0267A0BF-4E70-48AE-AA1E-1FDAE3BAE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18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787787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66CE8F6-5D62-4ADF-A356-964604D460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5" b="4187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737" y="383597"/>
            <a:ext cx="3822189" cy="1899912"/>
          </a:xfrm>
        </p:spPr>
        <p:txBody>
          <a:bodyPr>
            <a:normAutofit/>
          </a:bodyPr>
          <a:lstStyle/>
          <a:p>
            <a:r>
              <a:rPr lang="fr-CA" sz="4000" b="1">
                <a:solidFill>
                  <a:srgbClr val="00CC99"/>
                </a:solidFill>
              </a:rPr>
              <a:t>Retour sur l’atelier précédent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047" y="2203290"/>
            <a:ext cx="4742555" cy="2800390"/>
          </a:xfrm>
          <a:ln w="38100">
            <a:solidFill>
              <a:srgbClr val="00CC99"/>
            </a:solidFill>
          </a:ln>
        </p:spPr>
        <p:txBody>
          <a:bodyPr vert="horz" lIns="91440" tIns="45720" rIns="91440" bIns="45720" rtlCol="0" anchor="t">
            <a:noAutofit/>
          </a:bodyPr>
          <a:lstStyle/>
          <a:p>
            <a:pPr marL="0" marR="44450" lvl="3" indent="0" algn="just">
              <a:spcBef>
                <a:spcPts val="900"/>
              </a:spcBef>
              <a:buNone/>
              <a:tabLst>
                <a:tab pos="2700655" algn="l"/>
              </a:tabLst>
            </a:pPr>
            <a:r>
              <a:rPr lang="fr-CA" sz="2700" dirty="0">
                <a:latin typeface="Calibri"/>
                <a:cs typeface="Calibri"/>
              </a:rPr>
              <a:t>A</a:t>
            </a:r>
            <a:r>
              <a:rPr lang="fr-CA" sz="2700" b="0" i="0" dirty="0">
                <a:effectLst/>
                <a:latin typeface="Calibri"/>
                <a:cs typeface="Calibri"/>
              </a:rPr>
              <a:t>u dernier atelier, nous avons</a:t>
            </a:r>
            <a:r>
              <a:rPr lang="fr-CA" sz="2700" dirty="0">
                <a:latin typeface="Calibri"/>
                <a:cs typeface="Calibri"/>
              </a:rPr>
              <a:t> parlé </a:t>
            </a:r>
            <a:r>
              <a:rPr lang="en-US" sz="2700" dirty="0">
                <a:effectLst/>
                <a:latin typeface="Calibri"/>
                <a:ea typeface="Trebuchet MS" panose="020B0603020202020204" pitchFamily="34" charset="0"/>
                <a:cs typeface="Calibri"/>
              </a:rPr>
              <a:t>du travail </a:t>
            </a:r>
            <a:r>
              <a:rPr lang="en-US" sz="2700" dirty="0" err="1">
                <a:effectLst/>
                <a:latin typeface="Calibri"/>
                <a:ea typeface="Trebuchet MS" panose="020B0603020202020204" pitchFamily="34" charset="0"/>
                <a:cs typeface="Calibri"/>
              </a:rPr>
              <a:t>d’équipe</a:t>
            </a:r>
            <a:r>
              <a:rPr lang="en-US" sz="2700" dirty="0">
                <a:effectLst/>
                <a:latin typeface="Calibri"/>
                <a:ea typeface="Trebuchet MS" panose="020B0603020202020204" pitchFamily="34" charset="0"/>
                <a:cs typeface="Calibri"/>
              </a:rPr>
              <a:t> et des </a:t>
            </a:r>
            <a:r>
              <a:rPr lang="en-US" sz="2700" dirty="0">
                <a:latin typeface="Calibri"/>
                <a:ea typeface="Trebuchet MS" panose="020B0603020202020204" pitchFamily="34" charset="0"/>
                <a:cs typeface="Calibri"/>
              </a:rPr>
              <a:t>forces de </a:t>
            </a:r>
            <a:r>
              <a:rPr lang="en-US" sz="2700" dirty="0" err="1">
                <a:latin typeface="Calibri"/>
                <a:ea typeface="Trebuchet MS" panose="020B0603020202020204" pitchFamily="34" charset="0"/>
                <a:cs typeface="Calibri"/>
              </a:rPr>
              <a:t>chacun</a:t>
            </a:r>
            <a:r>
              <a:rPr lang="fr-CA" sz="2700" b="0" i="0" dirty="0">
                <a:effectLst/>
                <a:latin typeface="Calibri"/>
                <a:cs typeface="Calibri"/>
              </a:rPr>
              <a:t>…</a:t>
            </a:r>
          </a:p>
          <a:p>
            <a:pPr marL="0" marR="44450" lvl="3" indent="0" algn="just">
              <a:spcBef>
                <a:spcPts val="900"/>
              </a:spcBef>
              <a:buNone/>
              <a:tabLst>
                <a:tab pos="2700655" algn="l"/>
              </a:tabLst>
            </a:pPr>
            <a:endParaRPr lang="fr-CA" sz="1100" b="0" i="0" dirty="0">
              <a:effectLst/>
              <a:latin typeface="Calibri"/>
              <a:cs typeface="Calibri"/>
            </a:endParaRPr>
          </a:p>
          <a:p>
            <a:pPr marL="0" marR="44450" lvl="3" indent="0" algn="just">
              <a:spcBef>
                <a:spcPts val="900"/>
              </a:spcBef>
              <a:spcAft>
                <a:spcPts val="0"/>
              </a:spcAft>
              <a:buNone/>
              <a:tabLst>
                <a:tab pos="2700655" algn="l"/>
              </a:tabLst>
            </a:pPr>
            <a:r>
              <a:rPr lang="fr-CA" sz="2700" b="0" i="0" dirty="0">
                <a:effectLst/>
                <a:latin typeface="Calibri"/>
                <a:cs typeface="Calibri"/>
              </a:rPr>
              <a:t>Est-ce que tu te souviens du défi que je t’avais </a:t>
            </a:r>
            <a:r>
              <a:rPr lang="fr-CA" sz="2700" dirty="0">
                <a:latin typeface="Calibri"/>
                <a:cs typeface="Calibri"/>
              </a:rPr>
              <a:t>proposé</a:t>
            </a:r>
            <a:r>
              <a:rPr lang="fr-CA" sz="2700" b="0" i="0" dirty="0">
                <a:effectLst/>
                <a:latin typeface="Calibri"/>
                <a:cs typeface="Calibri"/>
              </a:rPr>
              <a:t>? Raconte-moi comment tu l’as </a:t>
            </a:r>
            <a:r>
              <a:rPr lang="fr-CA" sz="2700" dirty="0">
                <a:latin typeface="Calibri"/>
                <a:cs typeface="Calibri"/>
              </a:rPr>
              <a:t>réalisé</a:t>
            </a:r>
            <a:r>
              <a:rPr lang="fr-CA" sz="2700" b="0" i="0" dirty="0">
                <a:effectLst/>
                <a:latin typeface="Calibri"/>
                <a:cs typeface="Calibri"/>
              </a:rPr>
              <a:t>.</a:t>
            </a:r>
            <a:endParaRPr lang="fr-CA" sz="2700" dirty="0">
              <a:effectLst/>
              <a:latin typeface="Calibri"/>
              <a:ea typeface="Trebuchet MS" panose="020B0603020202020204" pitchFamily="34" charset="0"/>
              <a:cs typeface="Calibri"/>
            </a:endParaRPr>
          </a:p>
        </p:txBody>
      </p:sp>
      <p:pic>
        <p:nvPicPr>
          <p:cNvPr id="12" name="Image 11" descr="Une image contenant poupée, jouet, clipart&#10;&#10;Description générée automatiquement">
            <a:extLst>
              <a:ext uri="{FF2B5EF4-FFF2-40B4-BE49-F238E27FC236}">
                <a16:creationId xmlns:a16="http://schemas.microsoft.com/office/drawing/2014/main" id="{0F1F4A3E-4F97-4963-BD56-CA3205871B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049" y="1937386"/>
            <a:ext cx="1426467" cy="3066294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67752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A907F1B4-2693-442F-ABF9-A886D9E25E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34"/>
          <a:stretch/>
        </p:blipFill>
        <p:spPr>
          <a:xfrm>
            <a:off x="3336007" y="0"/>
            <a:ext cx="8855993" cy="6862482"/>
          </a:xfrm>
          <a:prstGeom prst="rect">
            <a:avLst/>
          </a:prstGeom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id="{C786E8FF-DC0F-F6D4-4CA5-EB21F38ED011}"/>
              </a:ext>
            </a:extLst>
          </p:cNvPr>
          <p:cNvSpPr txBox="1">
            <a:spLocks/>
          </p:cNvSpPr>
          <p:nvPr/>
        </p:nvSpPr>
        <p:spPr>
          <a:xfrm>
            <a:off x="191000" y="2166471"/>
            <a:ext cx="3343481" cy="2320608"/>
          </a:xfrm>
          <a:prstGeom prst="rect">
            <a:avLst/>
          </a:prstGeom>
          <a:ln w="38100">
            <a:solidFill>
              <a:srgbClr val="00CC99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CA">
                <a:solidFill>
                  <a:srgbClr val="00CC99"/>
                </a:solidFill>
                <a:latin typeface="+mn-lt"/>
                <a:cs typeface="Calibri Light"/>
              </a:rPr>
              <a:t>Les aventures de Léo et de Charlie</a:t>
            </a:r>
            <a:endParaRPr lang="fr-FR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800544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4403092B-B4F5-AEE3-C9EF-C7BBD8FCAA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4726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C2853F8F-CCFB-5172-3A2C-0F07735584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883098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9EFA3347-61A2-B58A-CED7-63BF6E17F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16100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87923C18-F9A9-4280-8A1A-75E1CB6D5310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526C790E-6713-4D1E-A8A6-79AFDF01B1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24" b="9790"/>
          <a:stretch/>
        </p:blipFill>
        <p:spPr bwMode="auto">
          <a:xfrm>
            <a:off x="0" y="1271"/>
            <a:ext cx="12192000" cy="6856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579151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b="1" dirty="0">
                <a:solidFill>
                  <a:srgbClr val="00CC99"/>
                </a:solidFill>
              </a:rPr>
              <a:t>Une nuit en forêt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8661" y="1906186"/>
            <a:ext cx="7104069" cy="3555725"/>
          </a:xfrm>
        </p:spPr>
        <p:txBody>
          <a:bodyPr>
            <a:normAutofit/>
          </a:bodyPr>
          <a:lstStyle/>
          <a:p>
            <a:pPr marL="0" marR="449580" lvl="1" indent="0">
              <a:spcBef>
                <a:spcPts val="35"/>
              </a:spcBef>
              <a:spcAft>
                <a:spcPts val="0"/>
              </a:spcAft>
              <a:buNone/>
              <a:tabLst>
                <a:tab pos="2000885" algn="l"/>
              </a:tabLst>
            </a:pPr>
            <a:r>
              <a:rPr lang="fr-FR" sz="2800" dirty="0">
                <a:solidFill>
                  <a:srgbClr val="000000"/>
                </a:solidFill>
                <a:latin typeface="Calibri" panose="020F0502020204030204" pitchFamily="34" charset="0"/>
                <a:ea typeface="Trebuchet MS" panose="020B0603020202020204" pitchFamily="34" charset="0"/>
              </a:rPr>
              <a:t>C</a:t>
            </a:r>
            <a:r>
              <a:rPr lang="fr-FR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rebuchet MS" panose="020B0603020202020204" pitchFamily="34" charset="0"/>
              </a:rPr>
              <a:t>e chat se sent bien. Il est calme et paisible.</a:t>
            </a:r>
          </a:p>
          <a:p>
            <a:pPr marL="0" marR="449580" lvl="1" indent="0" algn="just">
              <a:lnSpc>
                <a:spcPct val="150000"/>
              </a:lnSpc>
              <a:spcBef>
                <a:spcPts val="35"/>
              </a:spcBef>
              <a:spcAft>
                <a:spcPts val="0"/>
              </a:spcAft>
              <a:buNone/>
              <a:tabLst>
                <a:tab pos="2000885" algn="l"/>
              </a:tabLst>
            </a:pPr>
            <a:endParaRPr lang="fr-FR" sz="2500" dirty="0">
              <a:solidFill>
                <a:srgbClr val="000000"/>
              </a:solidFill>
              <a:latin typeface="Calibri" panose="020F050202020403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449580" lvl="1" indent="0" algn="just">
              <a:lnSpc>
                <a:spcPct val="150000"/>
              </a:lnSpc>
              <a:spcBef>
                <a:spcPts val="35"/>
              </a:spcBef>
              <a:spcAft>
                <a:spcPts val="0"/>
              </a:spcAft>
              <a:buNone/>
              <a:tabLst>
                <a:tab pos="2000885" algn="l"/>
              </a:tabLst>
            </a:pPr>
            <a:endParaRPr lang="fr-FR" sz="2500" dirty="0">
              <a:solidFill>
                <a:srgbClr val="000000"/>
              </a:solidFill>
              <a:latin typeface="Calibri" panose="020F050202020403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449580" lvl="1" indent="0" algn="just">
              <a:lnSpc>
                <a:spcPct val="110000"/>
              </a:lnSpc>
              <a:spcBef>
                <a:spcPts val="35"/>
              </a:spcBef>
              <a:buNone/>
              <a:tabLst>
                <a:tab pos="2000885" algn="l"/>
              </a:tabLst>
            </a:pPr>
            <a:r>
              <a:rPr lang="fr-FR" sz="2800" dirty="0">
                <a:solidFill>
                  <a:srgbClr val="000000"/>
                </a:solidFill>
                <a:latin typeface="Calibri" panose="020F0502020204030204" pitchFamily="34" charset="0"/>
                <a:ea typeface="Trebuchet MS" panose="020B0603020202020204" pitchFamily="34" charset="0"/>
              </a:rPr>
              <a:t>C</a:t>
            </a:r>
            <a:r>
              <a:rPr lang="fr-FR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rebuchet MS" panose="020B0603020202020204" pitchFamily="34" charset="0"/>
              </a:rPr>
              <a:t>e chat ressent beaucoup de stress. Ses poils </a:t>
            </a:r>
            <a:r>
              <a:rPr lang="fr-FR" sz="28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rebuchet MS" panose="020B0603020202020204" pitchFamily="34" charset="0"/>
              </a:rPr>
              <a:t>sont </a:t>
            </a:r>
            <a:r>
              <a:rPr lang="fr-FR" sz="2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rebuchet MS" panose="020B0603020202020204" pitchFamily="34" charset="0"/>
              </a:rPr>
              <a:t>hérissés, il sort ses griffes et ses yeux sont grands ouverts.</a:t>
            </a:r>
          </a:p>
          <a:p>
            <a:pPr marL="0" marR="449580" lvl="1" indent="0">
              <a:lnSpc>
                <a:spcPct val="150000"/>
              </a:lnSpc>
              <a:spcBef>
                <a:spcPts val="35"/>
              </a:spcBef>
              <a:buNone/>
              <a:tabLst>
                <a:tab pos="2000885" algn="l"/>
              </a:tabLst>
            </a:pPr>
            <a:endParaRPr lang="fr-FR" sz="2500" dirty="0">
              <a:solidFill>
                <a:srgbClr val="000000"/>
              </a:solidFill>
              <a:latin typeface="Calibri" panose="020F050202020403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449580" lvl="1" indent="0" algn="just">
              <a:spcBef>
                <a:spcPts val="35"/>
              </a:spcBef>
              <a:spcAft>
                <a:spcPts val="0"/>
              </a:spcAft>
              <a:buNone/>
              <a:tabLst>
                <a:tab pos="2000885" algn="l"/>
              </a:tabLst>
            </a:pPr>
            <a:endParaRPr lang="fr-CA" sz="3200" dirty="0">
              <a:solidFill>
                <a:srgbClr val="00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843"/>
          <a:stretch/>
        </p:blipFill>
        <p:spPr>
          <a:xfrm>
            <a:off x="0" y="5388076"/>
            <a:ext cx="12191999" cy="1469923"/>
          </a:xfrm>
          <a:prstGeom prst="rect">
            <a:avLst/>
          </a:prstGeom>
        </p:spPr>
      </p:pic>
      <p:pic>
        <p:nvPicPr>
          <p:cNvPr id="6" name="Graphique 5" descr="Lune et étoiles contour">
            <a:extLst>
              <a:ext uri="{FF2B5EF4-FFF2-40B4-BE49-F238E27FC236}">
                <a16:creationId xmlns:a16="http://schemas.microsoft.com/office/drawing/2014/main" id="{25639AC7-C7C4-47CA-9205-B068E72C894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401879" y="570706"/>
            <a:ext cx="914400" cy="9144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27039FF-3BF8-4655-BEDF-38B8CB78FBA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92" y="1799971"/>
            <a:ext cx="1905870" cy="80964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C45E599-31AA-4AA4-A0AA-EFA56B3EED78}"/>
              </a:ext>
            </a:extLst>
          </p:cNvPr>
          <p:cNvPicPr/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555" y="3291831"/>
            <a:ext cx="1605376" cy="1789130"/>
          </a:xfrm>
          <a:prstGeom prst="rect">
            <a:avLst/>
          </a:prstGeom>
        </p:spPr>
      </p:pic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004809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84988C-10F1-4027-854E-7577C6766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b="1" dirty="0">
                <a:solidFill>
                  <a:srgbClr val="00CC99"/>
                </a:solidFill>
              </a:rPr>
              <a:t>Une nuit en forêt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3CAD-3C22-450D-B5C4-2878CEC6D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7028" y="1172660"/>
            <a:ext cx="8522999" cy="3555725"/>
          </a:xfrm>
        </p:spPr>
        <p:txBody>
          <a:bodyPr>
            <a:normAutofit/>
          </a:bodyPr>
          <a:lstStyle/>
          <a:p>
            <a:pPr marL="0" marR="449580" lvl="1" indent="0">
              <a:lnSpc>
                <a:spcPct val="150000"/>
              </a:lnSpc>
              <a:spcBef>
                <a:spcPts val="35"/>
              </a:spcBef>
              <a:buNone/>
              <a:tabLst>
                <a:tab pos="2000885" algn="l"/>
              </a:tabLst>
            </a:pPr>
            <a:endParaRPr lang="fr-FR" sz="2500" dirty="0">
              <a:solidFill>
                <a:srgbClr val="000000"/>
              </a:solidFill>
              <a:latin typeface="Calibri" panose="020F050202020403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449580" lvl="1" indent="0" algn="ctr">
              <a:lnSpc>
                <a:spcPct val="110000"/>
              </a:lnSpc>
              <a:spcBef>
                <a:spcPts val="35"/>
              </a:spcBef>
              <a:buNone/>
              <a:tabLst>
                <a:tab pos="2000885" algn="l"/>
              </a:tabLst>
            </a:pPr>
            <a:r>
              <a:rPr lang="fr-FR" sz="2800" dirty="0">
                <a:solidFill>
                  <a:srgbClr val="000000"/>
                </a:solidFill>
                <a:latin typeface="Calibri" panose="020F050202020403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Lequel représente le mieux la façon dont Léo se sent?</a:t>
            </a:r>
            <a:endParaRPr lang="fr-CA" sz="2800" dirty="0">
              <a:solidFill>
                <a:srgbClr val="00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marR="449580" lvl="1" indent="0" algn="just">
              <a:spcBef>
                <a:spcPts val="35"/>
              </a:spcBef>
              <a:spcAft>
                <a:spcPts val="0"/>
              </a:spcAft>
              <a:buNone/>
              <a:tabLst>
                <a:tab pos="2000885" algn="l"/>
              </a:tabLst>
            </a:pPr>
            <a:endParaRPr lang="fr-CA" sz="3200" dirty="0">
              <a:solidFill>
                <a:srgbClr val="000000"/>
              </a:solidFill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7D172C9-2E3B-43C8-B889-B2B3CC0882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843"/>
          <a:stretch/>
        </p:blipFill>
        <p:spPr>
          <a:xfrm>
            <a:off x="0" y="5388076"/>
            <a:ext cx="12191999" cy="1469923"/>
          </a:xfrm>
          <a:prstGeom prst="rect">
            <a:avLst/>
          </a:prstGeom>
        </p:spPr>
      </p:pic>
      <p:pic>
        <p:nvPicPr>
          <p:cNvPr id="6" name="Graphique 5" descr="Lune et étoiles contour">
            <a:extLst>
              <a:ext uri="{FF2B5EF4-FFF2-40B4-BE49-F238E27FC236}">
                <a16:creationId xmlns:a16="http://schemas.microsoft.com/office/drawing/2014/main" id="{25639AC7-C7C4-47CA-9205-B068E72C894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401879" y="570706"/>
            <a:ext cx="914400" cy="914400"/>
          </a:xfrm>
          <a:prstGeom prst="rect">
            <a:avLst/>
          </a:prstGeom>
        </p:spPr>
      </p:pic>
      <p:pic>
        <p:nvPicPr>
          <p:cNvPr id="12" name="Image 11" descr="Une image contenant jouet, poupée&#10;&#10;Description générée automatiquement">
            <a:extLst>
              <a:ext uri="{FF2B5EF4-FFF2-40B4-BE49-F238E27FC236}">
                <a16:creationId xmlns:a16="http://schemas.microsoft.com/office/drawing/2014/main" id="{CAAAA455-6D27-4757-BCE2-16387FFA42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899" y="2486955"/>
            <a:ext cx="1312199" cy="252064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606EA56-A933-6CED-7609-F634E826D453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201" y="3429000"/>
            <a:ext cx="1905870" cy="80964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36475AE-2205-4A4E-4048-422BB6A5E99D}"/>
              </a:ext>
            </a:extLst>
          </p:cNvPr>
          <p:cNvPicPr/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198" y="2939255"/>
            <a:ext cx="1605376" cy="1789130"/>
          </a:xfrm>
          <a:prstGeom prst="rect">
            <a:avLst/>
          </a:prstGeo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4EB29-D0B9-4703-B160-0192E9AA575F}" type="slidenum">
              <a:rPr lang="fr-CA" smtClean="0"/>
              <a:t>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6398643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87C06F5E01764594DD21339AA8897B" ma:contentTypeVersion="16" ma:contentTypeDescription="Crée un document." ma:contentTypeScope="" ma:versionID="be72086aadd4f5c68f247c7576d6ed48">
  <xsd:schema xmlns:xsd="http://www.w3.org/2001/XMLSchema" xmlns:xs="http://www.w3.org/2001/XMLSchema" xmlns:p="http://schemas.microsoft.com/office/2006/metadata/properties" xmlns:ns2="cd95c8f1-3cc3-4b75-8c41-c750205dc126" xmlns:ns3="bc2d96f8-f76f-46b3-b2c2-a8ec45c8f182" targetNamespace="http://schemas.microsoft.com/office/2006/metadata/properties" ma:root="true" ma:fieldsID="16833489ae2937dc040d1df31738f2e0" ns2:_="" ns3:_="">
    <xsd:import namespace="cd95c8f1-3cc3-4b75-8c41-c750205dc126"/>
    <xsd:import namespace="bc2d96f8-f76f-46b3-b2c2-a8ec45c8f18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95c8f1-3cc3-4b75-8c41-c750205dc1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Balises d’images" ma:readOnly="false" ma:fieldId="{5cf76f15-5ced-4ddc-b409-7134ff3c332f}" ma:taxonomyMulti="true" ma:sspId="d264a842-8adc-43f3-ad4e-91e5e271ce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2d96f8-f76f-46b3-b2c2-a8ec45c8f182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4cdef15d-bc0c-4c46-9001-376561642adc}" ma:internalName="TaxCatchAll" ma:showField="CatchAllData" ma:web="bc2d96f8-f76f-46b3-b2c2-a8ec45c8f18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d95c8f1-3cc3-4b75-8c41-c750205dc126">
      <Terms xmlns="http://schemas.microsoft.com/office/infopath/2007/PartnerControls"/>
    </lcf76f155ced4ddcb4097134ff3c332f>
    <TaxCatchAll xmlns="bc2d96f8-f76f-46b3-b2c2-a8ec45c8f182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81B2117-967C-4E08-B509-88EA270D2FB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d95c8f1-3cc3-4b75-8c41-c750205dc126"/>
    <ds:schemaRef ds:uri="bc2d96f8-f76f-46b3-b2c2-a8ec45c8f18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5A46683-6DDB-4F31-AFED-9D6CED3F1BCB}">
  <ds:schemaRefs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http://purl.org/dc/terms/"/>
    <ds:schemaRef ds:uri="bc2d96f8-f76f-46b3-b2c2-a8ec45c8f182"/>
    <ds:schemaRef ds:uri="cd95c8f1-3cc3-4b75-8c41-c750205dc126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DF0B419-5C3A-4558-B410-556A5878D15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396</Words>
  <Application>Microsoft Office PowerPoint</Application>
  <PresentationFormat>Grand écran</PresentationFormat>
  <Paragraphs>69</Paragraphs>
  <Slides>18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Trebuchet MS</vt:lpstr>
      <vt:lpstr>Thème Office</vt:lpstr>
      <vt:lpstr>Présentation PowerPoint</vt:lpstr>
      <vt:lpstr>Retour sur l’atelier précédent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Une nuit en forêt</vt:lpstr>
      <vt:lpstr>Une nuit en forêt</vt:lpstr>
      <vt:lpstr>Une nuit en forêt</vt:lpstr>
      <vt:lpstr>Une nuit en forêt</vt:lpstr>
      <vt:lpstr>Une nuit en forêt</vt:lpstr>
      <vt:lpstr>Une nuit en forêt</vt:lpstr>
      <vt:lpstr>Une nuit en forêt</vt:lpstr>
      <vt:lpstr>Une nuit en forêt</vt:lpstr>
      <vt:lpstr>Une nuit en forêt</vt:lpstr>
      <vt:lpstr>Défi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Audrey Dupuis</dc:creator>
  <cp:lastModifiedBy>Caroline Marcoux (CISSSMC16)</cp:lastModifiedBy>
  <cp:revision>21</cp:revision>
  <dcterms:created xsi:type="dcterms:W3CDTF">2021-07-12T13:08:33Z</dcterms:created>
  <dcterms:modified xsi:type="dcterms:W3CDTF">2023-08-11T18:37:51Z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0x010100B787C06F5E01764594DD21339AA8897B</vt:lpwstr>
  </property>
  <property fmtid="{D5CDD505-2E9C-101B-9397-08002B2CF9AE}" pid="3" name="MediaServiceImageTags">
    <vt:lpwstr/>
  </property>
</Properties>
</file>