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71" r:id="rId5"/>
    <p:sldId id="259" r:id="rId6"/>
    <p:sldId id="277" r:id="rId7"/>
    <p:sldId id="278" r:id="rId8"/>
    <p:sldId id="279" r:id="rId9"/>
    <p:sldId id="256" r:id="rId10"/>
    <p:sldId id="260" r:id="rId11"/>
    <p:sldId id="280" r:id="rId12"/>
    <p:sldId id="275" r:id="rId13"/>
    <p:sldId id="272" r:id="rId14"/>
    <p:sldId id="283" r:id="rId15"/>
    <p:sldId id="273" r:id="rId16"/>
    <p:sldId id="263" r:id="rId17"/>
    <p:sldId id="257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5B80EEC-3FDE-7639-6BEF-92FF16B5F7A8}" name="Sloe Gestion" initials="SG" userId="650979b2b65ec432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Dupuis" initials="AD" lastIdx="1" clrIdx="0">
    <p:extLst>
      <p:ext uri="{19B8F6BF-5375-455C-9EA6-DF929625EA0E}">
        <p15:presenceInfo xmlns:p15="http://schemas.microsoft.com/office/powerpoint/2012/main" userId="Audrey Dupu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5F1DF4-DCEC-2E45-AA96-A1A2C0A68FD9}" v="36" dt="2023-07-17T19:29:18.2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4671"/>
  </p:normalViewPr>
  <p:slideViewPr>
    <p:cSldViewPr snapToGrid="0">
      <p:cViewPr varScale="1">
        <p:scale>
          <a:sx n="111" d="100"/>
          <a:sy n="111" d="100"/>
        </p:scale>
        <p:origin x="3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Élisa Thériault" userId="b307a219-fbde-4a7e-86c3-b56d69c3873f" providerId="ADAL" clId="{975F1DF4-DCEC-2E45-AA96-A1A2C0A68FD9}"/>
    <pc:docChg chg="undo custSel addSld delSld modSld sldOrd">
      <pc:chgData name="Élisa Thériault" userId="b307a219-fbde-4a7e-86c3-b56d69c3873f" providerId="ADAL" clId="{975F1DF4-DCEC-2E45-AA96-A1A2C0A68FD9}" dt="2023-07-17T19:30:10.418" v="99" actId="478"/>
      <pc:docMkLst>
        <pc:docMk/>
      </pc:docMkLst>
      <pc:sldChg chg="addSp modSp mod modAnim">
        <pc:chgData name="Élisa Thériault" userId="b307a219-fbde-4a7e-86c3-b56d69c3873f" providerId="ADAL" clId="{975F1DF4-DCEC-2E45-AA96-A1A2C0A68FD9}" dt="2023-07-14T18:45:05.477" v="82"/>
        <pc:sldMkLst>
          <pc:docMk/>
          <pc:sldMk cId="2700480953" sldId="260"/>
        </pc:sldMkLst>
        <pc:spChg chg="mod">
          <ac:chgData name="Élisa Thériault" userId="b307a219-fbde-4a7e-86c3-b56d69c3873f" providerId="ADAL" clId="{975F1DF4-DCEC-2E45-AA96-A1A2C0A68FD9}" dt="2023-07-03T18:18:12.294" v="73" actId="1076"/>
          <ac:spMkLst>
            <pc:docMk/>
            <pc:sldMk cId="2700480953" sldId="260"/>
            <ac:spMk id="3" creationId="{AFCB3CAD-3C22-450D-B5C4-2878CEC6D9D1}"/>
          </ac:spMkLst>
        </pc:spChg>
        <pc:spChg chg="add mod">
          <ac:chgData name="Élisa Thériault" userId="b307a219-fbde-4a7e-86c3-b56d69c3873f" providerId="ADAL" clId="{975F1DF4-DCEC-2E45-AA96-A1A2C0A68FD9}" dt="2023-07-03T18:18:22.668" v="75" actId="1076"/>
          <ac:spMkLst>
            <pc:docMk/>
            <pc:sldMk cId="2700480953" sldId="260"/>
            <ac:spMk id="5" creationId="{652B6FDC-A2A8-9CF5-4585-42B1FC941017}"/>
          </ac:spMkLst>
        </pc:spChg>
      </pc:sldChg>
      <pc:sldChg chg="addSp delSp modSp mod">
        <pc:chgData name="Élisa Thériault" userId="b307a219-fbde-4a7e-86c3-b56d69c3873f" providerId="ADAL" clId="{975F1DF4-DCEC-2E45-AA96-A1A2C0A68FD9}" dt="2023-07-17T19:30:10.418" v="99" actId="478"/>
        <pc:sldMkLst>
          <pc:docMk/>
          <pc:sldMk cId="3052005151" sldId="263"/>
        </pc:sldMkLst>
        <pc:picChg chg="add del mod">
          <ac:chgData name="Élisa Thériault" userId="b307a219-fbde-4a7e-86c3-b56d69c3873f" providerId="ADAL" clId="{975F1DF4-DCEC-2E45-AA96-A1A2C0A68FD9}" dt="2023-07-17T19:30:10.418" v="99" actId="478"/>
          <ac:picMkLst>
            <pc:docMk/>
            <pc:sldMk cId="3052005151" sldId="263"/>
            <ac:picMk id="4" creationId="{091AE433-5189-BDD6-702E-DE52406BAD1D}"/>
          </ac:picMkLst>
        </pc:picChg>
        <pc:picChg chg="add del mod">
          <ac:chgData name="Élisa Thériault" userId="b307a219-fbde-4a7e-86c3-b56d69c3873f" providerId="ADAL" clId="{975F1DF4-DCEC-2E45-AA96-A1A2C0A68FD9}" dt="2023-07-17T19:30:09.664" v="98" actId="478"/>
          <ac:picMkLst>
            <pc:docMk/>
            <pc:sldMk cId="3052005151" sldId="263"/>
            <ac:picMk id="7" creationId="{17471CDB-C943-960B-862D-226D1EAF8FF9}"/>
          </ac:picMkLst>
        </pc:picChg>
      </pc:sldChg>
      <pc:sldChg chg="modSp mod">
        <pc:chgData name="Élisa Thériault" userId="b307a219-fbde-4a7e-86c3-b56d69c3873f" providerId="ADAL" clId="{975F1DF4-DCEC-2E45-AA96-A1A2C0A68FD9}" dt="2023-07-03T15:48:46.549" v="48" actId="1076"/>
        <pc:sldMkLst>
          <pc:docMk/>
          <pc:sldMk cId="3951104552" sldId="272"/>
        </pc:sldMkLst>
        <pc:spChg chg="mod">
          <ac:chgData name="Élisa Thériault" userId="b307a219-fbde-4a7e-86c3-b56d69c3873f" providerId="ADAL" clId="{975F1DF4-DCEC-2E45-AA96-A1A2C0A68FD9}" dt="2023-07-03T15:48:43.060" v="45" actId="1076"/>
          <ac:spMkLst>
            <pc:docMk/>
            <pc:sldMk cId="3951104552" sldId="272"/>
            <ac:spMk id="3" creationId="{AFCB3CAD-3C22-450D-B5C4-2878CEC6D9D1}"/>
          </ac:spMkLst>
        </pc:spChg>
        <pc:picChg chg="mod">
          <ac:chgData name="Élisa Thériault" userId="b307a219-fbde-4a7e-86c3-b56d69c3873f" providerId="ADAL" clId="{975F1DF4-DCEC-2E45-AA96-A1A2C0A68FD9}" dt="2023-07-03T15:48:46.549" v="48" actId="1076"/>
          <ac:picMkLst>
            <pc:docMk/>
            <pc:sldMk cId="3951104552" sldId="272"/>
            <ac:picMk id="6" creationId="{FAE2CB18-E75C-4D47-ADEB-43C9264F72DC}"/>
          </ac:picMkLst>
        </pc:picChg>
      </pc:sldChg>
      <pc:sldChg chg="modSp mod">
        <pc:chgData name="Élisa Thériault" userId="b307a219-fbde-4a7e-86c3-b56d69c3873f" providerId="ADAL" clId="{975F1DF4-DCEC-2E45-AA96-A1A2C0A68FD9}" dt="2023-07-03T15:49:14.288" v="50" actId="1076"/>
        <pc:sldMkLst>
          <pc:docMk/>
          <pc:sldMk cId="826404567" sldId="273"/>
        </pc:sldMkLst>
        <pc:spChg chg="mod">
          <ac:chgData name="Élisa Thériault" userId="b307a219-fbde-4a7e-86c3-b56d69c3873f" providerId="ADAL" clId="{975F1DF4-DCEC-2E45-AA96-A1A2C0A68FD9}" dt="2023-07-03T15:49:11.905" v="49" actId="1076"/>
          <ac:spMkLst>
            <pc:docMk/>
            <pc:sldMk cId="826404567" sldId="273"/>
            <ac:spMk id="3" creationId="{AFCB3CAD-3C22-450D-B5C4-2878CEC6D9D1}"/>
          </ac:spMkLst>
        </pc:spChg>
        <pc:picChg chg="mod">
          <ac:chgData name="Élisa Thériault" userId="b307a219-fbde-4a7e-86c3-b56d69c3873f" providerId="ADAL" clId="{975F1DF4-DCEC-2E45-AA96-A1A2C0A68FD9}" dt="2023-07-03T15:49:14.288" v="50" actId="1076"/>
          <ac:picMkLst>
            <pc:docMk/>
            <pc:sldMk cId="826404567" sldId="273"/>
            <ac:picMk id="8" creationId="{D44D63D2-FDC0-437B-9743-BAB95383C2B3}"/>
          </ac:picMkLst>
        </pc:picChg>
      </pc:sldChg>
      <pc:sldChg chg="del">
        <pc:chgData name="Élisa Thériault" userId="b307a219-fbde-4a7e-86c3-b56d69c3873f" providerId="ADAL" clId="{975F1DF4-DCEC-2E45-AA96-A1A2C0A68FD9}" dt="2023-07-03T15:48:21.772" v="44" actId="2696"/>
        <pc:sldMkLst>
          <pc:docMk/>
          <pc:sldMk cId="409143935" sldId="276"/>
        </pc:sldMkLst>
      </pc:sldChg>
      <pc:sldChg chg="addSp modSp add mod">
        <pc:chgData name="Élisa Thériault" userId="b307a219-fbde-4a7e-86c3-b56d69c3873f" providerId="ADAL" clId="{975F1DF4-DCEC-2E45-AA96-A1A2C0A68FD9}" dt="2023-07-03T15:46:24.286" v="23" actId="1076"/>
        <pc:sldMkLst>
          <pc:docMk/>
          <pc:sldMk cId="51654286" sldId="280"/>
        </pc:sldMkLst>
        <pc:spChg chg="mod">
          <ac:chgData name="Élisa Thériault" userId="b307a219-fbde-4a7e-86c3-b56d69c3873f" providerId="ADAL" clId="{975F1DF4-DCEC-2E45-AA96-A1A2C0A68FD9}" dt="2023-07-03T15:46:24.286" v="23" actId="1076"/>
          <ac:spMkLst>
            <pc:docMk/>
            <pc:sldMk cId="51654286" sldId="280"/>
            <ac:spMk id="3" creationId="{AFCB3CAD-3C22-450D-B5C4-2878CEC6D9D1}"/>
          </ac:spMkLst>
        </pc:spChg>
        <pc:picChg chg="add mod">
          <ac:chgData name="Élisa Thériault" userId="b307a219-fbde-4a7e-86c3-b56d69c3873f" providerId="ADAL" clId="{975F1DF4-DCEC-2E45-AA96-A1A2C0A68FD9}" dt="2023-07-03T15:45:54.243" v="15" actId="1076"/>
          <ac:picMkLst>
            <pc:docMk/>
            <pc:sldMk cId="51654286" sldId="280"/>
            <ac:picMk id="1026" creationId="{2474CFE6-F60A-C566-78C4-9A796E8619A7}"/>
          </ac:picMkLst>
        </pc:picChg>
        <pc:picChg chg="add mod">
          <ac:chgData name="Élisa Thériault" userId="b307a219-fbde-4a7e-86c3-b56d69c3873f" providerId="ADAL" clId="{975F1DF4-DCEC-2E45-AA96-A1A2C0A68FD9}" dt="2023-07-03T15:46:21.362" v="22" actId="1076"/>
          <ac:picMkLst>
            <pc:docMk/>
            <pc:sldMk cId="51654286" sldId="280"/>
            <ac:picMk id="1028" creationId="{B6712B19-07E6-8EEF-189B-E673DEE66C9C}"/>
          </ac:picMkLst>
        </pc:picChg>
      </pc:sldChg>
      <pc:sldChg chg="modSp add del mod ord">
        <pc:chgData name="Élisa Thériault" userId="b307a219-fbde-4a7e-86c3-b56d69c3873f" providerId="ADAL" clId="{975F1DF4-DCEC-2E45-AA96-A1A2C0A68FD9}" dt="2023-07-03T18:19:05.181" v="76" actId="2696"/>
        <pc:sldMkLst>
          <pc:docMk/>
          <pc:sldMk cId="3048350408" sldId="281"/>
        </pc:sldMkLst>
        <pc:picChg chg="mod">
          <ac:chgData name="Élisa Thériault" userId="b307a219-fbde-4a7e-86c3-b56d69c3873f" providerId="ADAL" clId="{975F1DF4-DCEC-2E45-AA96-A1A2C0A68FD9}" dt="2023-07-03T15:47:33.598" v="36" actId="1076"/>
          <ac:picMkLst>
            <pc:docMk/>
            <pc:sldMk cId="3048350408" sldId="281"/>
            <ac:picMk id="27" creationId="{00000000-0000-0000-0000-000000000000}"/>
          </ac:picMkLst>
        </pc:picChg>
        <pc:picChg chg="mod">
          <ac:chgData name="Élisa Thériault" userId="b307a219-fbde-4a7e-86c3-b56d69c3873f" providerId="ADAL" clId="{975F1DF4-DCEC-2E45-AA96-A1A2C0A68FD9}" dt="2023-07-03T15:47:05.720" v="28" actId="14100"/>
          <ac:picMkLst>
            <pc:docMk/>
            <pc:sldMk cId="3048350408" sldId="281"/>
            <ac:picMk id="32" creationId="{00000000-0000-0000-0000-000000000000}"/>
          </ac:picMkLst>
        </pc:picChg>
        <pc:picChg chg="mod">
          <ac:chgData name="Élisa Thériault" userId="b307a219-fbde-4a7e-86c3-b56d69c3873f" providerId="ADAL" clId="{975F1DF4-DCEC-2E45-AA96-A1A2C0A68FD9}" dt="2023-07-03T15:46:53.335" v="26" actId="1076"/>
          <ac:picMkLst>
            <pc:docMk/>
            <pc:sldMk cId="3048350408" sldId="281"/>
            <ac:picMk id="34" creationId="{00000000-0000-0000-0000-000000000000}"/>
          </ac:picMkLst>
        </pc:picChg>
        <pc:picChg chg="mod">
          <ac:chgData name="Élisa Thériault" userId="b307a219-fbde-4a7e-86c3-b56d69c3873f" providerId="ADAL" clId="{975F1DF4-DCEC-2E45-AA96-A1A2C0A68FD9}" dt="2023-07-03T15:47:27.336" v="34" actId="1076"/>
          <ac:picMkLst>
            <pc:docMk/>
            <pc:sldMk cId="3048350408" sldId="281"/>
            <ac:picMk id="36" creationId="{00000000-0000-0000-0000-000000000000}"/>
          </ac:picMkLst>
        </pc:picChg>
        <pc:picChg chg="mod">
          <ac:chgData name="Élisa Thériault" userId="b307a219-fbde-4a7e-86c3-b56d69c3873f" providerId="ADAL" clId="{975F1DF4-DCEC-2E45-AA96-A1A2C0A68FD9}" dt="2023-07-03T15:47:50.462" v="40" actId="1076"/>
          <ac:picMkLst>
            <pc:docMk/>
            <pc:sldMk cId="3048350408" sldId="281"/>
            <ac:picMk id="38" creationId="{00000000-0000-0000-0000-000000000000}"/>
          </ac:picMkLst>
        </pc:picChg>
        <pc:picChg chg="mod">
          <ac:chgData name="Élisa Thériault" userId="b307a219-fbde-4a7e-86c3-b56d69c3873f" providerId="ADAL" clId="{975F1DF4-DCEC-2E45-AA96-A1A2C0A68FD9}" dt="2023-07-03T15:47:42.727" v="38" actId="1076"/>
          <ac:picMkLst>
            <pc:docMk/>
            <pc:sldMk cId="3048350408" sldId="281"/>
            <ac:picMk id="57" creationId="{00000000-0000-0000-0000-000000000000}"/>
          </ac:picMkLst>
        </pc:picChg>
      </pc:sldChg>
      <pc:sldChg chg="add del ord">
        <pc:chgData name="Élisa Thériault" userId="b307a219-fbde-4a7e-86c3-b56d69c3873f" providerId="ADAL" clId="{975F1DF4-DCEC-2E45-AA96-A1A2C0A68FD9}" dt="2023-07-03T15:48:00.921" v="42" actId="2696"/>
        <pc:sldMkLst>
          <pc:docMk/>
          <pc:sldMk cId="4231582535" sldId="282"/>
        </pc:sldMkLst>
      </pc:sldChg>
      <pc:sldChg chg="addSp delSp modSp add mod ord">
        <pc:chgData name="Élisa Thériault" userId="b307a219-fbde-4a7e-86c3-b56d69c3873f" providerId="ADAL" clId="{975F1DF4-DCEC-2E45-AA96-A1A2C0A68FD9}" dt="2023-07-17T19:28:41.219" v="85" actId="478"/>
        <pc:sldMkLst>
          <pc:docMk/>
          <pc:sldMk cId="2531742581" sldId="283"/>
        </pc:sldMkLst>
        <pc:picChg chg="add del mod">
          <ac:chgData name="Élisa Thériault" userId="b307a219-fbde-4a7e-86c3-b56d69c3873f" providerId="ADAL" clId="{975F1DF4-DCEC-2E45-AA96-A1A2C0A68FD9}" dt="2023-07-17T19:28:41.219" v="85" actId="478"/>
          <ac:picMkLst>
            <pc:docMk/>
            <pc:sldMk cId="2531742581" sldId="283"/>
            <ac:picMk id="2" creationId="{11483E69-8638-AF77-E8A8-94739986D98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48363-C436-4461-ABE3-DB9DAC098BA5}" type="datetimeFigureOut">
              <a:rPr lang="fr-CA" smtClean="0"/>
              <a:t>2023-08-11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16CAA-E6FE-4E83-B00F-F0CD50DE205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47079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3D3CE-14AF-44E5-9E9E-2C6E6667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B72BE2-D996-48FF-8872-DE0B765F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040F8-1AC7-4DDE-8CA8-C25E3C39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2FE80-4539-4748-A78D-758A5AA2BCB1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EB756F-3E74-42BB-8254-863A174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CE53-05B4-4B51-9F33-76DFC410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899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BB800-36B8-40E2-8CC5-075129E8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55533-A4EC-432F-9112-1604FCA5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20EC3-8C1B-4F1A-BE9F-06BC49FF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C75D0-2C71-48E0-B618-1B3426DD7669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38340-6B02-48E4-AF2D-C0FABABD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D51069-9148-4F87-B805-A87B4807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55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58AC7E-36C7-4B0B-A279-C12B4C2BB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141763-0F75-4152-B941-3CF11DF2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5483E4-E8F4-4E97-A87D-F150CDA4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209FD-09A7-4725-AB35-7421B6BC50AE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45879-FEF2-4529-80DD-4109363F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F71C3A-279B-4F2E-9F8D-11396F45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653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7216C2-18E4-4122-B4FA-E31EBB9D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15760-34FA-40B8-A870-B6F8524D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34C8F-64B1-4BB3-AE52-BD465628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152AE-2EBB-4438-BE0F-1360B2BCEAEC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F79954-6D49-42B1-8876-651D8F5E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2342D8-5AC7-4141-9459-80E09B6D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344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027E-3A99-4380-BD55-7EC64430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465FD8-1C87-4A31-A382-3134AA3C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B7CE8-9504-4B64-86DF-B7DDB48A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7F11-C2C5-4798-84B5-7E35C1125C81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E81B9F-1CE0-413D-BF74-F506F905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0DF48-3AB1-4177-BA5D-5AAFCEB4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22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ABE82-E545-44F8-8B57-C60E9F20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92BEA-72C3-4508-A31C-7DFF104C9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04914F-E490-4B2B-BC40-54336131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C735BC-1C3C-47B1-A127-5B32B297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482EA-6839-43C2-813B-5467D26C20CA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5AB14E-25EA-4469-940E-85DBBDEA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54A577-E36F-4571-89DC-0637733D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01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7EC3-20B9-456B-BF2A-1EB685F2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60F2A9-6C6B-4BEB-8EB0-FDCEE0A2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13F80F-F404-41B3-AE4A-854128D27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C2AB59-4D3A-49BE-B002-AC8E91021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17B4C4-634E-4932-A2E5-30F07620E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51ACF2A-DD1E-4A7C-AA2C-9906A877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63B67-6270-418F-9F0D-BD7FA1F935F1}" type="datetime1">
              <a:rPr lang="fr-CA" smtClean="0"/>
              <a:t>2023-08-11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5508BD-1C1A-455E-B820-F74055EE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03A265-83D1-45BE-A1FA-26FFE521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970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8B16C-45FC-45F6-82AF-030FBE60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E8B33B-7D62-48ED-8A5D-0FD9EC66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AEA2B-753C-4BC1-ACFD-FC744C62E40E}" type="datetime1">
              <a:rPr lang="fr-CA" smtClean="0"/>
              <a:t>2023-08-11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6617B6-4E63-4154-82B2-79ACCC0A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6D0656-937B-4F59-85C8-15E59C70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376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A1F399-E266-42E6-B85C-40F646E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01DDE-191B-4659-8259-E949726A458A}" type="datetime1">
              <a:rPr lang="fr-CA" smtClean="0"/>
              <a:t>2023-08-11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CBF460-B069-4A92-8CC0-B245BBC3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81962B-9765-41BF-9029-C8B203FE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32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EF963-0F58-4A4C-A39F-5F076480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47426-5167-4CA5-99DE-FE3C46B4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540BF6-F17C-438A-ACAB-5A1E26BC5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ED5592-8971-4F18-81D2-E46FD0F4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061CA-4A28-48C0-845C-B8782CA5DDA3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68E751-8210-4BEF-9993-EC277B57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5D4A9-0788-4ACC-9C13-ABA547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5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1F347-5042-45C5-8C8C-25FC57F0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038D53-D22C-4893-B71B-881C172C8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2B903E-BA25-47D8-ACB4-68308CF5E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D9D55E-7921-47C2-9C2C-A7C97A00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F7923-B234-4227-8C70-074A8BD5E7F5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5FA527-F6C6-4C2F-9E4C-9C3ACF8C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E7808-331D-4EBC-9EBE-B5A15B74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47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4E022E-EE2C-4453-99A5-58594152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1E99C-3C72-4016-A3C6-20A47CD8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24E14C-17D5-4CCF-B37B-9C161C897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4ED40-0045-4155-A719-4C6A9F506B10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6B07F2-177B-4522-B3E0-8033EE35D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0F1EBC-A2A1-4196-9764-DBBE014A6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927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2.xml"/><Relationship Id="rId7" Type="http://schemas.openxmlformats.org/officeDocument/2006/relationships/image" Target="../media/image8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4.xml"/><Relationship Id="rId10" Type="http://schemas.openxmlformats.org/officeDocument/2006/relationships/image" Target="../media/image13.png"/><Relationship Id="rId4" Type="http://schemas.openxmlformats.org/officeDocument/2006/relationships/tags" Target="../tags/tag23.xml"/><Relationship Id="rId9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7.jpeg"/><Relationship Id="rId1" Type="http://schemas.openxmlformats.org/officeDocument/2006/relationships/tags" Target="../tags/tag25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8.xml"/><Relationship Id="rId7" Type="http://schemas.openxmlformats.org/officeDocument/2006/relationships/image" Target="../media/image8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0.xml"/><Relationship Id="rId10" Type="http://schemas.openxmlformats.org/officeDocument/2006/relationships/image" Target="../media/image30.png"/><Relationship Id="rId4" Type="http://schemas.openxmlformats.org/officeDocument/2006/relationships/tags" Target="../tags/tag29.xml"/><Relationship Id="rId9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3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3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9.xml"/><Relationship Id="rId7" Type="http://schemas.openxmlformats.org/officeDocument/2006/relationships/image" Target="../media/image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tags" Target="../tags/tag14.xml"/><Relationship Id="rId7" Type="http://schemas.openxmlformats.org/officeDocument/2006/relationships/image" Target="../media/image9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tags" Target="../tags/tag15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tags" Target="../tags/tag18.xml"/><Relationship Id="rId7" Type="http://schemas.openxmlformats.org/officeDocument/2006/relationships/image" Target="../media/image9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5213154-3A43-40A0-A065-68A0AD1FF9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Image 4" descr="Une image contenant texte, poupée, jouet&#10;&#10;Description générée automatiquement">
            <a:extLst>
              <a:ext uri="{FF2B5EF4-FFF2-40B4-BE49-F238E27FC236}">
                <a16:creationId xmlns:a16="http://schemas.microsoft.com/office/drawing/2014/main" id="{1C48EABB-EE78-43BF-B22D-D1CC5A1D692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06" y="1"/>
            <a:ext cx="9109587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99A4B3F-0233-4AF5-A09F-673AA58BDD1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650793" y="216310"/>
            <a:ext cx="1140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>
                <a:solidFill>
                  <a:srgbClr val="00CC99"/>
                </a:solidFill>
              </a:rPr>
              <a:t>1</a:t>
            </a:r>
            <a:r>
              <a:rPr lang="fr-CA" baseline="30000">
                <a:solidFill>
                  <a:srgbClr val="00CC99"/>
                </a:solidFill>
              </a:rPr>
              <a:t>re</a:t>
            </a:r>
            <a:r>
              <a:rPr lang="fr-CA">
                <a:solidFill>
                  <a:srgbClr val="00CC99"/>
                </a:solidFill>
              </a:rPr>
              <a:t> année</a:t>
            </a:r>
          </a:p>
          <a:p>
            <a:r>
              <a:rPr lang="fr-CA">
                <a:solidFill>
                  <a:srgbClr val="00CC99"/>
                </a:solidFill>
              </a:rPr>
              <a:t>Atelier 1.1</a:t>
            </a:r>
          </a:p>
        </p:txBody>
      </p:sp>
    </p:spTree>
    <p:extLst>
      <p:ext uri="{BB962C8B-B14F-4D97-AF65-F5344CB8AC3E}">
        <p14:creationId xmlns:p14="http://schemas.microsoft.com/office/powerpoint/2010/main" val="2521460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102589" y="1951847"/>
            <a:ext cx="9986819" cy="3389940"/>
          </a:xfrm>
        </p:spPr>
        <p:txBody>
          <a:bodyPr>
            <a:normAutofit/>
          </a:bodyPr>
          <a:lstStyle/>
          <a:p>
            <a:pPr marL="0" marR="449580" lvl="1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r>
              <a:rPr lang="fr-CA" sz="28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Maintenant que la cabane est terminée… Parlons de tes qualités.</a:t>
            </a:r>
          </a:p>
          <a:p>
            <a:pPr marL="0" marR="449580" lvl="1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57200" marR="449580" lvl="1" indent="-457200" algn="just">
              <a:spcBef>
                <a:spcPts val="35"/>
              </a:spcBef>
              <a:tabLst>
                <a:tab pos="2000885" algn="l"/>
              </a:tabLst>
            </a:pPr>
            <a:r>
              <a:rPr lang="fr-CA" sz="28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Nomme une qualité que tu possèdes et que tu as utilisée durant la construction de la cabane.</a:t>
            </a:r>
          </a:p>
          <a:p>
            <a:pPr marL="457200" marR="449580" lvl="1" indent="-457200" algn="just">
              <a:spcBef>
                <a:spcPts val="35"/>
              </a:spcBef>
              <a:tabLst>
                <a:tab pos="2000885" algn="l"/>
              </a:tabLst>
            </a:pPr>
            <a:endParaRPr lang="fr-CA" sz="1400" dirty="0">
              <a:solidFill>
                <a:srgbClr val="000000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457200" marR="449580" lvl="1" indent="-457200" algn="just">
              <a:spcBef>
                <a:spcPts val="35"/>
              </a:spcBef>
              <a:tabLst>
                <a:tab pos="2000885" algn="l"/>
              </a:tabLst>
            </a:pPr>
            <a:r>
              <a:rPr lang="fr-CA" sz="28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Nomme une qualité que tu as vue chez tes camarades.</a:t>
            </a: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7" name="Graphique 6" descr="Bus contour">
            <a:extLst>
              <a:ext uri="{FF2B5EF4-FFF2-40B4-BE49-F238E27FC236}">
                <a16:creationId xmlns:a16="http://schemas.microsoft.com/office/drawing/2014/main" id="{E4E93B3F-6942-4C96-AC70-C4C58AED4CE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876937" y="570706"/>
            <a:ext cx="914400" cy="914400"/>
          </a:xfrm>
          <a:prstGeom prst="rect">
            <a:avLst/>
          </a:prstGeom>
        </p:spPr>
      </p:pic>
      <p:pic>
        <p:nvPicPr>
          <p:cNvPr id="6" name="Image 5" descr="Une image contenant jouet, poupée&#10;&#10;Description générée automatiquement">
            <a:extLst>
              <a:ext uri="{FF2B5EF4-FFF2-40B4-BE49-F238E27FC236}">
                <a16:creationId xmlns:a16="http://schemas.microsoft.com/office/drawing/2014/main" id="{FAE2CB18-E75C-4D47-ADEB-43C9264F72D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058">
            <a:off x="9634175" y="3928311"/>
            <a:ext cx="1843883" cy="2224816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ECC3DF8C-FB1D-861B-2971-1EF9CF793108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24164" y="365124"/>
            <a:ext cx="10515600" cy="1325563"/>
          </a:xfrm>
        </p:spPr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Camping HORS-PISTE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51104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CC3DF8C-FB1D-861B-2971-1EF9CF793108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4701" y="26723"/>
            <a:ext cx="10515600" cy="698801"/>
          </a:xfrm>
        </p:spPr>
        <p:txBody>
          <a:bodyPr>
            <a:normAutofit/>
          </a:bodyPr>
          <a:lstStyle/>
          <a:p>
            <a:pPr algn="ctr"/>
            <a:r>
              <a:rPr lang="fr-CA" sz="4000" b="1" dirty="0">
                <a:solidFill>
                  <a:srgbClr val="00CC99"/>
                </a:solidFill>
              </a:rPr>
              <a:t>Liste des qualités</a:t>
            </a:r>
          </a:p>
        </p:txBody>
      </p:sp>
      <p:pic>
        <p:nvPicPr>
          <p:cNvPr id="25" name="Image 24" descr="Afficher l’image sourc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66" y="2169252"/>
            <a:ext cx="1181100" cy="1443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25" descr="Afficher l’image sourc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86" y="73660"/>
            <a:ext cx="1430655" cy="147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 26" descr="Afficher l’image sourc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860" y="440711"/>
            <a:ext cx="1613086" cy="143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 27" descr="Afficher l’image sourc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463" y="840089"/>
            <a:ext cx="1514475" cy="1453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 28" descr="Résultat d’images pour emoji calme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220" y="786747"/>
            <a:ext cx="1343660" cy="132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29" descr="Afficher l’image source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922" y="440586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 30" descr="Afficher l’image source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612" y="10969"/>
            <a:ext cx="1496695" cy="1334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 31" descr="Afficher l’image source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689" y="2583543"/>
            <a:ext cx="2097866" cy="1492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 32" descr="Afficher l’image source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415" y="2506062"/>
            <a:ext cx="1103988" cy="116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Image 33" descr="Afficher l’image source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937" y="2810510"/>
            <a:ext cx="1920663" cy="1236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 descr="Afficher l’image source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189" y="2106615"/>
            <a:ext cx="1430020" cy="1490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 35" descr="Afficher l’image source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2" y="4223872"/>
            <a:ext cx="2574507" cy="1812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Image 37" descr="Afficher l’image source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384" y="4150408"/>
            <a:ext cx="1678665" cy="169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Image 38" descr="Afficher l’image source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391" y="4761325"/>
            <a:ext cx="1244600" cy="145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Image 39" descr="Afficher l’image source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341" y="4456906"/>
            <a:ext cx="1657119" cy="16505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/>
          <p:cNvSpPr txBox="1"/>
          <p:nvPr/>
        </p:nvSpPr>
        <p:spPr>
          <a:xfrm>
            <a:off x="18795" y="1417475"/>
            <a:ext cx="2145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/>
              <a:t>Souriant/souriante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2370783" y="1894000"/>
            <a:ext cx="1357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/>
              <a:t>Intelligent/intelligente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4304063" y="2169252"/>
            <a:ext cx="1788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/>
              <a:t>Amical/amicale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6965414" y="2003876"/>
            <a:ext cx="837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/>
              <a:t>Calme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8635538" y="1772690"/>
            <a:ext cx="2362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/>
              <a:t>Courageux/</a:t>
            </a:r>
          </a:p>
          <a:p>
            <a:r>
              <a:rPr lang="fr-CA" sz="2000" dirty="0"/>
              <a:t>courageuse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10343999" y="1253856"/>
            <a:ext cx="1807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/>
              <a:t>Créatif/créative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6181152" y="3708940"/>
            <a:ext cx="749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/>
              <a:t>Drôle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177867" y="3561920"/>
            <a:ext cx="1585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/>
              <a:t>Débrouillard/débrouillarde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3278668" y="4009167"/>
            <a:ext cx="1235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/>
              <a:t>Énergique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7422403" y="3975440"/>
            <a:ext cx="2891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/>
              <a:t>Persévérant/persévérante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10247083" y="3389610"/>
            <a:ext cx="1899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/>
              <a:t>Patient/patiente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96707" y="5735465"/>
            <a:ext cx="205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/>
              <a:t>Manuel/manuelle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2487410" y="6287121"/>
            <a:ext cx="1957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/>
              <a:t>Curieux/curieuse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4990555" y="5644310"/>
            <a:ext cx="1678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/>
              <a:t>Gentil/gentille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7082327" y="6237651"/>
            <a:ext cx="2546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/>
              <a:t>Imaginatif/imaginative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10727665" y="6006283"/>
            <a:ext cx="1308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/>
              <a:t>Motivant/motivante</a:t>
            </a:r>
          </a:p>
        </p:txBody>
      </p:sp>
      <p:pic>
        <p:nvPicPr>
          <p:cNvPr id="57" name="Image 56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2075" y="4884764"/>
            <a:ext cx="1529527" cy="14527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31742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-133350" y="1957464"/>
            <a:ext cx="10515600" cy="33899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449580" lvl="1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CA" sz="2800" dirty="0"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1143000" marR="449580" indent="-457200">
              <a:spcBef>
                <a:spcPts val="35"/>
              </a:spcBef>
              <a:tabLst>
                <a:tab pos="2000885" algn="l"/>
              </a:tabLst>
            </a:pPr>
            <a:r>
              <a:rPr lang="fr-CA" sz="2800" dirty="0"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Est-ce </a:t>
            </a:r>
            <a:r>
              <a:rPr lang="fr-FR" sz="2800" spc="-15" dirty="0">
                <a:effectLst/>
                <a:latin typeface="Calibri"/>
                <a:ea typeface="Arial" panose="020B0604020202020204" pitchFamily="34" charset="0"/>
                <a:cs typeface="Calibri"/>
              </a:rPr>
              <a:t>que </a:t>
            </a:r>
            <a:r>
              <a:rPr lang="fr-FR" sz="28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tout le monde a des qualités? </a:t>
            </a:r>
            <a:r>
              <a:rPr lang="fr" dirty="0">
                <a:effectLst/>
                <a:ea typeface="+mn-lt"/>
                <a:cs typeface="+mn-lt"/>
              </a:rPr>
              <a:t>Sont-elles </a:t>
            </a:r>
            <a:r>
              <a:rPr lang="fr" dirty="0">
                <a:ea typeface="+mn-lt"/>
                <a:cs typeface="+mn-lt"/>
              </a:rPr>
              <a:t>pareilles pour tout le monde</a:t>
            </a:r>
            <a:r>
              <a:rPr lang="fr" dirty="0">
                <a:effectLst/>
                <a:ea typeface="+mn-lt"/>
                <a:cs typeface="+mn-lt"/>
              </a:rPr>
              <a:t>?</a:t>
            </a:r>
            <a:r>
              <a:rPr lang="fr" dirty="0">
                <a:ea typeface="+mn-lt"/>
                <a:cs typeface="+mn-lt"/>
              </a:rPr>
              <a:t/>
            </a:r>
            <a:br>
              <a:rPr lang="fr" dirty="0">
                <a:ea typeface="+mn-lt"/>
                <a:cs typeface="+mn-lt"/>
              </a:rPr>
            </a:br>
            <a:endParaRPr lang="fr" dirty="0">
              <a:latin typeface="Calibri"/>
              <a:ea typeface="+mn-lt"/>
              <a:cs typeface="Calibri"/>
            </a:endParaRPr>
          </a:p>
          <a:p>
            <a:pPr marL="1143000" marR="449580" indent="-457200">
              <a:spcBef>
                <a:spcPts val="35"/>
              </a:spcBef>
              <a:tabLst>
                <a:tab pos="2000885" algn="l"/>
              </a:tabLst>
            </a:pPr>
            <a:r>
              <a:rPr lang="fr-CA" sz="2800" dirty="0">
                <a:latin typeface="Calibri"/>
                <a:ea typeface="Trebuchet MS" panose="020B0603020202020204" pitchFamily="34" charset="0"/>
                <a:cs typeface="Trebuchet MS" panose="020B0603020202020204" pitchFamily="34" charset="0"/>
              </a:rPr>
              <a:t>À quoi ça sert de </a:t>
            </a:r>
            <a:r>
              <a:rPr lang="fr-FR" sz="28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connaître </a:t>
            </a:r>
            <a:r>
              <a:rPr lang="fr-FR" dirty="0">
                <a:latin typeface="Calibri"/>
                <a:ea typeface="Trebuchet MS" panose="020B0603020202020204" pitchFamily="34" charset="0"/>
                <a:cs typeface="Calibri"/>
              </a:rPr>
              <a:t>nos qualités</a:t>
            </a:r>
            <a:r>
              <a:rPr lang="fr-FR" sz="28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? Pourquoi sont-elles importantes</a:t>
            </a:r>
            <a:r>
              <a:rPr lang="fr-CA" sz="2800" dirty="0">
                <a:latin typeface="Calibri"/>
                <a:ea typeface="Trebuchet MS" panose="020B0603020202020204" pitchFamily="34" charset="0"/>
                <a:cs typeface="Calibri"/>
              </a:rPr>
              <a:t>?</a:t>
            </a:r>
            <a:endParaRPr lang="fr-CA" dirty="0">
              <a:cs typeface="Calibri" panose="020F0502020204030204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7" name="Graphique 6" descr="Bus contour">
            <a:extLst>
              <a:ext uri="{FF2B5EF4-FFF2-40B4-BE49-F238E27FC236}">
                <a16:creationId xmlns:a16="http://schemas.microsoft.com/office/drawing/2014/main" id="{E4E93B3F-6942-4C96-AC70-C4C58AED4CE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876937" y="570706"/>
            <a:ext cx="914400" cy="914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4D63D2-FDC0-437B-9743-BAB95383C2B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89" y="2124682"/>
            <a:ext cx="1227945" cy="2829399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4012B3C5-8F89-CF82-EE3C-4B31B0FF6B9C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24164" y="365124"/>
            <a:ext cx="10515600" cy="1325563"/>
          </a:xfrm>
        </p:spPr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Camping HORS-PISTE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26404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737" y="33271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 dirty="0">
                <a:solidFill>
                  <a:srgbClr val="00CC99"/>
                </a:solidFill>
              </a:rPr>
              <a:t>Défi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09737" y="2078240"/>
            <a:ext cx="3916081" cy="2103280"/>
          </a:xfrm>
          <a:ln w="38100">
            <a:solidFill>
              <a:srgbClr val="00CC99"/>
            </a:solidFill>
          </a:ln>
        </p:spPr>
        <p:txBody>
          <a:bodyPr>
            <a:noAutofit/>
          </a:bodyPr>
          <a:lstStyle/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r>
              <a:rPr lang="fr-CA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D’ici le prochain atelier HORS-PISTE, </a:t>
            </a:r>
            <a:r>
              <a:rPr lang="fr-CA" spc="-15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nomme une qualité que tu remarques chez un ami ou une amie.</a:t>
            </a:r>
            <a:endParaRPr lang="fr-CA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8" name="Image 7" descr="Une image contenant poupée&#10;&#10;Description générée automatiquement">
            <a:extLst>
              <a:ext uri="{FF2B5EF4-FFF2-40B4-BE49-F238E27FC236}">
                <a16:creationId xmlns:a16="http://schemas.microsoft.com/office/drawing/2014/main" id="{C08EBB25-FDFA-47AA-B203-B197F9DE74C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1" y="1859060"/>
            <a:ext cx="1670787" cy="2541639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2005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41A2762-4667-40EC-A7C7-D7B71DF28CE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051" name="2F3E150A-B200-482F-9D4C-1521080F5A48">
            <a:extLst>
              <a:ext uri="{FF2B5EF4-FFF2-40B4-BE49-F238E27FC236}">
                <a16:creationId xmlns:a16="http://schemas.microsoft.com/office/drawing/2014/main" id="{0267A0BF-4E70-48AE-AA1E-1FDAE3BAE24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8778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tableau blanc&#10;&#10;Description générée automatiquement">
            <a:extLst>
              <a:ext uri="{FF2B5EF4-FFF2-40B4-BE49-F238E27FC236}">
                <a16:creationId xmlns:a16="http://schemas.microsoft.com/office/drawing/2014/main" id="{49214ACB-6EBB-4B21-AEA4-481C8666B39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4"/>
          <a:stretch/>
        </p:blipFill>
        <p:spPr>
          <a:xfrm>
            <a:off x="3349723" y="0"/>
            <a:ext cx="8775222" cy="681407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D90E16-3662-46B1-B091-2D84FD32CC3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7030" y="2173553"/>
            <a:ext cx="3343481" cy="2320608"/>
          </a:xfrm>
          <a:ln w="38100">
            <a:solidFill>
              <a:srgbClr val="00CC99"/>
            </a:solidFill>
          </a:ln>
        </p:spPr>
        <p:txBody>
          <a:bodyPr>
            <a:normAutofit/>
          </a:bodyPr>
          <a:lstStyle/>
          <a:p>
            <a:pPr algn="ctr"/>
            <a:r>
              <a:rPr lang="fr-CA" dirty="0">
                <a:solidFill>
                  <a:srgbClr val="00CC99"/>
                </a:solidFill>
                <a:latin typeface="+mn-lt"/>
                <a:cs typeface="Calibri Light"/>
              </a:rPr>
              <a:t>Les aventures de Léo et de Charlie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1416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2AD3D50C-27F5-9DBD-4940-2C2508324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58025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62D9D3BB-346D-AAC0-15AA-390F8D920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43847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310C38F-B572-350B-B0E4-30AF974DC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78768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87923C18-F9A9-4280-8A1A-75E1CB6D5310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526C790E-6713-4D1E-A8A6-79AFDF01B1B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4" b="9790"/>
          <a:stretch/>
        </p:blipFill>
        <p:spPr bwMode="auto">
          <a:xfrm>
            <a:off x="0" y="1271"/>
            <a:ext cx="12192000" cy="685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7915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24164" y="365124"/>
            <a:ext cx="10515600" cy="1325563"/>
          </a:xfrm>
        </p:spPr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Camping HORS-PISTE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865746" y="1944532"/>
            <a:ext cx="9088581" cy="27856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449580" lvl="1" indent="0" algn="ctr">
              <a:spcBef>
                <a:spcPts val="35"/>
              </a:spcBef>
              <a:buNone/>
              <a:tabLst>
                <a:tab pos="2000885" algn="l"/>
              </a:tabLst>
            </a:pPr>
            <a:r>
              <a:rPr lang="fr-CA" sz="36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Sais-tu ce qu'est une qualité? </a:t>
            </a:r>
          </a:p>
          <a:p>
            <a:pPr marL="0" marR="449580" lvl="1" indent="0" algn="ctr">
              <a:spcBef>
                <a:spcPts val="35"/>
              </a:spcBef>
              <a:buNone/>
              <a:tabLst>
                <a:tab pos="2000885" algn="l"/>
              </a:tabLst>
            </a:pPr>
            <a:endParaRPr lang="fr-CA" sz="3600" dirty="0"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9580" lvl="1" indent="0" algn="ctr">
              <a:spcBef>
                <a:spcPts val="35"/>
              </a:spcBef>
              <a:buNone/>
              <a:tabLst>
                <a:tab pos="2000885" algn="l"/>
              </a:tabLst>
            </a:pPr>
            <a:endParaRPr lang="fr-CA" sz="36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9580" lvl="1" indent="0" algn="ctr">
              <a:spcBef>
                <a:spcPts val="35"/>
              </a:spcBef>
              <a:buNone/>
              <a:tabLst>
                <a:tab pos="2000885" algn="l"/>
              </a:tabLst>
            </a:pPr>
            <a:endParaRPr lang="fr" sz="3600" dirty="0">
              <a:ea typeface="+mn-lt"/>
              <a:cs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-120" y="5388077"/>
            <a:ext cx="12191999" cy="1469923"/>
          </a:xfrm>
          <a:prstGeom prst="rect">
            <a:avLst/>
          </a:prstGeom>
        </p:spPr>
      </p:pic>
      <p:pic>
        <p:nvPicPr>
          <p:cNvPr id="7" name="Graphique 6" descr="Bus contour">
            <a:extLst>
              <a:ext uri="{FF2B5EF4-FFF2-40B4-BE49-F238E27FC236}">
                <a16:creationId xmlns:a16="http://schemas.microsoft.com/office/drawing/2014/main" id="{E4E93B3F-6942-4C96-AC70-C4C58AED4CE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876937" y="570706"/>
            <a:ext cx="914400" cy="914400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52B6FDC-A2A8-9CF5-4585-42B1FC941017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865745" y="2602406"/>
            <a:ext cx="9088581" cy="27856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449580" lvl="1" indent="0" algn="ctr">
              <a:spcBef>
                <a:spcPts val="35"/>
              </a:spcBef>
              <a:buFont typeface="Arial" panose="020B0604020202020204" pitchFamily="34" charset="0"/>
              <a:buNone/>
              <a:tabLst>
                <a:tab pos="2000885" algn="l"/>
              </a:tabLst>
            </a:pPr>
            <a:endParaRPr lang="fr-CA" sz="3600" dirty="0"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9580" lvl="1" indent="0" algn="ctr">
              <a:lnSpc>
                <a:spcPct val="120000"/>
              </a:lnSpc>
              <a:spcBef>
                <a:spcPts val="35"/>
              </a:spcBef>
              <a:buFont typeface="Arial" panose="020B0604020202020204" pitchFamily="34" charset="0"/>
              <a:buNone/>
              <a:tabLst>
                <a:tab pos="2000885" algn="l"/>
              </a:tabLst>
            </a:pPr>
            <a:r>
              <a:rPr lang="fr-FR" sz="3600" dirty="0">
                <a:ea typeface="+mn-lt"/>
                <a:cs typeface="+mn-lt"/>
              </a:rPr>
              <a:t>C’est ce qui décrit une personne, ce qu’on lui trouve de spécial, ce qu’on aime chez elle.</a:t>
            </a:r>
            <a:endParaRPr lang="fr-CA" sz="3600" dirty="0">
              <a:ea typeface="+mn-lt"/>
              <a:cs typeface="+mn-lt"/>
            </a:endParaRPr>
          </a:p>
          <a:p>
            <a:pPr marL="0" marR="449580" lvl="1" indent="0" algn="ctr">
              <a:spcBef>
                <a:spcPts val="35"/>
              </a:spcBef>
              <a:buFont typeface="Arial" panose="020B0604020202020204" pitchFamily="34" charset="0"/>
              <a:buNone/>
              <a:tabLst>
                <a:tab pos="2000885" algn="l"/>
              </a:tabLst>
            </a:pPr>
            <a:endParaRPr lang="fr-CA" sz="36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9580" lvl="1" indent="0" algn="ctr">
              <a:spcBef>
                <a:spcPts val="35"/>
              </a:spcBef>
              <a:buFont typeface="Arial" panose="020B0604020202020204" pitchFamily="34" charset="0"/>
              <a:buNone/>
              <a:tabLst>
                <a:tab pos="2000885" algn="l"/>
              </a:tabLst>
            </a:pPr>
            <a:endParaRPr lang="fr" sz="3600" dirty="0">
              <a:ea typeface="+mn-lt"/>
              <a:cs typeface="+mn-lt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048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24164" y="365124"/>
            <a:ext cx="10515600" cy="1325563"/>
          </a:xfrm>
        </p:spPr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Camping HORS-PISTE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333739" y="1473492"/>
            <a:ext cx="6076922" cy="37796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449580" lvl="1" indent="0" algn="ctr">
              <a:spcBef>
                <a:spcPts val="35"/>
              </a:spcBef>
              <a:buNone/>
              <a:tabLst>
                <a:tab pos="2000885" algn="l"/>
              </a:tabLst>
            </a:pPr>
            <a:endParaRPr lang="fr-CA" sz="36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9580" lvl="1" indent="0" algn="ctr">
              <a:spcBef>
                <a:spcPts val="35"/>
              </a:spcBef>
              <a:buNone/>
              <a:tabLst>
                <a:tab pos="2000885" algn="l"/>
              </a:tabLst>
            </a:pPr>
            <a:endParaRPr lang="fr" sz="3600" dirty="0">
              <a:ea typeface="+mn-lt"/>
              <a:cs typeface="+mn-lt"/>
            </a:endParaRPr>
          </a:p>
          <a:p>
            <a:pPr marL="0" marR="449580" lvl="1" indent="0" algn="ctr">
              <a:lnSpc>
                <a:spcPct val="120000"/>
              </a:lnSpc>
              <a:spcBef>
                <a:spcPts val="35"/>
              </a:spcBef>
              <a:buNone/>
              <a:tabLst>
                <a:tab pos="2000885" algn="l"/>
              </a:tabLst>
            </a:pPr>
            <a:r>
              <a:rPr lang="fr" sz="3600" dirty="0">
                <a:ea typeface="+mn-lt"/>
                <a:cs typeface="+mn-lt"/>
              </a:rPr>
              <a:t>Quelles sont les qualités de Léo et de Charlie dans l’histoire </a:t>
            </a:r>
            <a:r>
              <a:rPr lang="fr-CA" sz="3600" dirty="0">
                <a:ea typeface="+mn-lt"/>
                <a:cs typeface="+mn-lt"/>
              </a:rPr>
              <a:t>que j’ai lue</a:t>
            </a:r>
            <a:r>
              <a:rPr lang="fr" sz="3600" dirty="0">
                <a:ea typeface="+mn-lt"/>
                <a:cs typeface="+mn-lt"/>
              </a:rPr>
              <a:t> plus tôt?</a:t>
            </a:r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/>
          <a:srcRect t="72843"/>
          <a:stretch/>
        </p:blipFill>
        <p:spPr>
          <a:xfrm>
            <a:off x="-120" y="5388077"/>
            <a:ext cx="12191999" cy="1469923"/>
          </a:xfrm>
          <a:prstGeom prst="rect">
            <a:avLst/>
          </a:prstGeom>
        </p:spPr>
      </p:pic>
      <p:pic>
        <p:nvPicPr>
          <p:cNvPr id="7" name="Graphique 6" descr="Bus contour">
            <a:extLst>
              <a:ext uri="{FF2B5EF4-FFF2-40B4-BE49-F238E27FC236}">
                <a16:creationId xmlns:a16="http://schemas.microsoft.com/office/drawing/2014/main" id="{E4E93B3F-6942-4C96-AC70-C4C58AED4CE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876937" y="570706"/>
            <a:ext cx="914400" cy="914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474CFE6-F60A-C566-78C4-9A796E861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36" y="1896268"/>
            <a:ext cx="1802247" cy="442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6712B19-07E6-8EEF-189B-E673DEE66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483" y="1947753"/>
            <a:ext cx="2007338" cy="432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1654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838200" y="2029055"/>
            <a:ext cx="5066654" cy="2241722"/>
          </a:xfrm>
        </p:spPr>
        <p:txBody>
          <a:bodyPr>
            <a:normAutofit/>
          </a:bodyPr>
          <a:lstStyle/>
          <a:p>
            <a:pPr marL="0" marR="449580" lvl="1" indent="0" algn="ctr">
              <a:spcBef>
                <a:spcPts val="35"/>
              </a:spcBef>
              <a:buNone/>
              <a:tabLst>
                <a:tab pos="2000885" algn="l"/>
              </a:tabLst>
            </a:pPr>
            <a:r>
              <a:rPr lang="fr-CA" sz="3600" dirty="0">
                <a:solidFill>
                  <a:srgbClr val="000000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Avec ton équipe, construis une cabane avec le matériel que je te remets.</a:t>
            </a: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7" name="Graphique 6" descr="Bus contour">
            <a:extLst>
              <a:ext uri="{FF2B5EF4-FFF2-40B4-BE49-F238E27FC236}">
                <a16:creationId xmlns:a16="http://schemas.microsoft.com/office/drawing/2014/main" id="{E4E93B3F-6942-4C96-AC70-C4C58AED4CE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876937" y="570706"/>
            <a:ext cx="914400" cy="914400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D2100661-3145-C52C-7166-FD5ACEC166B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24164" y="365124"/>
            <a:ext cx="10515600" cy="1325563"/>
          </a:xfrm>
        </p:spPr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Camping HORS-PISTE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5460621-13AE-F3DA-CA73-0F85007953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48" y="2067244"/>
            <a:ext cx="3512513" cy="2723512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753618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6" ma:contentTypeDescription="Crée un document." ma:contentTypeScope="" ma:versionID="be72086aadd4f5c68f247c7576d6ed48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16833489ae2937dc040d1df31738f2e0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A46683-6DDB-4F31-AFED-9D6CED3F1BCB}">
  <ds:schemaRefs>
    <ds:schemaRef ds:uri="http://schemas.microsoft.com/office/2006/documentManagement/types"/>
    <ds:schemaRef ds:uri="bc2d96f8-f76f-46b3-b2c2-a8ec45c8f182"/>
    <ds:schemaRef ds:uri="http://purl.org/dc/elements/1.1/"/>
    <ds:schemaRef ds:uri="http://schemas.microsoft.com/office/2006/metadata/properties"/>
    <ds:schemaRef ds:uri="cd95c8f1-3cc3-4b75-8c41-c750205dc126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7821B76-F4F6-47CF-B519-98F66B3A10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F0B419-5C3A-4558-B410-556A5878D1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205</Words>
  <Application>Microsoft Office PowerPoint</Application>
  <PresentationFormat>Grand écran</PresentationFormat>
  <Paragraphs>57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Trebuchet MS</vt:lpstr>
      <vt:lpstr>Thème Office</vt:lpstr>
      <vt:lpstr>Présentation PowerPoint</vt:lpstr>
      <vt:lpstr>Les aventures de Léo et de Charlie</vt:lpstr>
      <vt:lpstr>Présentation PowerPoint</vt:lpstr>
      <vt:lpstr>Présentation PowerPoint</vt:lpstr>
      <vt:lpstr>Présentation PowerPoint</vt:lpstr>
      <vt:lpstr>Présentation PowerPoint</vt:lpstr>
      <vt:lpstr>Camping HORS-PISTE</vt:lpstr>
      <vt:lpstr>Camping HORS-PISTE</vt:lpstr>
      <vt:lpstr>Camping HORS-PISTE</vt:lpstr>
      <vt:lpstr>Camping HORS-PISTE</vt:lpstr>
      <vt:lpstr>Liste des qualités</vt:lpstr>
      <vt:lpstr>Camping HORS-PISTE</vt:lpstr>
      <vt:lpstr>Défi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Dupuis</dc:creator>
  <cp:lastModifiedBy>Caroline Marcoux (CISSSMC16)</cp:lastModifiedBy>
  <cp:revision>41</cp:revision>
  <dcterms:created xsi:type="dcterms:W3CDTF">2021-07-12T13:08:33Z</dcterms:created>
  <dcterms:modified xsi:type="dcterms:W3CDTF">2023-08-11T18:39:29Z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