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5" r:id="rId2"/>
    <p:sldId id="264" r:id="rId3"/>
    <p:sldId id="263" r:id="rId4"/>
  </p:sldIdLst>
  <p:sldSz cx="155448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6A4"/>
    <a:srgbClr val="2056A5"/>
    <a:srgbClr val="275CAA"/>
    <a:srgbClr val="1E5EF8"/>
    <a:srgbClr val="0BDB90"/>
    <a:srgbClr val="FEFEFE"/>
    <a:srgbClr val="3AD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63" autoAdjust="0"/>
    <p:restoredTop sz="94660"/>
  </p:normalViewPr>
  <p:slideViewPr>
    <p:cSldViewPr snapToGrid="0">
      <p:cViewPr varScale="1">
        <p:scale>
          <a:sx n="47" d="100"/>
          <a:sy n="47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8A378-1BC1-476D-960A-A5F96BC830A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E889B26-684E-4686-8A01-6786035AA42E}">
      <dgm:prSet phldrT="[Texte]" custT="1"/>
      <dgm:spPr>
        <a:solidFill>
          <a:srgbClr val="2056A5"/>
        </a:solidFill>
        <a:ln>
          <a:solidFill>
            <a:srgbClr val="2056A5"/>
          </a:solidFill>
        </a:ln>
      </dgm:spPr>
      <dgm:t>
        <a:bodyPr/>
        <a:lstStyle/>
        <a:p>
          <a:r>
            <a:rPr lang="en-CA" sz="1600" b="1" dirty="0">
              <a:latin typeface="Raleway" panose="020B0003030101060003"/>
            </a:rPr>
            <a:t>Parent-child preparatory meeting</a:t>
          </a:r>
        </a:p>
      </dgm:t>
    </dgm:pt>
    <dgm:pt modelId="{5F3BD638-58F4-4142-AA4D-A1EC66CD69F6}" type="parTrans" cxnId="{F7D6DB2A-F111-4E0A-BC3C-46996A335C6E}">
      <dgm:prSet/>
      <dgm:spPr/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56EBA89F-B286-47F9-A28B-0F0602F77041}" type="sibTrans" cxnId="{F7D6DB2A-F111-4E0A-BC3C-46996A335C6E}">
      <dgm:prSet/>
      <dgm:spPr>
        <a:solidFill>
          <a:srgbClr val="2056A5"/>
        </a:solidFill>
        <a:ln>
          <a:solidFill>
            <a:srgbClr val="2056A5"/>
          </a:solidFill>
        </a:ln>
      </dgm:spPr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DD0CD66A-5200-4382-B8E5-307BC8C642ED}">
      <dgm:prSet phldrT="[Texte]" custT="1"/>
      <dgm:spPr>
        <a:ln>
          <a:solidFill>
            <a:srgbClr val="2056A5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CA" sz="1800" dirty="0">
              <a:latin typeface="Raleway" panose="020B0003030101060003" pitchFamily="34" charset="0"/>
            </a:rPr>
            <a:t>Present</a:t>
          </a:r>
          <a:r>
            <a:rPr lang="en-CA" sz="1800" baseline="0" dirty="0">
              <a:latin typeface="Raleway" panose="020B0003030101060003" pitchFamily="34" charset="0"/>
            </a:rPr>
            <a:t> the point of the program and how it works</a:t>
          </a:r>
        </a:p>
      </dgm:t>
    </dgm:pt>
    <dgm:pt modelId="{5CB77E73-E035-490D-8F90-C7056FF3C5BD}" type="parTrans" cxnId="{61A2887C-ED8C-449F-A3C5-DEA2D3C8F8F7}">
      <dgm:prSet/>
      <dgm:spPr/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E61E0BF5-FD33-44BC-B85C-920E1DF34953}" type="sibTrans" cxnId="{61A2887C-ED8C-449F-A3C5-DEA2D3C8F8F7}">
      <dgm:prSet/>
      <dgm:spPr/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74359D96-DBEA-4E4D-B7F1-77442079FA44}">
      <dgm:prSet phldrT="[Texte]" custT="1"/>
      <dgm:spPr>
        <a:solidFill>
          <a:srgbClr val="2056A5"/>
        </a:solidFill>
        <a:ln>
          <a:solidFill>
            <a:srgbClr val="2056A5"/>
          </a:solidFill>
        </a:ln>
      </dgm:spPr>
      <dgm:t>
        <a:bodyPr/>
        <a:lstStyle/>
        <a:p>
          <a:r>
            <a:rPr lang="en-CA" sz="1600" b="1">
              <a:latin typeface="Raleway" panose="020B0003030101060003"/>
            </a:rPr>
            <a:t>Lead the workshops</a:t>
          </a:r>
        </a:p>
      </dgm:t>
    </dgm:pt>
    <dgm:pt modelId="{0ECA29B6-6AE9-41D3-A845-CADEEADEC589}" type="parTrans" cxnId="{BACDEDC0-FE78-4CA6-A986-7D5FADA1A1E3}">
      <dgm:prSet/>
      <dgm:spPr/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242E5D68-E0CE-4F1E-AEF9-A064F6813F34}" type="sibTrans" cxnId="{BACDEDC0-FE78-4CA6-A986-7D5FADA1A1E3}">
      <dgm:prSet/>
      <dgm:spPr>
        <a:solidFill>
          <a:srgbClr val="2056A5"/>
        </a:solidFill>
        <a:ln>
          <a:solidFill>
            <a:srgbClr val="2056A5"/>
          </a:solidFill>
        </a:ln>
      </dgm:spPr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6F5D02B0-2A01-47D1-9F2D-60BB13940A65}">
      <dgm:prSet phldrT="[Texte]" custT="1"/>
      <dgm:spPr>
        <a:ln>
          <a:solidFill>
            <a:srgbClr val="2056A5"/>
          </a:solidFill>
        </a:ln>
      </dgm:spPr>
      <dgm:t>
        <a:bodyPr/>
        <a:lstStyle/>
        <a:p>
          <a:r>
            <a:rPr lang="en-CA" sz="2000" dirty="0">
              <a:latin typeface="Raleway" panose="020B0003030101060003"/>
            </a:rPr>
            <a:t>8 group meetings for students (60 minutes)</a:t>
          </a:r>
        </a:p>
      </dgm:t>
    </dgm:pt>
    <dgm:pt modelId="{6788CB88-3782-4CEF-B1C0-CE2B66101215}" type="parTrans" cxnId="{56B95ABD-F0AF-415D-BE54-5E4C9DBFA0DE}">
      <dgm:prSet/>
      <dgm:spPr/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E60F8794-05D8-4C81-B3ED-33340E121954}" type="sibTrans" cxnId="{56B95ABD-F0AF-415D-BE54-5E4C9DBFA0DE}">
      <dgm:prSet/>
      <dgm:spPr/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FC2B2FCB-DDDF-4CCC-845C-647D9F010758}">
      <dgm:prSet phldrT="[Texte]" custT="1"/>
      <dgm:spPr>
        <a:ln>
          <a:solidFill>
            <a:srgbClr val="2056A5"/>
          </a:solidFill>
        </a:ln>
      </dgm:spPr>
      <dgm:t>
        <a:bodyPr/>
        <a:lstStyle/>
        <a:p>
          <a:r>
            <a:rPr lang="en-CA" sz="2000" dirty="0">
              <a:latin typeface="Raleway" panose="020B0003030101060003"/>
            </a:rPr>
            <a:t>3 group meetings for parents (90 minutes)</a:t>
          </a:r>
        </a:p>
      </dgm:t>
    </dgm:pt>
    <dgm:pt modelId="{7FC9A2C8-3DA3-41F5-804A-8A72A8F52B8D}" type="parTrans" cxnId="{911DE4E4-CD7C-4E28-A479-4AEB5812CFF6}">
      <dgm:prSet/>
      <dgm:spPr/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A527B655-0812-48C7-A741-3D94D02AA049}" type="sibTrans" cxnId="{911DE4E4-CD7C-4E28-A479-4AEB5812CFF6}">
      <dgm:prSet/>
      <dgm:spPr/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537C3C2A-9981-435C-8EA9-901B284A877D}">
      <dgm:prSet phldrT="[Texte]" custT="1"/>
      <dgm:spPr>
        <a:solidFill>
          <a:srgbClr val="2056A5"/>
        </a:solidFill>
        <a:ln>
          <a:solidFill>
            <a:srgbClr val="2056A5"/>
          </a:solidFill>
        </a:ln>
      </dgm:spPr>
      <dgm:t>
        <a:bodyPr/>
        <a:lstStyle/>
        <a:p>
          <a:r>
            <a:rPr lang="en-CA" sz="1600" b="1">
              <a:latin typeface="Raleway" panose="020B0003030101060003"/>
            </a:rPr>
            <a:t>Parent-child review meeting</a:t>
          </a:r>
        </a:p>
      </dgm:t>
    </dgm:pt>
    <dgm:pt modelId="{BC710590-AFF8-49E6-ACEF-4C229AF90284}" type="parTrans" cxnId="{CA781048-CCE4-402E-B1A1-3BCB4CCF2535}">
      <dgm:prSet/>
      <dgm:spPr/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9A55DDCD-68D2-44B2-A5F6-AE7B2DD20025}" type="sibTrans" cxnId="{CA781048-CCE4-402E-B1A1-3BCB4CCF2535}">
      <dgm:prSet/>
      <dgm:spPr>
        <a:solidFill>
          <a:srgbClr val="2056A5"/>
        </a:solidFill>
        <a:ln>
          <a:solidFill>
            <a:srgbClr val="2056A5"/>
          </a:solidFill>
        </a:ln>
      </dgm:spPr>
      <dgm:t>
        <a:bodyPr/>
        <a:lstStyle/>
        <a:p>
          <a:endParaRPr lang="fr-CA" sz="1400">
            <a:latin typeface="Raleway" panose="020B0003030101060003"/>
          </a:endParaRPr>
        </a:p>
      </dgm:t>
    </dgm:pt>
    <dgm:pt modelId="{2B70987F-2D76-422E-BCEA-736749A4B04F}">
      <dgm:prSet custT="1"/>
      <dgm:spPr>
        <a:ln>
          <a:solidFill>
            <a:srgbClr val="2056A5"/>
          </a:solidFill>
        </a:ln>
      </dgm:spPr>
      <dgm:t>
        <a:bodyPr/>
        <a:lstStyle/>
        <a:p>
          <a:r>
            <a:rPr lang="en-CA" sz="1800" baseline="0" dirty="0">
              <a:latin typeface="Raleway" panose="020B0003030101060003" pitchFamily="34" charset="0"/>
            </a:rPr>
            <a:t>Discuss the difficulties experienced</a:t>
          </a:r>
        </a:p>
      </dgm:t>
    </dgm:pt>
    <dgm:pt modelId="{0CFFD3B4-3B2F-490A-8D24-2D43B0509940}" type="parTrans" cxnId="{970A2BA8-B21F-4D2B-A10A-45AB7EF8937F}">
      <dgm:prSet/>
      <dgm:spPr/>
      <dgm:t>
        <a:bodyPr/>
        <a:lstStyle/>
        <a:p>
          <a:endParaRPr lang="fr-CA"/>
        </a:p>
      </dgm:t>
    </dgm:pt>
    <dgm:pt modelId="{B59E7505-68D5-4D1B-8F19-65848DA897AD}" type="sibTrans" cxnId="{970A2BA8-B21F-4D2B-A10A-45AB7EF8937F}">
      <dgm:prSet/>
      <dgm:spPr/>
      <dgm:t>
        <a:bodyPr/>
        <a:lstStyle/>
        <a:p>
          <a:endParaRPr lang="fr-CA"/>
        </a:p>
      </dgm:t>
    </dgm:pt>
    <dgm:pt modelId="{B1D9BA33-1046-4314-A364-23EEDEEEB1F9}">
      <dgm:prSet custT="1"/>
      <dgm:spPr>
        <a:ln>
          <a:solidFill>
            <a:srgbClr val="2056A5"/>
          </a:solidFill>
        </a:ln>
      </dgm:spPr>
      <dgm:t>
        <a:bodyPr/>
        <a:lstStyle/>
        <a:p>
          <a:r>
            <a:rPr lang="en-CA" sz="1800" baseline="0" dirty="0">
              <a:latin typeface="Raleway" panose="020B0003030101060003" pitchFamily="34" charset="0"/>
            </a:rPr>
            <a:t>Obtain consent</a:t>
          </a:r>
        </a:p>
      </dgm:t>
    </dgm:pt>
    <dgm:pt modelId="{1CA9F759-E431-495A-922F-F6FF671A8D8D}" type="parTrans" cxnId="{7BA87B1A-DBA8-4A4F-AA6D-1D4A70E8EB66}">
      <dgm:prSet/>
      <dgm:spPr/>
      <dgm:t>
        <a:bodyPr/>
        <a:lstStyle/>
        <a:p>
          <a:endParaRPr lang="fr-CA"/>
        </a:p>
      </dgm:t>
    </dgm:pt>
    <dgm:pt modelId="{60E6AC33-0D76-4097-89CE-BBDEE940B59C}" type="sibTrans" cxnId="{7BA87B1A-DBA8-4A4F-AA6D-1D4A70E8EB66}">
      <dgm:prSet/>
      <dgm:spPr/>
      <dgm:t>
        <a:bodyPr/>
        <a:lstStyle/>
        <a:p>
          <a:endParaRPr lang="fr-CA"/>
        </a:p>
      </dgm:t>
    </dgm:pt>
    <dgm:pt modelId="{524ED47B-1727-408D-B9D5-480F98DB0F3B}">
      <dgm:prSet custT="1"/>
      <dgm:spPr>
        <a:ln>
          <a:solidFill>
            <a:srgbClr val="2056A5"/>
          </a:solidFill>
        </a:ln>
      </dgm:spPr>
      <dgm:t>
        <a:bodyPr/>
        <a:lstStyle/>
        <a:p>
          <a:r>
            <a:rPr lang="en-CA" sz="1800" baseline="0" dirty="0">
              <a:latin typeface="Raleway" panose="020B0003030101060003" pitchFamily="34" charset="0"/>
            </a:rPr>
            <a:t>Set objectives</a:t>
          </a:r>
        </a:p>
      </dgm:t>
    </dgm:pt>
    <dgm:pt modelId="{0B368836-7E73-4CCB-B89B-33E5328ECF2B}" type="parTrans" cxnId="{7D665744-08CE-4DC0-9BDE-1EFD34C958F8}">
      <dgm:prSet/>
      <dgm:spPr/>
      <dgm:t>
        <a:bodyPr/>
        <a:lstStyle/>
        <a:p>
          <a:endParaRPr lang="fr-CA"/>
        </a:p>
      </dgm:t>
    </dgm:pt>
    <dgm:pt modelId="{A21A4537-81E4-4F44-B060-BB924C3E2135}" type="sibTrans" cxnId="{7D665744-08CE-4DC0-9BDE-1EFD34C958F8}">
      <dgm:prSet/>
      <dgm:spPr/>
      <dgm:t>
        <a:bodyPr/>
        <a:lstStyle/>
        <a:p>
          <a:endParaRPr lang="fr-CA"/>
        </a:p>
      </dgm:t>
    </dgm:pt>
    <dgm:pt modelId="{5BCE0DD9-5F1C-4487-99F3-F6D317DA9243}">
      <dgm:prSet custT="1"/>
      <dgm:spPr>
        <a:ln>
          <a:solidFill>
            <a:srgbClr val="2056A5"/>
          </a:solidFill>
        </a:ln>
      </dgm:spPr>
      <dgm:t>
        <a:bodyPr/>
        <a:lstStyle/>
        <a:p>
          <a:r>
            <a:rPr lang="en-CA" sz="1800" baseline="0" dirty="0">
              <a:latin typeface="Raleway" panose="020B0003030101060003" pitchFamily="34" charset="0"/>
            </a:rPr>
            <a:t>Get the student and parents on board</a:t>
          </a:r>
        </a:p>
      </dgm:t>
    </dgm:pt>
    <dgm:pt modelId="{F74FA441-4B74-4548-9708-DDABDCC3E8D0}" type="parTrans" cxnId="{4B6D239D-9EB5-4CE7-8DBE-0F0C49742808}">
      <dgm:prSet/>
      <dgm:spPr/>
      <dgm:t>
        <a:bodyPr/>
        <a:lstStyle/>
        <a:p>
          <a:endParaRPr lang="fr-CA"/>
        </a:p>
      </dgm:t>
    </dgm:pt>
    <dgm:pt modelId="{27144D91-48F6-4A01-BEE7-4C2C3921E2B2}" type="sibTrans" cxnId="{4B6D239D-9EB5-4CE7-8DBE-0F0C49742808}">
      <dgm:prSet/>
      <dgm:spPr/>
      <dgm:t>
        <a:bodyPr/>
        <a:lstStyle/>
        <a:p>
          <a:endParaRPr lang="fr-CA"/>
        </a:p>
      </dgm:t>
    </dgm:pt>
    <dgm:pt modelId="{26721356-D48C-4750-9E82-187C70319A74}">
      <dgm:prSet custT="1"/>
      <dgm:spPr>
        <a:ln>
          <a:solidFill>
            <a:srgbClr val="2056A5"/>
          </a:solidFill>
        </a:ln>
      </dgm:spPr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CA" sz="1800" dirty="0">
              <a:latin typeface="Raleway" panose="020B0003030101060003"/>
            </a:rPr>
            <a:t>Assess progress</a:t>
          </a:r>
        </a:p>
      </dgm:t>
    </dgm:pt>
    <dgm:pt modelId="{69903D63-68BC-4529-A59B-56B9E70DC511}" type="sibTrans" cxnId="{F65DD31E-BE12-4C85-AC84-3CD989A46801}">
      <dgm:prSet/>
      <dgm:spPr/>
      <dgm:t>
        <a:bodyPr/>
        <a:lstStyle/>
        <a:p>
          <a:endParaRPr lang="fr-CA"/>
        </a:p>
      </dgm:t>
    </dgm:pt>
    <dgm:pt modelId="{808373D5-6BFF-4A96-B23F-B6D1D35623EB}" type="parTrans" cxnId="{F65DD31E-BE12-4C85-AC84-3CD989A46801}">
      <dgm:prSet/>
      <dgm:spPr/>
      <dgm:t>
        <a:bodyPr/>
        <a:lstStyle/>
        <a:p>
          <a:endParaRPr lang="fr-CA"/>
        </a:p>
      </dgm:t>
    </dgm:pt>
    <dgm:pt modelId="{C62E1983-F289-4865-8E4C-EB2D89F1FA30}">
      <dgm:prSet custT="1"/>
      <dgm:spPr>
        <a:ln>
          <a:solidFill>
            <a:srgbClr val="2056A5"/>
          </a:solidFill>
        </a:ln>
      </dgm:spPr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CA" sz="1800" dirty="0">
              <a:latin typeface="Raleway" panose="020B0003030101060003"/>
            </a:rPr>
            <a:t>Discuss the different perceptions of this path</a:t>
          </a:r>
        </a:p>
      </dgm:t>
    </dgm:pt>
    <dgm:pt modelId="{AF90F3EB-8877-4958-B7DA-B9D7D2463A36}" type="sibTrans" cxnId="{10114AEE-0EDB-4486-B171-C67CAD0756E6}">
      <dgm:prSet/>
      <dgm:spPr/>
      <dgm:t>
        <a:bodyPr/>
        <a:lstStyle/>
        <a:p>
          <a:endParaRPr lang="fr-CA"/>
        </a:p>
      </dgm:t>
    </dgm:pt>
    <dgm:pt modelId="{A64578AC-A0F0-474A-815D-2021479DA105}" type="parTrans" cxnId="{10114AEE-0EDB-4486-B171-C67CAD0756E6}">
      <dgm:prSet/>
      <dgm:spPr/>
      <dgm:t>
        <a:bodyPr/>
        <a:lstStyle/>
        <a:p>
          <a:endParaRPr lang="fr-CA"/>
        </a:p>
      </dgm:t>
    </dgm:pt>
    <dgm:pt modelId="{7BAB13D6-8090-4B3D-92D1-0CB10F3AE827}">
      <dgm:prSet custT="1"/>
      <dgm:spPr>
        <a:ln>
          <a:solidFill>
            <a:srgbClr val="2056A5"/>
          </a:solidFill>
        </a:ln>
      </dgm:spPr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CA" sz="1800" dirty="0">
              <a:latin typeface="Raleway" panose="020B0003030101060003"/>
            </a:rPr>
            <a:t>Prepare to continue the transformations already underway</a:t>
          </a:r>
        </a:p>
      </dgm:t>
    </dgm:pt>
    <dgm:pt modelId="{D2ABCC2E-7F36-46A8-B3F9-B3C2ABD3C10C}" type="sibTrans" cxnId="{7F14835E-B8C1-498D-9FB0-3A16101AA293}">
      <dgm:prSet/>
      <dgm:spPr/>
      <dgm:t>
        <a:bodyPr/>
        <a:lstStyle/>
        <a:p>
          <a:endParaRPr lang="fr-CA"/>
        </a:p>
      </dgm:t>
    </dgm:pt>
    <dgm:pt modelId="{86FDE0C2-EC6F-4290-8FC8-3FCF9023C247}" type="parTrans" cxnId="{7F14835E-B8C1-498D-9FB0-3A16101AA293}">
      <dgm:prSet/>
      <dgm:spPr/>
      <dgm:t>
        <a:bodyPr/>
        <a:lstStyle/>
        <a:p>
          <a:endParaRPr lang="fr-CA"/>
        </a:p>
      </dgm:t>
    </dgm:pt>
    <dgm:pt modelId="{36D5866E-D920-4D50-9D0F-0D23BB4C057F}">
      <dgm:prSet custT="1"/>
      <dgm:spPr>
        <a:ln>
          <a:solidFill>
            <a:srgbClr val="2056A5"/>
          </a:solidFill>
        </a:ln>
      </dgm:spPr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CA" sz="1800" dirty="0">
              <a:latin typeface="Raleway" panose="020B0003030101060003"/>
            </a:rPr>
            <a:t>Determine the need for additional support </a:t>
          </a:r>
        </a:p>
      </dgm:t>
    </dgm:pt>
    <dgm:pt modelId="{62312055-AB3E-467D-9431-5DB1079D535E}" type="sibTrans" cxnId="{0E503F6B-E211-4DA1-ACD2-37C6507BDC62}">
      <dgm:prSet/>
      <dgm:spPr/>
      <dgm:t>
        <a:bodyPr/>
        <a:lstStyle/>
        <a:p>
          <a:endParaRPr lang="fr-CA"/>
        </a:p>
      </dgm:t>
    </dgm:pt>
    <dgm:pt modelId="{0F1AE452-0693-4B37-AC80-957BBA1F763E}" type="parTrans" cxnId="{0E503F6B-E211-4DA1-ACD2-37C6507BDC62}">
      <dgm:prSet/>
      <dgm:spPr/>
      <dgm:t>
        <a:bodyPr/>
        <a:lstStyle/>
        <a:p>
          <a:endParaRPr lang="fr-CA"/>
        </a:p>
      </dgm:t>
    </dgm:pt>
    <dgm:pt modelId="{E0243320-B7EC-408D-99D2-8D453170F112}">
      <dgm:prSet custT="1"/>
      <dgm:spPr>
        <a:ln>
          <a:solidFill>
            <a:srgbClr val="2056A5"/>
          </a:solidFill>
        </a:ln>
      </dgm:spPr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CA" sz="1800" dirty="0">
              <a:latin typeface="Raleway" panose="020B0003030101060003"/>
            </a:rPr>
            <a:t>Receive feedback on the program</a:t>
          </a:r>
        </a:p>
      </dgm:t>
    </dgm:pt>
    <dgm:pt modelId="{AB5A7A56-0273-4786-961D-5F19ACC83912}" type="sibTrans" cxnId="{A01923F2-8B34-40CD-87C0-ADD58C68C409}">
      <dgm:prSet/>
      <dgm:spPr/>
      <dgm:t>
        <a:bodyPr/>
        <a:lstStyle/>
        <a:p>
          <a:endParaRPr lang="fr-CA"/>
        </a:p>
      </dgm:t>
    </dgm:pt>
    <dgm:pt modelId="{6A881BB1-CF20-4187-8C5D-E94E743015BD}" type="parTrans" cxnId="{A01923F2-8B34-40CD-87C0-ADD58C68C409}">
      <dgm:prSet/>
      <dgm:spPr/>
      <dgm:t>
        <a:bodyPr/>
        <a:lstStyle/>
        <a:p>
          <a:endParaRPr lang="fr-CA"/>
        </a:p>
      </dgm:t>
    </dgm:pt>
    <dgm:pt modelId="{233DAEE3-A180-4656-8AEC-A3F62D29A391}" type="pres">
      <dgm:prSet presAssocID="{81D8A378-1BC1-476D-960A-A5F96BC830AF}" presName="Name0" presStyleCnt="0">
        <dgm:presLayoutVars>
          <dgm:dir/>
          <dgm:animLvl val="lvl"/>
          <dgm:resizeHandles val="exact"/>
        </dgm:presLayoutVars>
      </dgm:prSet>
      <dgm:spPr/>
    </dgm:pt>
    <dgm:pt modelId="{E009931D-01CE-4BC1-A7B7-B4422DF89225}" type="pres">
      <dgm:prSet presAssocID="{81D8A378-1BC1-476D-960A-A5F96BC830AF}" presName="tSp" presStyleCnt="0"/>
      <dgm:spPr/>
    </dgm:pt>
    <dgm:pt modelId="{BC690103-EB09-4069-8E2D-B605121ED28D}" type="pres">
      <dgm:prSet presAssocID="{81D8A378-1BC1-476D-960A-A5F96BC830AF}" presName="bSp" presStyleCnt="0"/>
      <dgm:spPr/>
    </dgm:pt>
    <dgm:pt modelId="{FE6E695C-A9F1-4CE0-A896-BB267B6C6580}" type="pres">
      <dgm:prSet presAssocID="{81D8A378-1BC1-476D-960A-A5F96BC830AF}" presName="process" presStyleCnt="0"/>
      <dgm:spPr/>
    </dgm:pt>
    <dgm:pt modelId="{01158141-5613-4349-A145-568373B1FD22}" type="pres">
      <dgm:prSet presAssocID="{5E889B26-684E-4686-8A01-6786035AA42E}" presName="composite1" presStyleCnt="0"/>
      <dgm:spPr/>
    </dgm:pt>
    <dgm:pt modelId="{49C58259-E5E8-4FE9-B72E-B8AE30646CB7}" type="pres">
      <dgm:prSet presAssocID="{5E889B26-684E-4686-8A01-6786035AA42E}" presName="dummyNode1" presStyleLbl="node1" presStyleIdx="0" presStyleCnt="3"/>
      <dgm:spPr/>
    </dgm:pt>
    <dgm:pt modelId="{208D71E5-0D12-4A95-993A-CDD8937B2118}" type="pres">
      <dgm:prSet presAssocID="{5E889B26-684E-4686-8A01-6786035AA42E}" presName="childNode1" presStyleLbl="bgAcc1" presStyleIdx="0" presStyleCnt="3">
        <dgm:presLayoutVars>
          <dgm:bulletEnabled val="1"/>
        </dgm:presLayoutVars>
      </dgm:prSet>
      <dgm:spPr/>
    </dgm:pt>
    <dgm:pt modelId="{14BA0ECF-44B0-4B9A-9130-6553D430136B}" type="pres">
      <dgm:prSet presAssocID="{5E889B26-684E-4686-8A01-6786035AA42E}" presName="childNode1tx" presStyleLbl="bgAcc1" presStyleIdx="0" presStyleCnt="3">
        <dgm:presLayoutVars>
          <dgm:bulletEnabled val="1"/>
        </dgm:presLayoutVars>
      </dgm:prSet>
      <dgm:spPr/>
    </dgm:pt>
    <dgm:pt modelId="{C83F2088-1DF5-43B8-9E72-69874D504C5F}" type="pres">
      <dgm:prSet presAssocID="{5E889B26-684E-4686-8A01-6786035AA42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71E3728-A1BB-4931-B995-5407F4965B26}" type="pres">
      <dgm:prSet presAssocID="{5E889B26-684E-4686-8A01-6786035AA42E}" presName="connSite1" presStyleCnt="0"/>
      <dgm:spPr/>
    </dgm:pt>
    <dgm:pt modelId="{77FD8543-8395-41C1-BBC6-F7C4CC21E61E}" type="pres">
      <dgm:prSet presAssocID="{56EBA89F-B286-47F9-A28B-0F0602F77041}" presName="Name9" presStyleLbl="sibTrans2D1" presStyleIdx="0" presStyleCnt="2" custLinFactNeighborX="31866" custLinFactNeighborY="-9670"/>
      <dgm:spPr/>
    </dgm:pt>
    <dgm:pt modelId="{E2CF8685-3334-4335-9DE3-3E8F703B9770}" type="pres">
      <dgm:prSet presAssocID="{74359D96-DBEA-4E4D-B7F1-77442079FA44}" presName="composite2" presStyleCnt="0"/>
      <dgm:spPr/>
    </dgm:pt>
    <dgm:pt modelId="{13377488-265E-4968-8FD1-A5D76BFB5B8A}" type="pres">
      <dgm:prSet presAssocID="{74359D96-DBEA-4E4D-B7F1-77442079FA44}" presName="dummyNode2" presStyleLbl="node1" presStyleIdx="0" presStyleCnt="3"/>
      <dgm:spPr/>
    </dgm:pt>
    <dgm:pt modelId="{7B882084-FA67-4016-A3A1-B86BC31F84E8}" type="pres">
      <dgm:prSet presAssocID="{74359D96-DBEA-4E4D-B7F1-77442079FA44}" presName="childNode2" presStyleLbl="bgAcc1" presStyleIdx="1" presStyleCnt="3">
        <dgm:presLayoutVars>
          <dgm:bulletEnabled val="1"/>
        </dgm:presLayoutVars>
      </dgm:prSet>
      <dgm:spPr/>
    </dgm:pt>
    <dgm:pt modelId="{16A0ED4E-0865-4ADE-82CB-42AC8018748C}" type="pres">
      <dgm:prSet presAssocID="{74359D96-DBEA-4E4D-B7F1-77442079FA44}" presName="childNode2tx" presStyleLbl="bgAcc1" presStyleIdx="1" presStyleCnt="3">
        <dgm:presLayoutVars>
          <dgm:bulletEnabled val="1"/>
        </dgm:presLayoutVars>
      </dgm:prSet>
      <dgm:spPr/>
    </dgm:pt>
    <dgm:pt modelId="{762C4702-2BD7-426F-9F48-83A181323930}" type="pres">
      <dgm:prSet presAssocID="{74359D96-DBEA-4E4D-B7F1-77442079FA4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9C64B43-AA51-45C2-A1F6-4DA5B7512D5A}" type="pres">
      <dgm:prSet presAssocID="{74359D96-DBEA-4E4D-B7F1-77442079FA44}" presName="connSite2" presStyleCnt="0"/>
      <dgm:spPr/>
    </dgm:pt>
    <dgm:pt modelId="{8F57D2FD-529B-403C-8BD9-8916C55A8D1C}" type="pres">
      <dgm:prSet presAssocID="{242E5D68-E0CE-4F1E-AEF9-A064F6813F34}" presName="Name18" presStyleLbl="sibTrans2D1" presStyleIdx="1" presStyleCnt="2" custScaleX="102545" custScaleY="78093" custLinFactNeighborX="28808" custLinFactNeighborY="12275"/>
      <dgm:spPr/>
    </dgm:pt>
    <dgm:pt modelId="{A79C29C6-F084-4141-88CC-9E2377881950}" type="pres">
      <dgm:prSet presAssocID="{537C3C2A-9981-435C-8EA9-901B284A877D}" presName="composite1" presStyleCnt="0"/>
      <dgm:spPr/>
    </dgm:pt>
    <dgm:pt modelId="{33EE0697-AED2-4188-81B8-0D1D90FFDE54}" type="pres">
      <dgm:prSet presAssocID="{537C3C2A-9981-435C-8EA9-901B284A877D}" presName="dummyNode1" presStyleLbl="node1" presStyleIdx="1" presStyleCnt="3"/>
      <dgm:spPr/>
    </dgm:pt>
    <dgm:pt modelId="{97D184F9-09CA-4962-A367-9D37E157B139}" type="pres">
      <dgm:prSet presAssocID="{537C3C2A-9981-435C-8EA9-901B284A877D}" presName="childNode1" presStyleLbl="bgAcc1" presStyleIdx="2" presStyleCnt="3">
        <dgm:presLayoutVars>
          <dgm:bulletEnabled val="1"/>
        </dgm:presLayoutVars>
      </dgm:prSet>
      <dgm:spPr/>
    </dgm:pt>
    <dgm:pt modelId="{9F9EEA83-E5E1-43D6-96D2-508236404F56}" type="pres">
      <dgm:prSet presAssocID="{537C3C2A-9981-435C-8EA9-901B284A877D}" presName="childNode1tx" presStyleLbl="bgAcc1" presStyleIdx="2" presStyleCnt="3">
        <dgm:presLayoutVars>
          <dgm:bulletEnabled val="1"/>
        </dgm:presLayoutVars>
      </dgm:prSet>
      <dgm:spPr/>
    </dgm:pt>
    <dgm:pt modelId="{A359AB68-62E8-4D0A-A022-ACCE4F741E9B}" type="pres">
      <dgm:prSet presAssocID="{537C3C2A-9981-435C-8EA9-901B284A877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53F67B9-4177-45B7-9F7E-E0CEF3013DD7}" type="pres">
      <dgm:prSet presAssocID="{537C3C2A-9981-435C-8EA9-901B284A877D}" presName="connSite1" presStyleCnt="0"/>
      <dgm:spPr/>
    </dgm:pt>
  </dgm:ptLst>
  <dgm:cxnLst>
    <dgm:cxn modelId="{05E8C907-ADD2-4786-A235-EDFC02DC6DD2}" type="presOf" srcId="{26721356-D48C-4750-9E82-187C70319A74}" destId="{97D184F9-09CA-4962-A367-9D37E157B139}" srcOrd="0" destOrd="0" presId="urn:microsoft.com/office/officeart/2005/8/layout/hProcess4"/>
    <dgm:cxn modelId="{28EA5F0B-5B28-425C-98A1-C40479C53624}" type="presOf" srcId="{5E889B26-684E-4686-8A01-6786035AA42E}" destId="{C83F2088-1DF5-43B8-9E72-69874D504C5F}" srcOrd="0" destOrd="0" presId="urn:microsoft.com/office/officeart/2005/8/layout/hProcess4"/>
    <dgm:cxn modelId="{BAC11916-C646-4581-BAA3-DCE7809C06E0}" type="presOf" srcId="{524ED47B-1727-408D-B9D5-480F98DB0F3B}" destId="{208D71E5-0D12-4A95-993A-CDD8937B2118}" srcOrd="0" destOrd="2" presId="urn:microsoft.com/office/officeart/2005/8/layout/hProcess4"/>
    <dgm:cxn modelId="{BC603116-BA3D-47D3-A13E-2714429707CA}" type="presOf" srcId="{26721356-D48C-4750-9E82-187C70319A74}" destId="{9F9EEA83-E5E1-43D6-96D2-508236404F56}" srcOrd="1" destOrd="0" presId="urn:microsoft.com/office/officeart/2005/8/layout/hProcess4"/>
    <dgm:cxn modelId="{7BA87B1A-DBA8-4A4F-AA6D-1D4A70E8EB66}" srcId="{5E889B26-684E-4686-8A01-6786035AA42E}" destId="{B1D9BA33-1046-4314-A364-23EEDEEEB1F9}" srcOrd="4" destOrd="0" parTransId="{1CA9F759-E431-495A-922F-F6FF671A8D8D}" sibTransId="{60E6AC33-0D76-4097-89CE-BBDEE940B59C}"/>
    <dgm:cxn modelId="{F65DD31E-BE12-4C85-AC84-3CD989A46801}" srcId="{537C3C2A-9981-435C-8EA9-901B284A877D}" destId="{26721356-D48C-4750-9E82-187C70319A74}" srcOrd="0" destOrd="0" parTransId="{808373D5-6BFF-4A96-B23F-B6D1D35623EB}" sibTransId="{69903D63-68BC-4529-A59B-56B9E70DC511}"/>
    <dgm:cxn modelId="{470D801F-3212-45FD-8B72-D5D9DA90E15F}" type="presOf" srcId="{537C3C2A-9981-435C-8EA9-901B284A877D}" destId="{A359AB68-62E8-4D0A-A022-ACCE4F741E9B}" srcOrd="0" destOrd="0" presId="urn:microsoft.com/office/officeart/2005/8/layout/hProcess4"/>
    <dgm:cxn modelId="{806C7921-3506-44F6-BA3C-34C52BCEEC46}" type="presOf" srcId="{B1D9BA33-1046-4314-A364-23EEDEEEB1F9}" destId="{14BA0ECF-44B0-4B9A-9130-6553D430136B}" srcOrd="1" destOrd="4" presId="urn:microsoft.com/office/officeart/2005/8/layout/hProcess4"/>
    <dgm:cxn modelId="{A611682A-487E-4780-9E23-8BB8F59623C5}" type="presOf" srcId="{E0243320-B7EC-408D-99D2-8D453170F112}" destId="{9F9EEA83-E5E1-43D6-96D2-508236404F56}" srcOrd="1" destOrd="4" presId="urn:microsoft.com/office/officeart/2005/8/layout/hProcess4"/>
    <dgm:cxn modelId="{F7D6DB2A-F111-4E0A-BC3C-46996A335C6E}" srcId="{81D8A378-1BC1-476D-960A-A5F96BC830AF}" destId="{5E889B26-684E-4686-8A01-6786035AA42E}" srcOrd="0" destOrd="0" parTransId="{5F3BD638-58F4-4142-AA4D-A1EC66CD69F6}" sibTransId="{56EBA89F-B286-47F9-A28B-0F0602F77041}"/>
    <dgm:cxn modelId="{6F58D02D-7EC9-49A6-B757-85567C298BAE}" type="presOf" srcId="{524ED47B-1727-408D-B9D5-480F98DB0F3B}" destId="{14BA0ECF-44B0-4B9A-9130-6553D430136B}" srcOrd="1" destOrd="2" presId="urn:microsoft.com/office/officeart/2005/8/layout/hProcess4"/>
    <dgm:cxn modelId="{22FC542E-82FA-4040-A92D-6D5134D4FC2F}" type="presOf" srcId="{36D5866E-D920-4D50-9D0F-0D23BB4C057F}" destId="{97D184F9-09CA-4962-A367-9D37E157B139}" srcOrd="0" destOrd="3" presId="urn:microsoft.com/office/officeart/2005/8/layout/hProcess4"/>
    <dgm:cxn modelId="{7F14835E-B8C1-498D-9FB0-3A16101AA293}" srcId="{537C3C2A-9981-435C-8EA9-901B284A877D}" destId="{7BAB13D6-8090-4B3D-92D1-0CB10F3AE827}" srcOrd="2" destOrd="0" parTransId="{86FDE0C2-EC6F-4290-8FC8-3FCF9023C247}" sibTransId="{D2ABCC2E-7F36-46A8-B3F9-B3C2ABD3C10C}"/>
    <dgm:cxn modelId="{27999261-3C68-4076-9251-1E3B484D0E54}" type="presOf" srcId="{DD0CD66A-5200-4382-B8E5-307BC8C642ED}" destId="{208D71E5-0D12-4A95-993A-CDD8937B2118}" srcOrd="0" destOrd="0" presId="urn:microsoft.com/office/officeart/2005/8/layout/hProcess4"/>
    <dgm:cxn modelId="{74DC9743-74DF-4442-BA69-B5BF497E5575}" type="presOf" srcId="{81D8A378-1BC1-476D-960A-A5F96BC830AF}" destId="{233DAEE3-A180-4656-8AEC-A3F62D29A391}" srcOrd="0" destOrd="0" presId="urn:microsoft.com/office/officeart/2005/8/layout/hProcess4"/>
    <dgm:cxn modelId="{7D665744-08CE-4DC0-9BDE-1EFD34C958F8}" srcId="{5E889B26-684E-4686-8A01-6786035AA42E}" destId="{524ED47B-1727-408D-B9D5-480F98DB0F3B}" srcOrd="2" destOrd="0" parTransId="{0B368836-7E73-4CCB-B89B-33E5328ECF2B}" sibTransId="{A21A4537-81E4-4F44-B060-BB924C3E2135}"/>
    <dgm:cxn modelId="{CA781048-CCE4-402E-B1A1-3BCB4CCF2535}" srcId="{81D8A378-1BC1-476D-960A-A5F96BC830AF}" destId="{537C3C2A-9981-435C-8EA9-901B284A877D}" srcOrd="2" destOrd="0" parTransId="{BC710590-AFF8-49E6-ACEF-4C229AF90284}" sibTransId="{9A55DDCD-68D2-44B2-A5F6-AE7B2DD20025}"/>
    <dgm:cxn modelId="{0E503F6B-E211-4DA1-ACD2-37C6507BDC62}" srcId="{537C3C2A-9981-435C-8EA9-901B284A877D}" destId="{36D5866E-D920-4D50-9D0F-0D23BB4C057F}" srcOrd="3" destOrd="0" parTransId="{0F1AE452-0693-4B37-AC80-957BBA1F763E}" sibTransId="{62312055-AB3E-467D-9431-5DB1079D535E}"/>
    <dgm:cxn modelId="{C792414C-8D21-49D3-8057-BE82431E45EB}" type="presOf" srcId="{56EBA89F-B286-47F9-A28B-0F0602F77041}" destId="{77FD8543-8395-41C1-BBC6-F7C4CC21E61E}" srcOrd="0" destOrd="0" presId="urn:microsoft.com/office/officeart/2005/8/layout/hProcess4"/>
    <dgm:cxn modelId="{CD6F1F4E-556F-44ED-8107-B62FC5226316}" type="presOf" srcId="{FC2B2FCB-DDDF-4CCC-845C-647D9F010758}" destId="{7B882084-FA67-4016-A3A1-B86BC31F84E8}" srcOrd="0" destOrd="1" presId="urn:microsoft.com/office/officeart/2005/8/layout/hProcess4"/>
    <dgm:cxn modelId="{8C9D666E-AE62-4AA4-913B-D9199A4DBA0E}" type="presOf" srcId="{FC2B2FCB-DDDF-4CCC-845C-647D9F010758}" destId="{16A0ED4E-0865-4ADE-82CB-42AC8018748C}" srcOrd="1" destOrd="1" presId="urn:microsoft.com/office/officeart/2005/8/layout/hProcess4"/>
    <dgm:cxn modelId="{5865A74E-8633-43A1-8D74-EA074230E3AC}" type="presOf" srcId="{5BCE0DD9-5F1C-4487-99F3-F6D317DA9243}" destId="{208D71E5-0D12-4A95-993A-CDD8937B2118}" srcOrd="0" destOrd="3" presId="urn:microsoft.com/office/officeart/2005/8/layout/hProcess4"/>
    <dgm:cxn modelId="{AF0DA870-3719-485C-98E3-7C3F82011841}" type="presOf" srcId="{2B70987F-2D76-422E-BCEA-736749A4B04F}" destId="{14BA0ECF-44B0-4B9A-9130-6553D430136B}" srcOrd="1" destOrd="1" presId="urn:microsoft.com/office/officeart/2005/8/layout/hProcess4"/>
    <dgm:cxn modelId="{33846374-7365-4F97-8330-069F0B19ECF8}" type="presOf" srcId="{7BAB13D6-8090-4B3D-92D1-0CB10F3AE827}" destId="{97D184F9-09CA-4962-A367-9D37E157B139}" srcOrd="0" destOrd="2" presId="urn:microsoft.com/office/officeart/2005/8/layout/hProcess4"/>
    <dgm:cxn modelId="{85665677-4892-4B73-9E73-00554263E531}" type="presOf" srcId="{2B70987F-2D76-422E-BCEA-736749A4B04F}" destId="{208D71E5-0D12-4A95-993A-CDD8937B2118}" srcOrd="0" destOrd="1" presId="urn:microsoft.com/office/officeart/2005/8/layout/hProcess4"/>
    <dgm:cxn modelId="{07773E7C-C1C7-4950-8D55-B575DB203750}" type="presOf" srcId="{DD0CD66A-5200-4382-B8E5-307BC8C642ED}" destId="{14BA0ECF-44B0-4B9A-9130-6553D430136B}" srcOrd="1" destOrd="0" presId="urn:microsoft.com/office/officeart/2005/8/layout/hProcess4"/>
    <dgm:cxn modelId="{61A2887C-ED8C-449F-A3C5-DEA2D3C8F8F7}" srcId="{5E889B26-684E-4686-8A01-6786035AA42E}" destId="{DD0CD66A-5200-4382-B8E5-307BC8C642ED}" srcOrd="0" destOrd="0" parTransId="{5CB77E73-E035-490D-8F90-C7056FF3C5BD}" sibTransId="{E61E0BF5-FD33-44BC-B85C-920E1DF34953}"/>
    <dgm:cxn modelId="{EC635F84-4E26-4CB3-B826-3292719F3485}" type="presOf" srcId="{6F5D02B0-2A01-47D1-9F2D-60BB13940A65}" destId="{7B882084-FA67-4016-A3A1-B86BC31F84E8}" srcOrd="0" destOrd="0" presId="urn:microsoft.com/office/officeart/2005/8/layout/hProcess4"/>
    <dgm:cxn modelId="{9253FA8B-3C74-4855-9CE4-C48678E06888}" type="presOf" srcId="{B1D9BA33-1046-4314-A364-23EEDEEEB1F9}" destId="{208D71E5-0D12-4A95-993A-CDD8937B2118}" srcOrd="0" destOrd="4" presId="urn:microsoft.com/office/officeart/2005/8/layout/hProcess4"/>
    <dgm:cxn modelId="{02B6B193-0771-4326-A1F7-8AB3C1889BFB}" type="presOf" srcId="{C62E1983-F289-4865-8E4C-EB2D89F1FA30}" destId="{9F9EEA83-E5E1-43D6-96D2-508236404F56}" srcOrd="1" destOrd="1" presId="urn:microsoft.com/office/officeart/2005/8/layout/hProcess4"/>
    <dgm:cxn modelId="{4B6D239D-9EB5-4CE7-8DBE-0F0C49742808}" srcId="{5E889B26-684E-4686-8A01-6786035AA42E}" destId="{5BCE0DD9-5F1C-4487-99F3-F6D317DA9243}" srcOrd="3" destOrd="0" parTransId="{F74FA441-4B74-4548-9708-DDABDCC3E8D0}" sibTransId="{27144D91-48F6-4A01-BEE7-4C2C3921E2B2}"/>
    <dgm:cxn modelId="{970A2BA8-B21F-4D2B-A10A-45AB7EF8937F}" srcId="{5E889B26-684E-4686-8A01-6786035AA42E}" destId="{2B70987F-2D76-422E-BCEA-736749A4B04F}" srcOrd="1" destOrd="0" parTransId="{0CFFD3B4-3B2F-490A-8D24-2D43B0509940}" sibTransId="{B59E7505-68D5-4D1B-8F19-65848DA897AD}"/>
    <dgm:cxn modelId="{0B8B52B8-7C46-468F-B65D-7C3FF981058A}" type="presOf" srcId="{7BAB13D6-8090-4B3D-92D1-0CB10F3AE827}" destId="{9F9EEA83-E5E1-43D6-96D2-508236404F56}" srcOrd="1" destOrd="2" presId="urn:microsoft.com/office/officeart/2005/8/layout/hProcess4"/>
    <dgm:cxn modelId="{A6C47BB8-DAD2-405F-A335-5041F7AB914D}" type="presOf" srcId="{74359D96-DBEA-4E4D-B7F1-77442079FA44}" destId="{762C4702-2BD7-426F-9F48-83A181323930}" srcOrd="0" destOrd="0" presId="urn:microsoft.com/office/officeart/2005/8/layout/hProcess4"/>
    <dgm:cxn modelId="{A057B6BA-357C-4568-A114-5358952048B9}" type="presOf" srcId="{E0243320-B7EC-408D-99D2-8D453170F112}" destId="{97D184F9-09CA-4962-A367-9D37E157B139}" srcOrd="0" destOrd="4" presId="urn:microsoft.com/office/officeart/2005/8/layout/hProcess4"/>
    <dgm:cxn modelId="{56B95ABD-F0AF-415D-BE54-5E4C9DBFA0DE}" srcId="{74359D96-DBEA-4E4D-B7F1-77442079FA44}" destId="{6F5D02B0-2A01-47D1-9F2D-60BB13940A65}" srcOrd="0" destOrd="0" parTransId="{6788CB88-3782-4CEF-B1C0-CE2B66101215}" sibTransId="{E60F8794-05D8-4C81-B3ED-33340E121954}"/>
    <dgm:cxn modelId="{BACDEDC0-FE78-4CA6-A986-7D5FADA1A1E3}" srcId="{81D8A378-1BC1-476D-960A-A5F96BC830AF}" destId="{74359D96-DBEA-4E4D-B7F1-77442079FA44}" srcOrd="1" destOrd="0" parTransId="{0ECA29B6-6AE9-41D3-A845-CADEEADEC589}" sibTransId="{242E5D68-E0CE-4F1E-AEF9-A064F6813F34}"/>
    <dgm:cxn modelId="{E4117DC6-C88A-4A0B-987D-25CBBF48DB54}" type="presOf" srcId="{242E5D68-E0CE-4F1E-AEF9-A064F6813F34}" destId="{8F57D2FD-529B-403C-8BD9-8916C55A8D1C}" srcOrd="0" destOrd="0" presId="urn:microsoft.com/office/officeart/2005/8/layout/hProcess4"/>
    <dgm:cxn modelId="{38277FCB-CA6B-4624-91A4-1B6930034DD1}" type="presOf" srcId="{5BCE0DD9-5F1C-4487-99F3-F6D317DA9243}" destId="{14BA0ECF-44B0-4B9A-9130-6553D430136B}" srcOrd="1" destOrd="3" presId="urn:microsoft.com/office/officeart/2005/8/layout/hProcess4"/>
    <dgm:cxn modelId="{28224AE0-C4D3-4AE3-998A-57C01202950B}" type="presOf" srcId="{C62E1983-F289-4865-8E4C-EB2D89F1FA30}" destId="{97D184F9-09CA-4962-A367-9D37E157B139}" srcOrd="0" destOrd="1" presId="urn:microsoft.com/office/officeart/2005/8/layout/hProcess4"/>
    <dgm:cxn modelId="{48CD04E3-8E28-43B6-9406-CE0BADDF1157}" type="presOf" srcId="{36D5866E-D920-4D50-9D0F-0D23BB4C057F}" destId="{9F9EEA83-E5E1-43D6-96D2-508236404F56}" srcOrd="1" destOrd="3" presId="urn:microsoft.com/office/officeart/2005/8/layout/hProcess4"/>
    <dgm:cxn modelId="{911DE4E4-CD7C-4E28-A479-4AEB5812CFF6}" srcId="{74359D96-DBEA-4E4D-B7F1-77442079FA44}" destId="{FC2B2FCB-DDDF-4CCC-845C-647D9F010758}" srcOrd="1" destOrd="0" parTransId="{7FC9A2C8-3DA3-41F5-804A-8A72A8F52B8D}" sibTransId="{A527B655-0812-48C7-A741-3D94D02AA049}"/>
    <dgm:cxn modelId="{10114AEE-0EDB-4486-B171-C67CAD0756E6}" srcId="{537C3C2A-9981-435C-8EA9-901B284A877D}" destId="{C62E1983-F289-4865-8E4C-EB2D89F1FA30}" srcOrd="1" destOrd="0" parTransId="{A64578AC-A0F0-474A-815D-2021479DA105}" sibTransId="{AF90F3EB-8877-4958-B7DA-B9D7D2463A36}"/>
    <dgm:cxn modelId="{A01923F2-8B34-40CD-87C0-ADD58C68C409}" srcId="{537C3C2A-9981-435C-8EA9-901B284A877D}" destId="{E0243320-B7EC-408D-99D2-8D453170F112}" srcOrd="4" destOrd="0" parTransId="{6A881BB1-CF20-4187-8C5D-E94E743015BD}" sibTransId="{AB5A7A56-0273-4786-961D-5F19ACC83912}"/>
    <dgm:cxn modelId="{71D586F4-B625-4503-9CB9-1A85A0ABCB15}" type="presOf" srcId="{6F5D02B0-2A01-47D1-9F2D-60BB13940A65}" destId="{16A0ED4E-0865-4ADE-82CB-42AC8018748C}" srcOrd="1" destOrd="0" presId="urn:microsoft.com/office/officeart/2005/8/layout/hProcess4"/>
    <dgm:cxn modelId="{204D896C-92E8-495D-ABC0-916B608B0193}" type="presParOf" srcId="{233DAEE3-A180-4656-8AEC-A3F62D29A391}" destId="{E009931D-01CE-4BC1-A7B7-B4422DF89225}" srcOrd="0" destOrd="0" presId="urn:microsoft.com/office/officeart/2005/8/layout/hProcess4"/>
    <dgm:cxn modelId="{A882E08A-4FAD-4FC0-BAFA-09B4CEF25F27}" type="presParOf" srcId="{233DAEE3-A180-4656-8AEC-A3F62D29A391}" destId="{BC690103-EB09-4069-8E2D-B605121ED28D}" srcOrd="1" destOrd="0" presId="urn:microsoft.com/office/officeart/2005/8/layout/hProcess4"/>
    <dgm:cxn modelId="{D37449EB-4419-459D-BE33-D397F1D2E986}" type="presParOf" srcId="{233DAEE3-A180-4656-8AEC-A3F62D29A391}" destId="{FE6E695C-A9F1-4CE0-A896-BB267B6C6580}" srcOrd="2" destOrd="0" presId="urn:microsoft.com/office/officeart/2005/8/layout/hProcess4"/>
    <dgm:cxn modelId="{6B7474A6-2273-4449-AFE6-B27EBAD75F07}" type="presParOf" srcId="{FE6E695C-A9F1-4CE0-A896-BB267B6C6580}" destId="{01158141-5613-4349-A145-568373B1FD22}" srcOrd="0" destOrd="0" presId="urn:microsoft.com/office/officeart/2005/8/layout/hProcess4"/>
    <dgm:cxn modelId="{A65B93F0-9B98-40BF-B741-CACCE3F446A1}" type="presParOf" srcId="{01158141-5613-4349-A145-568373B1FD22}" destId="{49C58259-E5E8-4FE9-B72E-B8AE30646CB7}" srcOrd="0" destOrd="0" presId="urn:microsoft.com/office/officeart/2005/8/layout/hProcess4"/>
    <dgm:cxn modelId="{169FBFD4-DB26-4E6C-BD3D-314657C9F752}" type="presParOf" srcId="{01158141-5613-4349-A145-568373B1FD22}" destId="{208D71E5-0D12-4A95-993A-CDD8937B2118}" srcOrd="1" destOrd="0" presId="urn:microsoft.com/office/officeart/2005/8/layout/hProcess4"/>
    <dgm:cxn modelId="{847C2F23-3B42-4F50-AAAF-DCB88D5B916E}" type="presParOf" srcId="{01158141-5613-4349-A145-568373B1FD22}" destId="{14BA0ECF-44B0-4B9A-9130-6553D430136B}" srcOrd="2" destOrd="0" presId="urn:microsoft.com/office/officeart/2005/8/layout/hProcess4"/>
    <dgm:cxn modelId="{C6230AAB-A42C-4E22-8574-80D7E378F482}" type="presParOf" srcId="{01158141-5613-4349-A145-568373B1FD22}" destId="{C83F2088-1DF5-43B8-9E72-69874D504C5F}" srcOrd="3" destOrd="0" presId="urn:microsoft.com/office/officeart/2005/8/layout/hProcess4"/>
    <dgm:cxn modelId="{63EC599A-52A7-43DF-B070-BA48BE02DB0D}" type="presParOf" srcId="{01158141-5613-4349-A145-568373B1FD22}" destId="{571E3728-A1BB-4931-B995-5407F4965B26}" srcOrd="4" destOrd="0" presId="urn:microsoft.com/office/officeart/2005/8/layout/hProcess4"/>
    <dgm:cxn modelId="{38495E09-E2BD-4B48-BEA9-D6A2EF572776}" type="presParOf" srcId="{FE6E695C-A9F1-4CE0-A896-BB267B6C6580}" destId="{77FD8543-8395-41C1-BBC6-F7C4CC21E61E}" srcOrd="1" destOrd="0" presId="urn:microsoft.com/office/officeart/2005/8/layout/hProcess4"/>
    <dgm:cxn modelId="{799A3FC5-8AFB-41D3-A560-E79961ABBC64}" type="presParOf" srcId="{FE6E695C-A9F1-4CE0-A896-BB267B6C6580}" destId="{E2CF8685-3334-4335-9DE3-3E8F703B9770}" srcOrd="2" destOrd="0" presId="urn:microsoft.com/office/officeart/2005/8/layout/hProcess4"/>
    <dgm:cxn modelId="{33EB806A-0C82-4736-A94B-6A36A714153C}" type="presParOf" srcId="{E2CF8685-3334-4335-9DE3-3E8F703B9770}" destId="{13377488-265E-4968-8FD1-A5D76BFB5B8A}" srcOrd="0" destOrd="0" presId="urn:microsoft.com/office/officeart/2005/8/layout/hProcess4"/>
    <dgm:cxn modelId="{ADC3003E-1D50-4902-B4A7-4DBFF1D17C38}" type="presParOf" srcId="{E2CF8685-3334-4335-9DE3-3E8F703B9770}" destId="{7B882084-FA67-4016-A3A1-B86BC31F84E8}" srcOrd="1" destOrd="0" presId="urn:microsoft.com/office/officeart/2005/8/layout/hProcess4"/>
    <dgm:cxn modelId="{5DEA34B4-8EA9-417F-B0B0-7335898C4C75}" type="presParOf" srcId="{E2CF8685-3334-4335-9DE3-3E8F703B9770}" destId="{16A0ED4E-0865-4ADE-82CB-42AC8018748C}" srcOrd="2" destOrd="0" presId="urn:microsoft.com/office/officeart/2005/8/layout/hProcess4"/>
    <dgm:cxn modelId="{C134CEC8-4193-4FDA-80B0-131F5DA56CD3}" type="presParOf" srcId="{E2CF8685-3334-4335-9DE3-3E8F703B9770}" destId="{762C4702-2BD7-426F-9F48-83A181323930}" srcOrd="3" destOrd="0" presId="urn:microsoft.com/office/officeart/2005/8/layout/hProcess4"/>
    <dgm:cxn modelId="{6AF82F54-3370-4FA0-B0C6-61629E551804}" type="presParOf" srcId="{E2CF8685-3334-4335-9DE3-3E8F703B9770}" destId="{59C64B43-AA51-45C2-A1F6-4DA5B7512D5A}" srcOrd="4" destOrd="0" presId="urn:microsoft.com/office/officeart/2005/8/layout/hProcess4"/>
    <dgm:cxn modelId="{BF4B697E-6E71-491E-AC9C-33B06F1DD661}" type="presParOf" srcId="{FE6E695C-A9F1-4CE0-A896-BB267B6C6580}" destId="{8F57D2FD-529B-403C-8BD9-8916C55A8D1C}" srcOrd="3" destOrd="0" presId="urn:microsoft.com/office/officeart/2005/8/layout/hProcess4"/>
    <dgm:cxn modelId="{CF389EA7-173F-4806-99B9-D51AD2AB64F7}" type="presParOf" srcId="{FE6E695C-A9F1-4CE0-A896-BB267B6C6580}" destId="{A79C29C6-F084-4141-88CC-9E2377881950}" srcOrd="4" destOrd="0" presId="urn:microsoft.com/office/officeart/2005/8/layout/hProcess4"/>
    <dgm:cxn modelId="{EC7A3194-2B63-41C3-88CF-2E95B39858D5}" type="presParOf" srcId="{A79C29C6-F084-4141-88CC-9E2377881950}" destId="{33EE0697-AED2-4188-81B8-0D1D90FFDE54}" srcOrd="0" destOrd="0" presId="urn:microsoft.com/office/officeart/2005/8/layout/hProcess4"/>
    <dgm:cxn modelId="{53710FC9-0E33-4D04-BFC8-443CAD8FBE44}" type="presParOf" srcId="{A79C29C6-F084-4141-88CC-9E2377881950}" destId="{97D184F9-09CA-4962-A367-9D37E157B139}" srcOrd="1" destOrd="0" presId="urn:microsoft.com/office/officeart/2005/8/layout/hProcess4"/>
    <dgm:cxn modelId="{60EB17E6-36CE-4663-A131-A563284F6819}" type="presParOf" srcId="{A79C29C6-F084-4141-88CC-9E2377881950}" destId="{9F9EEA83-E5E1-43D6-96D2-508236404F56}" srcOrd="2" destOrd="0" presId="urn:microsoft.com/office/officeart/2005/8/layout/hProcess4"/>
    <dgm:cxn modelId="{4700AF84-B4D8-4E14-BA26-92E5D699300C}" type="presParOf" srcId="{A79C29C6-F084-4141-88CC-9E2377881950}" destId="{A359AB68-62E8-4D0A-A022-ACCE4F741E9B}" srcOrd="3" destOrd="0" presId="urn:microsoft.com/office/officeart/2005/8/layout/hProcess4"/>
    <dgm:cxn modelId="{7CA167C2-2F9B-4F8A-92BA-5920A0B7CC68}" type="presParOf" srcId="{A79C29C6-F084-4141-88CC-9E2377881950}" destId="{953F67B9-4177-45B7-9F7E-E0CEF3013DD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D71E5-0D12-4A95-993A-CDD8937B2118}">
      <dsp:nvSpPr>
        <dsp:cNvPr id="0" name=""/>
        <dsp:cNvSpPr/>
      </dsp:nvSpPr>
      <dsp:spPr>
        <a:xfrm>
          <a:off x="1895" y="2644657"/>
          <a:ext cx="4132983" cy="3408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056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CA" sz="1800" kern="1200" dirty="0">
              <a:latin typeface="Raleway" panose="020B0003030101060003" pitchFamily="34" charset="0"/>
            </a:rPr>
            <a:t>Present</a:t>
          </a:r>
          <a:r>
            <a:rPr lang="en-CA" sz="1800" kern="1200" baseline="0" dirty="0">
              <a:latin typeface="Raleway" panose="020B0003030101060003" pitchFamily="34" charset="0"/>
            </a:rPr>
            <a:t> the point of the program and how it works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baseline="0" dirty="0">
              <a:latin typeface="Raleway" panose="020B0003030101060003" pitchFamily="34" charset="0"/>
            </a:rPr>
            <a:t>Discuss the difficulties experienced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baseline="0" dirty="0">
              <a:latin typeface="Raleway" panose="020B0003030101060003" pitchFamily="34" charset="0"/>
            </a:rPr>
            <a:t>Set objectives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baseline="0" dirty="0">
              <a:latin typeface="Raleway" panose="020B0003030101060003" pitchFamily="34" charset="0"/>
            </a:rPr>
            <a:t>Get the student and parents on board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baseline="0" dirty="0">
              <a:latin typeface="Raleway" panose="020B0003030101060003" pitchFamily="34" charset="0"/>
            </a:rPr>
            <a:t>Obtain consent</a:t>
          </a:r>
        </a:p>
      </dsp:txBody>
      <dsp:txXfrm>
        <a:off x="80342" y="2723104"/>
        <a:ext cx="3976089" cy="2521485"/>
      </dsp:txXfrm>
    </dsp:sp>
    <dsp:sp modelId="{77FD8543-8395-41C1-BBC6-F7C4CC21E61E}">
      <dsp:nvSpPr>
        <dsp:cNvPr id="0" name=""/>
        <dsp:cNvSpPr/>
      </dsp:nvSpPr>
      <dsp:spPr>
        <a:xfrm>
          <a:off x="3759053" y="3122128"/>
          <a:ext cx="4420454" cy="4420454"/>
        </a:xfrm>
        <a:prstGeom prst="leftCircularArrow">
          <a:avLst>
            <a:gd name="adj1" fmla="val 2846"/>
            <a:gd name="adj2" fmla="val 347653"/>
            <a:gd name="adj3" fmla="val 2123164"/>
            <a:gd name="adj4" fmla="val 9024489"/>
            <a:gd name="adj5" fmla="val 3320"/>
          </a:avLst>
        </a:prstGeom>
        <a:solidFill>
          <a:srgbClr val="2056A5"/>
        </a:solidFill>
        <a:ln>
          <a:solidFill>
            <a:srgbClr val="2056A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F2088-1DF5-43B8-9E72-69874D504C5F}">
      <dsp:nvSpPr>
        <dsp:cNvPr id="0" name=""/>
        <dsp:cNvSpPr/>
      </dsp:nvSpPr>
      <dsp:spPr>
        <a:xfrm>
          <a:off x="920336" y="5323036"/>
          <a:ext cx="3673762" cy="1460934"/>
        </a:xfrm>
        <a:prstGeom prst="roundRect">
          <a:avLst>
            <a:gd name="adj" fmla="val 10000"/>
          </a:avLst>
        </a:prstGeom>
        <a:solidFill>
          <a:srgbClr val="2056A5"/>
        </a:solidFill>
        <a:ln w="12700" cap="flat" cmpd="sng" algn="ctr">
          <a:solidFill>
            <a:srgbClr val="2056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latin typeface="Raleway" panose="020B0003030101060003"/>
            </a:rPr>
            <a:t>Parent-child preparatory meeting</a:t>
          </a:r>
        </a:p>
      </dsp:txBody>
      <dsp:txXfrm>
        <a:off x="963125" y="5365825"/>
        <a:ext cx="3588184" cy="1375356"/>
      </dsp:txXfrm>
    </dsp:sp>
    <dsp:sp modelId="{7B882084-FA67-4016-A3A1-B86BC31F84E8}">
      <dsp:nvSpPr>
        <dsp:cNvPr id="0" name=""/>
        <dsp:cNvSpPr/>
      </dsp:nvSpPr>
      <dsp:spPr>
        <a:xfrm>
          <a:off x="5193088" y="2644657"/>
          <a:ext cx="4132983" cy="3408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056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>
              <a:latin typeface="Raleway" panose="020B0003030101060003"/>
            </a:rPr>
            <a:t>8 group meetings for students (60 minutes)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>
              <a:latin typeface="Raleway" panose="020B0003030101060003"/>
            </a:rPr>
            <a:t>3 group meetings for parents (90 minutes)</a:t>
          </a:r>
        </a:p>
      </dsp:txBody>
      <dsp:txXfrm>
        <a:off x="5271535" y="3453571"/>
        <a:ext cx="3976089" cy="2521485"/>
      </dsp:txXfrm>
    </dsp:sp>
    <dsp:sp modelId="{8F57D2FD-529B-403C-8BD9-8916C55A8D1C}">
      <dsp:nvSpPr>
        <dsp:cNvPr id="0" name=""/>
        <dsp:cNvSpPr/>
      </dsp:nvSpPr>
      <dsp:spPr>
        <a:xfrm>
          <a:off x="8869792" y="1743938"/>
          <a:ext cx="5074498" cy="3864477"/>
        </a:xfrm>
        <a:prstGeom prst="circularArrow">
          <a:avLst>
            <a:gd name="adj1" fmla="val 2542"/>
            <a:gd name="adj2" fmla="val 308362"/>
            <a:gd name="adj3" fmla="val 19516128"/>
            <a:gd name="adj4" fmla="val 12575511"/>
            <a:gd name="adj5" fmla="val 2966"/>
          </a:avLst>
        </a:prstGeom>
        <a:solidFill>
          <a:srgbClr val="2056A5"/>
        </a:solidFill>
        <a:ln>
          <a:solidFill>
            <a:srgbClr val="2056A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C4702-2BD7-426F-9F48-83A181323930}">
      <dsp:nvSpPr>
        <dsp:cNvPr id="0" name=""/>
        <dsp:cNvSpPr/>
      </dsp:nvSpPr>
      <dsp:spPr>
        <a:xfrm>
          <a:off x="6111528" y="1914190"/>
          <a:ext cx="3673762" cy="1460934"/>
        </a:xfrm>
        <a:prstGeom prst="roundRect">
          <a:avLst>
            <a:gd name="adj" fmla="val 10000"/>
          </a:avLst>
        </a:prstGeom>
        <a:solidFill>
          <a:srgbClr val="2056A5"/>
        </a:solidFill>
        <a:ln w="12700" cap="flat" cmpd="sng" algn="ctr">
          <a:solidFill>
            <a:srgbClr val="2056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>
              <a:latin typeface="Raleway" panose="020B0003030101060003"/>
            </a:rPr>
            <a:t>Lead the workshops</a:t>
          </a:r>
        </a:p>
      </dsp:txBody>
      <dsp:txXfrm>
        <a:off x="6154317" y="1956979"/>
        <a:ext cx="3588184" cy="1375356"/>
      </dsp:txXfrm>
    </dsp:sp>
    <dsp:sp modelId="{97D184F9-09CA-4962-A367-9D37E157B139}">
      <dsp:nvSpPr>
        <dsp:cNvPr id="0" name=""/>
        <dsp:cNvSpPr/>
      </dsp:nvSpPr>
      <dsp:spPr>
        <a:xfrm>
          <a:off x="10384280" y="2644657"/>
          <a:ext cx="4132983" cy="3408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056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800" kern="1200" dirty="0">
              <a:latin typeface="Raleway" panose="020B0003030101060003"/>
            </a:rPr>
            <a:t>Assess progress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800" kern="1200" dirty="0">
              <a:latin typeface="Raleway" panose="020B0003030101060003"/>
            </a:rPr>
            <a:t>Discuss the different perceptions of this path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800" kern="1200" dirty="0">
              <a:latin typeface="Raleway" panose="020B0003030101060003"/>
            </a:rPr>
            <a:t>Prepare to continue the transformations already underway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800" kern="1200" dirty="0">
              <a:latin typeface="Raleway" panose="020B0003030101060003"/>
            </a:rPr>
            <a:t>Determine the need for additional support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800" kern="1200" dirty="0">
              <a:latin typeface="Raleway" panose="020B0003030101060003"/>
            </a:rPr>
            <a:t>Receive feedback on the program</a:t>
          </a:r>
        </a:p>
      </dsp:txBody>
      <dsp:txXfrm>
        <a:off x="10462727" y="2723104"/>
        <a:ext cx="3976089" cy="2521485"/>
      </dsp:txXfrm>
    </dsp:sp>
    <dsp:sp modelId="{A359AB68-62E8-4D0A-A022-ACCE4F741E9B}">
      <dsp:nvSpPr>
        <dsp:cNvPr id="0" name=""/>
        <dsp:cNvSpPr/>
      </dsp:nvSpPr>
      <dsp:spPr>
        <a:xfrm>
          <a:off x="11302721" y="5323036"/>
          <a:ext cx="3673762" cy="1460934"/>
        </a:xfrm>
        <a:prstGeom prst="roundRect">
          <a:avLst>
            <a:gd name="adj" fmla="val 10000"/>
          </a:avLst>
        </a:prstGeom>
        <a:solidFill>
          <a:srgbClr val="2056A5"/>
        </a:solidFill>
        <a:ln w="12700" cap="flat" cmpd="sng" algn="ctr">
          <a:solidFill>
            <a:srgbClr val="2056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>
              <a:latin typeface="Raleway" panose="020B0003030101060003"/>
            </a:rPr>
            <a:t>Parent-child review meeting</a:t>
          </a:r>
        </a:p>
      </dsp:txBody>
      <dsp:txXfrm>
        <a:off x="11345510" y="5365825"/>
        <a:ext cx="3588184" cy="137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4ECF-0030-4123-A540-9CFF67E1DC82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81088" y="1162050"/>
            <a:ext cx="48482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734C1-F7B4-41B5-8762-63B6ED5522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25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27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166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055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3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338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93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515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281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649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014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583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44A55-7D4F-403C-A089-1C772697DD31}" type="datetimeFigureOut">
              <a:rPr lang="fr-CA" smtClean="0"/>
              <a:t>2023-02-13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1A30-F4BF-486E-9A12-6CAB50821A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288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3.jpeg"/><Relationship Id="rId3" Type="http://schemas.openxmlformats.org/officeDocument/2006/relationships/tags" Target="../tags/tag3.xml"/><Relationship Id="rId21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diagramLayout" Target="../diagrams/layout1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diagramData" Target="../diagrams/data1.xml"/><Relationship Id="rId5" Type="http://schemas.openxmlformats.org/officeDocument/2006/relationships/tags" Target="../tags/tag5.xml"/><Relationship Id="rId15" Type="http://schemas.microsoft.com/office/2007/relationships/diagramDrawing" Target="../diagrams/drawing1.xml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diagramColors" Target="../diagrams/colors1.xml"/><Relationship Id="rId2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tags" Target="../tags/tag48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42" Type="http://schemas.openxmlformats.org/officeDocument/2006/relationships/tags" Target="../tags/tag51.xml"/><Relationship Id="rId47" Type="http://schemas.openxmlformats.org/officeDocument/2006/relationships/tags" Target="../tags/tag56.xml"/><Relationship Id="rId50" Type="http://schemas.openxmlformats.org/officeDocument/2006/relationships/tags" Target="../tags/tag59.xml"/><Relationship Id="rId55" Type="http://schemas.openxmlformats.org/officeDocument/2006/relationships/tags" Target="../tags/tag64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9" Type="http://schemas.openxmlformats.org/officeDocument/2006/relationships/tags" Target="../tags/tag38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tags" Target="../tags/tag46.xml"/><Relationship Id="rId40" Type="http://schemas.openxmlformats.org/officeDocument/2006/relationships/tags" Target="../tags/tag49.xml"/><Relationship Id="rId45" Type="http://schemas.openxmlformats.org/officeDocument/2006/relationships/tags" Target="../tags/tag54.xml"/><Relationship Id="rId53" Type="http://schemas.openxmlformats.org/officeDocument/2006/relationships/tags" Target="../tags/tag62.xml"/><Relationship Id="rId58" Type="http://schemas.openxmlformats.org/officeDocument/2006/relationships/image" Target="../media/image8.jpeg"/><Relationship Id="rId5" Type="http://schemas.openxmlformats.org/officeDocument/2006/relationships/tags" Target="../tags/tag14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43" Type="http://schemas.openxmlformats.org/officeDocument/2006/relationships/tags" Target="../tags/tag52.xml"/><Relationship Id="rId48" Type="http://schemas.openxmlformats.org/officeDocument/2006/relationships/tags" Target="../tags/tag57.xml"/><Relationship Id="rId56" Type="http://schemas.openxmlformats.org/officeDocument/2006/relationships/slideLayout" Target="../slideLayouts/slideLayout1.xml"/><Relationship Id="rId8" Type="http://schemas.openxmlformats.org/officeDocument/2006/relationships/tags" Target="../tags/tag17.xml"/><Relationship Id="rId51" Type="http://schemas.openxmlformats.org/officeDocument/2006/relationships/tags" Target="../tags/tag60.xml"/><Relationship Id="rId3" Type="http://schemas.openxmlformats.org/officeDocument/2006/relationships/tags" Target="../tags/tag12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tags" Target="../tags/tag47.xml"/><Relationship Id="rId46" Type="http://schemas.openxmlformats.org/officeDocument/2006/relationships/tags" Target="../tags/tag55.xml"/><Relationship Id="rId20" Type="http://schemas.openxmlformats.org/officeDocument/2006/relationships/tags" Target="../tags/tag29.xml"/><Relationship Id="rId41" Type="http://schemas.openxmlformats.org/officeDocument/2006/relationships/tags" Target="../tags/tag50.xml"/><Relationship Id="rId54" Type="http://schemas.openxmlformats.org/officeDocument/2006/relationships/tags" Target="../tags/tag63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49" Type="http://schemas.openxmlformats.org/officeDocument/2006/relationships/tags" Target="../tags/tag58.xml"/><Relationship Id="rId57" Type="http://schemas.openxmlformats.org/officeDocument/2006/relationships/image" Target="../media/image2.png"/><Relationship Id="rId10" Type="http://schemas.openxmlformats.org/officeDocument/2006/relationships/tags" Target="../tags/tag19.xml"/><Relationship Id="rId31" Type="http://schemas.openxmlformats.org/officeDocument/2006/relationships/tags" Target="../tags/tag40.xml"/><Relationship Id="rId44" Type="http://schemas.openxmlformats.org/officeDocument/2006/relationships/tags" Target="../tags/tag53.xml"/><Relationship Id="rId52" Type="http://schemas.openxmlformats.org/officeDocument/2006/relationships/tags" Target="../tags/tag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11.png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10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9.jpe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2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27D3778A-C25B-4900-9878-1A410DCAF3D7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4492344"/>
              </p:ext>
            </p:extLst>
          </p:nvPr>
        </p:nvGraphicFramePr>
        <p:xfrm>
          <a:off x="283210" y="39095"/>
          <a:ext cx="14978380" cy="869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4B297013-0DEA-4CA9-8CB3-C7345E39B0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2" b="6088"/>
          <a:stretch/>
        </p:blipFill>
        <p:spPr>
          <a:xfrm>
            <a:off x="0" y="8115067"/>
            <a:ext cx="15544800" cy="194333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AB34A2F-BD2E-4C1F-A4D4-62E40EF1B88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73344" y="464455"/>
            <a:ext cx="92121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ea typeface="+mn-ea"/>
                <a:cs typeface="+mn-cs"/>
              </a:rPr>
              <a:t>Talking about anxiety stress-free...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275CAA"/>
                </a:solidFill>
                <a:effectLst/>
                <a:uLnTx/>
                <a:uFillTx/>
                <a:latin typeface="Raleway Black" panose="020B0A03030101060003" pitchFamily="34" charset="0"/>
                <a:ea typeface="+mn-ea"/>
                <a:cs typeface="+mn-cs"/>
              </a:rPr>
              <a:t>HORS-PISTE – Expedition program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B1D071-568C-43C1-8CEE-F565A6E6F5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3" y="2159251"/>
            <a:ext cx="344333" cy="34433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BE7287-C1EA-452D-9D34-77C69E68D1D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1767" y="2132747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minutes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13089D-50BC-420A-A12C-F867F96117E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39" y="6182765"/>
            <a:ext cx="344333" cy="3443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D8ADD27-F237-40B4-8523-5B47D4B811C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567640" y="6170265"/>
            <a:ext cx="15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60-90 minutes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55F64E3-C4E9-47D7-948B-C16F4DA960B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287" y="2093656"/>
            <a:ext cx="344333" cy="34433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0515FD0-224A-4007-B59A-8D15F6C52B5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159151" y="2067152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minutes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C02A25-83E5-4BE6-9FFC-40541704B6F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3" y="588224"/>
            <a:ext cx="4164663" cy="1234488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C728EEB6-2F78-4B97-AB90-E4596FD639CF}"/>
              </a:ext>
            </a:extLst>
          </p:cNvPr>
          <p:cNvGrpSpPr/>
          <p:nvPr/>
        </p:nvGrpSpPr>
        <p:grpSpPr>
          <a:xfrm>
            <a:off x="1993899" y="8737256"/>
            <a:ext cx="12584183" cy="715438"/>
            <a:chOff x="0" y="9525"/>
            <a:chExt cx="7007860" cy="41338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A0D822A9-C60B-4BD5-9A39-EE8C6CC5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675"/>
              <a:ext cx="1338580" cy="292100"/>
            </a:xfrm>
            <a:prstGeom prst="rect">
              <a:avLst/>
            </a:prstGeom>
          </p:spPr>
        </p:pic>
        <p:pic>
          <p:nvPicPr>
            <p:cNvPr id="28" name="image6.jpeg">
              <a:extLst>
                <a:ext uri="{FF2B5EF4-FFF2-40B4-BE49-F238E27FC236}">
                  <a16:creationId xmlns:a16="http://schemas.microsoft.com/office/drawing/2014/main" id="{4206E57D-EB77-4010-A9A6-BCE2E675E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29050" y="9525"/>
              <a:ext cx="981710" cy="41338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C453D990-60C9-47AD-8991-6154C115B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150" y="9525"/>
              <a:ext cx="1997710" cy="349885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A5C80B3B-011A-423C-9B1B-75E9824D690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68" y="8656795"/>
            <a:ext cx="1874299" cy="9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0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ZoneTexte 107"/>
          <p:cNvSpPr txBox="1"/>
          <p:nvPr>
            <p:custDataLst>
              <p:tags r:id="rId1"/>
            </p:custDataLst>
          </p:nvPr>
        </p:nvSpPr>
        <p:spPr>
          <a:xfrm>
            <a:off x="218885" y="3084290"/>
            <a:ext cx="46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60</a:t>
            </a:r>
          </a:p>
        </p:txBody>
      </p:sp>
      <p:pic>
        <p:nvPicPr>
          <p:cNvPr id="123" name="Image 1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2" y="2686844"/>
            <a:ext cx="344333" cy="344333"/>
          </a:xfrm>
          <a:prstGeom prst="rect">
            <a:avLst/>
          </a:prstGeom>
        </p:spPr>
      </p:pic>
      <p:sp>
        <p:nvSpPr>
          <p:cNvPr id="15" name="ZoneTexte 14"/>
          <p:cNvSpPr txBox="1"/>
          <p:nvPr>
            <p:custDataLst>
              <p:tags r:id="rId3"/>
            </p:custDataLst>
          </p:nvPr>
        </p:nvSpPr>
        <p:spPr>
          <a:xfrm>
            <a:off x="301776" y="1802734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1</a:t>
            </a:r>
          </a:p>
        </p:txBody>
      </p:sp>
      <p:sp>
        <p:nvSpPr>
          <p:cNvPr id="146" name="Rectangle 145"/>
          <p:cNvSpPr/>
          <p:nvPr>
            <p:custDataLst>
              <p:tags r:id="rId4"/>
            </p:custDataLst>
          </p:nvPr>
        </p:nvSpPr>
        <p:spPr>
          <a:xfrm>
            <a:off x="780636" y="7947801"/>
            <a:ext cx="6837526" cy="1770003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2056A5"/>
              </a:solidFill>
              <a:latin typeface="Raleway" panose="020B0003030101060003" pitchFamily="34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4D49446-B5B1-443C-AFA9-C6C1B608473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774231" y="445195"/>
            <a:ext cx="856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Raleway" panose="020B0003030101060003"/>
              </a:rPr>
              <a:t>Talking about anxiety stress-free...</a:t>
            </a:r>
          </a:p>
          <a:p>
            <a:pPr algn="ctr"/>
            <a:r>
              <a:rPr lang="en-CA" sz="2400" b="1" dirty="0">
                <a:solidFill>
                  <a:srgbClr val="2056A5"/>
                </a:solidFill>
                <a:latin typeface="Raleway Black" panose="020B0A03030101060003" pitchFamily="34" charset="0"/>
              </a:rPr>
              <a:t>HORS-PISTE – Expedition program (student component)</a:t>
            </a:r>
          </a:p>
        </p:txBody>
      </p:sp>
      <p:sp>
        <p:nvSpPr>
          <p:cNvPr id="82" name="Flèche vers le bas 121">
            <a:extLst>
              <a:ext uri="{FF2B5EF4-FFF2-40B4-BE49-F238E27FC236}">
                <a16:creationId xmlns:a16="http://schemas.microsoft.com/office/drawing/2014/main" id="{9BD00677-1477-45C1-AC76-2DD0C35B39C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25777" y="3592970"/>
            <a:ext cx="747244" cy="252097"/>
          </a:xfrm>
          <a:prstGeom prst="downArrow">
            <a:avLst/>
          </a:prstGeom>
          <a:solidFill>
            <a:srgbClr val="2056A5"/>
          </a:solidFill>
          <a:ln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351A6206-019C-4B9F-80B3-63D0E3AEE66C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3" y="306633"/>
            <a:ext cx="3423323" cy="101474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4293F08E-1535-46A6-9470-D97866DFCA2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3096" y="5913283"/>
            <a:ext cx="6837526" cy="1770003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2056A5"/>
              </a:solidFill>
              <a:latin typeface="Raleway" panose="020B00030301010600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4862F5-3EB5-44AC-9C3E-2751D03675F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85881" y="3878765"/>
            <a:ext cx="6837526" cy="1770003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2056A5"/>
              </a:solidFill>
              <a:latin typeface="Raleway" panose="020B0003030101060003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28A7D7-E701-4ED8-BB6B-67298590D23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80636" y="1812391"/>
            <a:ext cx="6837526" cy="1770003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2056A5"/>
              </a:solidFill>
              <a:latin typeface="Raleway" panose="020B0003030101060003" pitchFamily="34" charset="0"/>
            </a:endParaRPr>
          </a:p>
        </p:txBody>
      </p:sp>
      <p:sp>
        <p:nvSpPr>
          <p:cNvPr id="63" name="Flèche vers le bas 121">
            <a:extLst>
              <a:ext uri="{FF2B5EF4-FFF2-40B4-BE49-F238E27FC236}">
                <a16:creationId xmlns:a16="http://schemas.microsoft.com/office/drawing/2014/main" id="{DE0680BC-B18D-4567-AE56-8B4105B25D0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825777" y="5648768"/>
            <a:ext cx="747244" cy="252097"/>
          </a:xfrm>
          <a:prstGeom prst="downArrow">
            <a:avLst/>
          </a:prstGeom>
          <a:solidFill>
            <a:srgbClr val="2056A5"/>
          </a:solidFill>
          <a:ln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64" name="Flèche vers le bas 121">
            <a:extLst>
              <a:ext uri="{FF2B5EF4-FFF2-40B4-BE49-F238E27FC236}">
                <a16:creationId xmlns:a16="http://schemas.microsoft.com/office/drawing/2014/main" id="{B5C3E93F-B93C-4C34-AA8E-1BC9149AAA1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825777" y="7670959"/>
            <a:ext cx="747244" cy="252097"/>
          </a:xfrm>
          <a:prstGeom prst="downArrow">
            <a:avLst/>
          </a:prstGeom>
          <a:solidFill>
            <a:srgbClr val="2056A5"/>
          </a:solidFill>
          <a:ln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11927723-E846-49C2-BF68-1B118D5D582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85053" y="5154959"/>
            <a:ext cx="46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60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38D4DABE-154C-44A0-B307-AF9CD67F40B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0" y="4757513"/>
            <a:ext cx="344333" cy="344333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3692AF29-79F3-46E5-ABCE-B0AF6E78A8C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67944" y="3873403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2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DB5E2E75-D676-4267-9DCD-468D454EE56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85053" y="7144408"/>
            <a:ext cx="46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60</a:t>
            </a:r>
          </a:p>
        </p:txBody>
      </p:sp>
      <p:pic>
        <p:nvPicPr>
          <p:cNvPr id="94" name="Image 93">
            <a:extLst>
              <a:ext uri="{FF2B5EF4-FFF2-40B4-BE49-F238E27FC236}">
                <a16:creationId xmlns:a16="http://schemas.microsoft.com/office/drawing/2014/main" id="{3CD00E66-AFC0-49EF-B649-EFAC191FCE8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0" y="6746962"/>
            <a:ext cx="344333" cy="344333"/>
          </a:xfrm>
          <a:prstGeom prst="rect">
            <a:avLst/>
          </a:prstGeom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DA93DE0B-56AE-43F4-8B13-7E75709057D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267944" y="5862852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3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67607D05-CA57-4835-B2D4-B88D1A78737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71015" y="9264498"/>
            <a:ext cx="46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60</a:t>
            </a: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EED3870B-8C55-4BCE-8857-33F7D8735CD4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2" y="8867052"/>
            <a:ext cx="344333" cy="344333"/>
          </a:xfrm>
          <a:prstGeom prst="rect">
            <a:avLst/>
          </a:prstGeom>
        </p:spPr>
      </p:pic>
      <p:sp>
        <p:nvSpPr>
          <p:cNvPr id="104" name="ZoneTexte 103">
            <a:extLst>
              <a:ext uri="{FF2B5EF4-FFF2-40B4-BE49-F238E27FC236}">
                <a16:creationId xmlns:a16="http://schemas.microsoft.com/office/drawing/2014/main" id="{5C611733-8FA0-451C-885A-60919ACD0BF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53906" y="7982942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4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445482DB-F9F0-4B67-B555-270501575D4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865119" y="3094866"/>
            <a:ext cx="46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60</a:t>
            </a:r>
          </a:p>
        </p:txBody>
      </p:sp>
      <p:pic>
        <p:nvPicPr>
          <p:cNvPr id="107" name="Image 106">
            <a:extLst>
              <a:ext uri="{FF2B5EF4-FFF2-40B4-BE49-F238E27FC236}">
                <a16:creationId xmlns:a16="http://schemas.microsoft.com/office/drawing/2014/main" id="{DAC5280E-0154-49DB-A54D-BCE0F6136864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36" y="2697420"/>
            <a:ext cx="344333" cy="344333"/>
          </a:xfrm>
          <a:prstGeom prst="rect">
            <a:avLst/>
          </a:prstGeom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C07AA8E0-1E04-4A6C-8E12-8853C7567AB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7948010" y="1813310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5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5D8B2DD-C772-4C80-9B66-4388C3529E3B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426870" y="7958377"/>
            <a:ext cx="6837526" cy="1770003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2056A5"/>
              </a:solidFill>
              <a:latin typeface="Raleway" panose="020B0003030101060003" pitchFamily="34" charset="0"/>
            </a:endParaRPr>
          </a:p>
        </p:txBody>
      </p:sp>
      <p:sp>
        <p:nvSpPr>
          <p:cNvPr id="111" name="Flèche vers le bas 121">
            <a:extLst>
              <a:ext uri="{FF2B5EF4-FFF2-40B4-BE49-F238E27FC236}">
                <a16:creationId xmlns:a16="http://schemas.microsoft.com/office/drawing/2014/main" id="{5C0B2E6D-5E24-4D76-9FC2-19DA78D5557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1472011" y="3603546"/>
            <a:ext cx="747244" cy="252097"/>
          </a:xfrm>
          <a:prstGeom prst="downArrow">
            <a:avLst/>
          </a:prstGeom>
          <a:solidFill>
            <a:srgbClr val="2056A5"/>
          </a:solidFill>
          <a:ln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6E44E06-5B9D-4BA4-8A76-156D6906AE2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8439330" y="5923859"/>
            <a:ext cx="6837526" cy="1770003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2056A5"/>
              </a:solidFill>
              <a:latin typeface="Raleway" panose="020B0003030101060003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C663335-92FB-4D2B-9C76-517F37DDEBB2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432115" y="3889341"/>
            <a:ext cx="6837526" cy="1770003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2056A5"/>
              </a:solidFill>
              <a:latin typeface="Raleway" panose="020B0003030101060003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1941BB-0300-4497-A608-DFE5AC6C4A0E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426870" y="1822967"/>
            <a:ext cx="6837526" cy="1770003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2056A5"/>
              </a:solidFill>
              <a:latin typeface="Raleway" panose="020B0003030101060003" pitchFamily="34" charset="0"/>
            </a:endParaRPr>
          </a:p>
        </p:txBody>
      </p:sp>
      <p:sp>
        <p:nvSpPr>
          <p:cNvPr id="124" name="Flèche vers le bas 121">
            <a:extLst>
              <a:ext uri="{FF2B5EF4-FFF2-40B4-BE49-F238E27FC236}">
                <a16:creationId xmlns:a16="http://schemas.microsoft.com/office/drawing/2014/main" id="{482BAA1E-3131-48EB-9FBD-197C5AE76BFE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1472011" y="5659344"/>
            <a:ext cx="747244" cy="252097"/>
          </a:xfrm>
          <a:prstGeom prst="downArrow">
            <a:avLst/>
          </a:prstGeom>
          <a:solidFill>
            <a:srgbClr val="2056A5"/>
          </a:solidFill>
          <a:ln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125" name="Flèche vers le bas 121">
            <a:extLst>
              <a:ext uri="{FF2B5EF4-FFF2-40B4-BE49-F238E27FC236}">
                <a16:creationId xmlns:a16="http://schemas.microsoft.com/office/drawing/2014/main" id="{2A5AF894-59B6-42FF-90A2-60B9450CFA0D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472011" y="7681535"/>
            <a:ext cx="747244" cy="252097"/>
          </a:xfrm>
          <a:prstGeom prst="downArrow">
            <a:avLst/>
          </a:prstGeom>
          <a:solidFill>
            <a:srgbClr val="2056A5"/>
          </a:solidFill>
          <a:ln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7800881C-18A8-4B7F-8AD1-F442122B018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831287" y="5165535"/>
            <a:ext cx="46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60</a:t>
            </a:r>
          </a:p>
        </p:txBody>
      </p:sp>
      <p:pic>
        <p:nvPicPr>
          <p:cNvPr id="127" name="Image 126">
            <a:extLst>
              <a:ext uri="{FF2B5EF4-FFF2-40B4-BE49-F238E27FC236}">
                <a16:creationId xmlns:a16="http://schemas.microsoft.com/office/drawing/2014/main" id="{23907FF1-58DE-485C-96AC-2D220C9B9A0E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04" y="4768089"/>
            <a:ext cx="344333" cy="344333"/>
          </a:xfrm>
          <a:prstGeom prst="rect">
            <a:avLst/>
          </a:prstGeom>
        </p:spPr>
      </p:pic>
      <p:sp>
        <p:nvSpPr>
          <p:cNvPr id="128" name="ZoneTexte 127">
            <a:extLst>
              <a:ext uri="{FF2B5EF4-FFF2-40B4-BE49-F238E27FC236}">
                <a16:creationId xmlns:a16="http://schemas.microsoft.com/office/drawing/2014/main" id="{9A605078-D0EA-4CD6-A723-0549E6DE4813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7914178" y="3883979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6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5DD129A3-98F7-4517-9FE1-750CC43B1E8D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831287" y="7154984"/>
            <a:ext cx="46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60</a:t>
            </a:r>
          </a:p>
        </p:txBody>
      </p:sp>
      <p:pic>
        <p:nvPicPr>
          <p:cNvPr id="131" name="Image 130">
            <a:extLst>
              <a:ext uri="{FF2B5EF4-FFF2-40B4-BE49-F238E27FC236}">
                <a16:creationId xmlns:a16="http://schemas.microsoft.com/office/drawing/2014/main" id="{E68EFCAB-EC77-4C1F-B611-34524B803CB2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04" y="6757538"/>
            <a:ext cx="344333" cy="344333"/>
          </a:xfrm>
          <a:prstGeom prst="rect">
            <a:avLst/>
          </a:prstGeom>
        </p:spPr>
      </p:pic>
      <p:sp>
        <p:nvSpPr>
          <p:cNvPr id="132" name="ZoneTexte 131">
            <a:extLst>
              <a:ext uri="{FF2B5EF4-FFF2-40B4-BE49-F238E27FC236}">
                <a16:creationId xmlns:a16="http://schemas.microsoft.com/office/drawing/2014/main" id="{FEE9E112-C279-4052-AAA2-DA8EA003F2CA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7914178" y="5873428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7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08DCA131-B804-44B7-A9D5-3B3662463951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7817249" y="9275074"/>
            <a:ext cx="46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60</a:t>
            </a:r>
          </a:p>
        </p:txBody>
      </p:sp>
      <p:pic>
        <p:nvPicPr>
          <p:cNvPr id="134" name="Image 133">
            <a:extLst>
              <a:ext uri="{FF2B5EF4-FFF2-40B4-BE49-F238E27FC236}">
                <a16:creationId xmlns:a16="http://schemas.microsoft.com/office/drawing/2014/main" id="{4A2B8FD2-8CB5-47D2-AA79-C3DCCB7849E9}"/>
              </a:ext>
            </a:extLst>
          </p:cNvPr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66" y="8877628"/>
            <a:ext cx="344333" cy="344333"/>
          </a:xfrm>
          <a:prstGeom prst="rect">
            <a:avLst/>
          </a:prstGeom>
        </p:spPr>
      </p:pic>
      <p:sp>
        <p:nvSpPr>
          <p:cNvPr id="135" name="ZoneTexte 134">
            <a:extLst>
              <a:ext uri="{FF2B5EF4-FFF2-40B4-BE49-F238E27FC236}">
                <a16:creationId xmlns:a16="http://schemas.microsoft.com/office/drawing/2014/main" id="{8DC40B80-2BB4-47B0-8711-996A3E4C4D7D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7900140" y="7993518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8</a:t>
            </a:r>
          </a:p>
        </p:txBody>
      </p:sp>
      <p:graphicFrame>
        <p:nvGraphicFramePr>
          <p:cNvPr id="136" name="Tableau 135">
            <a:extLst>
              <a:ext uri="{FF2B5EF4-FFF2-40B4-BE49-F238E27FC236}">
                <a16:creationId xmlns:a16="http://schemas.microsoft.com/office/drawing/2014/main" id="{5EE0D6EF-3A46-4419-95CE-565FF84AFCFA}"/>
              </a:ext>
            </a:extLst>
          </p:cNvPr>
          <p:cNvGraphicFramePr>
            <a:graphicFrameLocks noGrp="1"/>
          </p:cNvGraphicFramePr>
          <p:nvPr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1972852732"/>
              </p:ext>
            </p:extLst>
          </p:nvPr>
        </p:nvGraphicFramePr>
        <p:xfrm>
          <a:off x="932669" y="2187825"/>
          <a:ext cx="6703375" cy="1089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3375">
                  <a:extLst>
                    <a:ext uri="{9D8B030D-6E8A-4147-A177-3AD203B41FA5}">
                      <a16:colId xmlns:a16="http://schemas.microsoft.com/office/drawing/2014/main" val="1791240228"/>
                    </a:ext>
                  </a:extLst>
                </a:gridCol>
              </a:tblGrid>
              <a:tr h="926580">
                <a:tc>
                  <a:txBody>
                    <a:bodyPr/>
                    <a:lstStyle/>
                    <a:p>
                      <a:pPr algn="l"/>
                      <a:r>
                        <a:rPr lang="fr-CA" sz="1050" b="1" u="sng" dirty="0">
                          <a:solidFill>
                            <a:srgbClr val="71C6A4"/>
                          </a:solidFill>
                          <a:latin typeface="Raleway" panose="020B0003030101060003"/>
                        </a:rPr>
                        <a:t>OBJECTIVES</a:t>
                      </a:r>
                      <a:endParaRPr lang="en-CA" sz="1200" b="1" u="sng" dirty="0">
                        <a:solidFill>
                          <a:srgbClr val="71C6A4"/>
                        </a:solidFill>
                        <a:latin typeface="Raleway" panose="020B0003030101060003"/>
                      </a:endParaRPr>
                    </a:p>
                    <a:p>
                      <a:pPr algn="l" rtl="0"/>
                      <a:endParaRPr lang="fr-CA" sz="800" b="1" u="sng" dirty="0">
                        <a:solidFill>
                          <a:srgbClr val="0BDB90"/>
                        </a:solidFill>
                        <a:latin typeface="Raleway" panose="020B0003030101060003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aseline="0" dirty="0">
                          <a:solidFill>
                            <a:schemeClr val="tx1"/>
                          </a:solidFill>
                          <a:latin typeface="Raleway" panose="020B0003030101060003"/>
                          <a:ea typeface="+mn-ea"/>
                          <a:cs typeface="+mn-cs"/>
                        </a:rPr>
                        <a:t>Get to know the facilitator and the other group members;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aseline="0" dirty="0">
                          <a:solidFill>
                            <a:schemeClr val="tx1"/>
                          </a:solidFill>
                          <a:latin typeface="Raleway" panose="020B0003030101060003"/>
                          <a:ea typeface="+mn-ea"/>
                          <a:cs typeface="+mn-cs"/>
                        </a:rPr>
                        <a:t>Understand the concept of comfort zone and make a connection with their personal objective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CA" sz="1100" kern="1200" baseline="0" dirty="0">
                        <a:solidFill>
                          <a:schemeClr val="tx1"/>
                        </a:solidFill>
                        <a:latin typeface="Raleway" panose="020B00030301010600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8833"/>
                  </a:ext>
                </a:extLst>
              </a:tr>
            </a:tbl>
          </a:graphicData>
        </a:graphic>
      </p:graphicFrame>
      <p:sp>
        <p:nvSpPr>
          <p:cNvPr id="137" name="ZoneTexte 136">
            <a:extLst>
              <a:ext uri="{FF2B5EF4-FFF2-40B4-BE49-F238E27FC236}">
                <a16:creationId xmlns:a16="http://schemas.microsoft.com/office/drawing/2014/main" id="{D2F43FBC-B13C-4653-A929-F79F44D1336C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2350909" y="1925704"/>
            <a:ext cx="3423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</a:t>
            </a:r>
            <a:r>
              <a:rPr lang="fr-CA" sz="1400" b="1" dirty="0">
                <a:latin typeface="Raleway" panose="020B0003030101060003" pitchFamily="34" charset="0"/>
              </a:rPr>
              <a:t>Me, </a:t>
            </a:r>
            <a:r>
              <a:rPr lang="fr-CA" sz="1400" b="1" dirty="0" err="1">
                <a:latin typeface="Raleway" panose="020B0003030101060003" pitchFamily="34" charset="0"/>
              </a:rPr>
              <a:t>anxious</a:t>
            </a:r>
            <a:r>
              <a:rPr lang="fr-CA" sz="1400" b="1" dirty="0">
                <a:latin typeface="Raleway" panose="020B0003030101060003" pitchFamily="34" charset="0"/>
              </a:rPr>
              <a:t>..?</a:t>
            </a:r>
            <a:r>
              <a:rPr lang="en-CA" sz="1400" b="1" dirty="0">
                <a:latin typeface="Raleway" panose="020B0003030101060003" pitchFamily="34" charset="0"/>
              </a:rPr>
              <a:t> ”</a:t>
            </a:r>
            <a:endParaRPr lang="fr-CA" sz="1400" b="1" dirty="0">
              <a:latin typeface="Raleway" panose="020B0003030101060003" pitchFamily="34" charset="0"/>
            </a:endParaRPr>
          </a:p>
        </p:txBody>
      </p:sp>
      <p:graphicFrame>
        <p:nvGraphicFramePr>
          <p:cNvPr id="140" name="Tableau 139">
            <a:extLst>
              <a:ext uri="{FF2B5EF4-FFF2-40B4-BE49-F238E27FC236}">
                <a16:creationId xmlns:a16="http://schemas.microsoft.com/office/drawing/2014/main" id="{CD4F373F-07C7-4303-83F8-AFC1156BA3CF}"/>
              </a:ext>
            </a:extLst>
          </p:cNvPr>
          <p:cNvGraphicFramePr>
            <a:graphicFrameLocks noGrp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445927252"/>
              </p:ext>
            </p:extLst>
          </p:nvPr>
        </p:nvGraphicFramePr>
        <p:xfrm>
          <a:off x="932669" y="4202413"/>
          <a:ext cx="6509263" cy="1257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9263">
                  <a:extLst>
                    <a:ext uri="{9D8B030D-6E8A-4147-A177-3AD203B41FA5}">
                      <a16:colId xmlns:a16="http://schemas.microsoft.com/office/drawing/2014/main" val="1791240228"/>
                    </a:ext>
                  </a:extLst>
                </a:gridCol>
              </a:tblGrid>
              <a:tr h="634139">
                <a:tc>
                  <a:txBody>
                    <a:bodyPr/>
                    <a:lstStyle/>
                    <a:p>
                      <a:pPr marL="0" algn="l" defTabSz="1341150" rtl="0" eaLnBrk="1" latinLnBrk="0" hangingPunct="1"/>
                      <a:r>
                        <a:rPr lang="fr-CA" sz="1050" b="1" u="sng" kern="1200" dirty="0">
                          <a:solidFill>
                            <a:srgbClr val="71C6A4"/>
                          </a:solidFill>
                          <a:latin typeface="Raleway" panose="020B0003030101060003"/>
                          <a:ea typeface="+mn-ea"/>
                          <a:cs typeface="+mn-cs"/>
                        </a:rPr>
                        <a:t>OBJECTIVES</a:t>
                      </a:r>
                    </a:p>
                    <a:p>
                      <a:pPr algn="ctr"/>
                      <a:endParaRPr lang="fr-CA" sz="600" b="1" u="sng" dirty="0">
                        <a:solidFill>
                          <a:srgbClr val="0BDB90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Identify their thoughts and their impacts using the cognitive-behavioural model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Identify the main negative thoughts that emerge when faced with an anxiety-provoking situation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Understand the impact of their thoughts on their sensations and emotions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Reformulate negative thoughts into more helpful 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8833"/>
                  </a:ext>
                </a:extLst>
              </a:tr>
            </a:tbl>
          </a:graphicData>
        </a:graphic>
      </p:graphicFrame>
      <p:sp>
        <p:nvSpPr>
          <p:cNvPr id="142" name="ZoneTexte 141">
            <a:extLst>
              <a:ext uri="{FF2B5EF4-FFF2-40B4-BE49-F238E27FC236}">
                <a16:creationId xmlns:a16="http://schemas.microsoft.com/office/drawing/2014/main" id="{B5D3B869-B257-4DEA-AD4B-6F063CAEFFD1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2451698" y="4053414"/>
            <a:ext cx="37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</a:t>
            </a:r>
            <a:r>
              <a:rPr lang="fr-CA" sz="1400" b="1" dirty="0" err="1">
                <a:latin typeface="Raleway" panose="020B0003030101060003" pitchFamily="34" charset="0"/>
              </a:rPr>
              <a:t>What</a:t>
            </a:r>
            <a:r>
              <a:rPr lang="fr-CA" sz="1400" b="1" dirty="0">
                <a:latin typeface="Raleway" panose="020B0003030101060003" pitchFamily="34" charset="0"/>
              </a:rPr>
              <a:t> if I </a:t>
            </a:r>
            <a:r>
              <a:rPr lang="fr-CA" sz="1400" b="1" dirty="0" err="1">
                <a:latin typeface="Raleway" panose="020B0003030101060003" pitchFamily="34" charset="0"/>
              </a:rPr>
              <a:t>thought</a:t>
            </a:r>
            <a:r>
              <a:rPr lang="fr-CA" sz="1400" b="1" dirty="0">
                <a:latin typeface="Raleway" panose="020B0003030101060003" pitchFamily="34" charset="0"/>
              </a:rPr>
              <a:t> about </a:t>
            </a:r>
            <a:r>
              <a:rPr lang="fr-CA" sz="1400" b="1" dirty="0" err="1">
                <a:latin typeface="Raleway" panose="020B0003030101060003" pitchFamily="34" charset="0"/>
              </a:rPr>
              <a:t>it</a:t>
            </a:r>
            <a:r>
              <a:rPr lang="fr-CA" sz="1400" b="1" dirty="0">
                <a:latin typeface="Raleway" panose="020B0003030101060003" pitchFamily="34" charset="0"/>
              </a:rPr>
              <a:t> </a:t>
            </a:r>
            <a:r>
              <a:rPr lang="fr-CA" sz="1400" b="1" dirty="0" err="1">
                <a:latin typeface="Raleway" panose="020B0003030101060003" pitchFamily="34" charset="0"/>
              </a:rPr>
              <a:t>differently</a:t>
            </a:r>
            <a:r>
              <a:rPr lang="fr-CA" sz="1400" b="1" dirty="0">
                <a:latin typeface="Raleway" panose="020B0003030101060003" pitchFamily="34" charset="0"/>
              </a:rPr>
              <a:t>?</a:t>
            </a:r>
            <a:r>
              <a:rPr lang="en-CA" sz="1400" b="1" dirty="0">
                <a:latin typeface="Raleway" panose="020B0003030101060003" pitchFamily="34" charset="0"/>
              </a:rPr>
              <a:t> ”</a:t>
            </a:r>
            <a:endParaRPr lang="fr-CA" sz="1400" b="1" dirty="0">
              <a:latin typeface="Raleway" panose="020B0003030101060003" pitchFamily="34" charset="0"/>
            </a:endParaRPr>
          </a:p>
        </p:txBody>
      </p:sp>
      <p:graphicFrame>
        <p:nvGraphicFramePr>
          <p:cNvPr id="143" name="Tableau 142">
            <a:extLst>
              <a:ext uri="{FF2B5EF4-FFF2-40B4-BE49-F238E27FC236}">
                <a16:creationId xmlns:a16="http://schemas.microsoft.com/office/drawing/2014/main" id="{77BB2660-48EE-48FC-B2AA-A8DF51B56C23}"/>
              </a:ext>
            </a:extLst>
          </p:cNvPr>
          <p:cNvGraphicFramePr>
            <a:graphicFrameLocks noGrp="1"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3201942789"/>
              </p:ext>
            </p:extLst>
          </p:nvPr>
        </p:nvGraphicFramePr>
        <p:xfrm>
          <a:off x="977696" y="6356199"/>
          <a:ext cx="6468325" cy="1033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68325">
                  <a:extLst>
                    <a:ext uri="{9D8B030D-6E8A-4147-A177-3AD203B41FA5}">
                      <a16:colId xmlns:a16="http://schemas.microsoft.com/office/drawing/2014/main" val="1791240228"/>
                    </a:ext>
                  </a:extLst>
                </a:gridCol>
              </a:tblGrid>
              <a:tr h="695267">
                <a:tc>
                  <a:txBody>
                    <a:bodyPr/>
                    <a:lstStyle/>
                    <a:p>
                      <a:pPr marL="0" algn="l" defTabSz="1341150" rtl="0" eaLnBrk="1" latinLnBrk="0" hangingPunct="1"/>
                      <a:r>
                        <a:rPr lang="fr-CA" sz="1050" b="1" u="sng" kern="1200" dirty="0">
                          <a:solidFill>
                            <a:srgbClr val="71C6A4"/>
                          </a:solidFill>
                          <a:latin typeface="Raleway" panose="020B0003030101060003"/>
                          <a:ea typeface="+mn-ea"/>
                          <a:cs typeface="+mn-cs"/>
                        </a:rPr>
                        <a:t>OBJECTIVES</a:t>
                      </a:r>
                    </a:p>
                    <a:p>
                      <a:pPr algn="ctr"/>
                      <a:endParaRPr lang="fr-CA" sz="1200" b="1" u="sng" dirty="0">
                        <a:solidFill>
                          <a:srgbClr val="0BDB90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latin typeface="Raleway" panose="020B0003030101060003" pitchFamily="34" charset="0"/>
                        </a:rPr>
                        <a:t>Recognize their emotions and physical sensations related to certain situations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latin typeface="Raleway" panose="020B0003030101060003" pitchFamily="34" charset="0"/>
                        </a:rPr>
                        <a:t>Identify the needs behind the emotions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latin typeface="Raleway" panose="020B0003030101060003" pitchFamily="34" charset="0"/>
                        </a:rPr>
                        <a:t>Use emotion regulation 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8833"/>
                  </a:ext>
                </a:extLst>
              </a:tr>
            </a:tbl>
          </a:graphicData>
        </a:graphic>
      </p:graphicFrame>
      <p:sp>
        <p:nvSpPr>
          <p:cNvPr id="144" name="ZoneTexte 143">
            <a:extLst>
              <a:ext uri="{FF2B5EF4-FFF2-40B4-BE49-F238E27FC236}">
                <a16:creationId xmlns:a16="http://schemas.microsoft.com/office/drawing/2014/main" id="{0BF8BEDE-7E2C-4611-BBD0-3CE8EEC70671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737393" y="6082819"/>
            <a:ext cx="688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“What’s going on inside me</a:t>
            </a:r>
            <a:r>
              <a:rPr lang="fr-CA" sz="1400" b="1" dirty="0">
                <a:latin typeface="Raleway" panose="020B0003030101060003" pitchFamily="34" charset="0"/>
              </a:rPr>
              <a:t>?</a:t>
            </a:r>
            <a:r>
              <a:rPr lang="en-CA" sz="1400" b="1" dirty="0">
                <a:latin typeface="Raleway" panose="020B0003030101060003" pitchFamily="34" charset="0"/>
              </a:rPr>
              <a:t> ”</a:t>
            </a:r>
            <a:endParaRPr lang="fr-CA" sz="1400" b="1" dirty="0">
              <a:latin typeface="Raleway" panose="020B0003030101060003" pitchFamily="34" charset="0"/>
            </a:endParaRPr>
          </a:p>
        </p:txBody>
      </p:sp>
      <p:graphicFrame>
        <p:nvGraphicFramePr>
          <p:cNvPr id="145" name="Tableau 144">
            <a:extLst>
              <a:ext uri="{FF2B5EF4-FFF2-40B4-BE49-F238E27FC236}">
                <a16:creationId xmlns:a16="http://schemas.microsoft.com/office/drawing/2014/main" id="{05DEAABF-9D70-46CC-924B-8A96757341BD}"/>
              </a:ext>
            </a:extLst>
          </p:cNvPr>
          <p:cNvGraphicFramePr>
            <a:graphicFrameLocks noGrp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3962811519"/>
              </p:ext>
            </p:extLst>
          </p:nvPr>
        </p:nvGraphicFramePr>
        <p:xfrm>
          <a:off x="977696" y="8241782"/>
          <a:ext cx="6468325" cy="145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68325">
                  <a:extLst>
                    <a:ext uri="{9D8B030D-6E8A-4147-A177-3AD203B41FA5}">
                      <a16:colId xmlns:a16="http://schemas.microsoft.com/office/drawing/2014/main" val="1791240228"/>
                    </a:ext>
                  </a:extLst>
                </a:gridCol>
              </a:tblGrid>
              <a:tr h="695267">
                <a:tc>
                  <a:txBody>
                    <a:bodyPr/>
                    <a:lstStyle/>
                    <a:p>
                      <a:pPr algn="l"/>
                      <a:r>
                        <a:rPr lang="fr-CA" sz="1050" b="1" u="sng" dirty="0">
                          <a:solidFill>
                            <a:srgbClr val="71C6A4"/>
                          </a:solidFill>
                          <a:latin typeface="Raleway" panose="020B0003030101060003" pitchFamily="34" charset="0"/>
                        </a:rPr>
                        <a:t>OBJECTIVES</a:t>
                      </a:r>
                    </a:p>
                    <a:p>
                      <a:pPr algn="ctr"/>
                      <a:endParaRPr lang="fr-CA" sz="1200" b="1" u="sng" dirty="0">
                        <a:solidFill>
                          <a:srgbClr val="0BDB90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Raleway" panose="020B0003030101060003" pitchFamily="34" charset="0"/>
                        </a:rPr>
                        <a:t>Identify the situations that make them feel good and those that generate anxiety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latin typeface="Raleway" panose="020B0003030101060003" pitchFamily="34" charset="0"/>
                        </a:rPr>
                        <a:t>Step outside of their comfort zone in a non-school group activity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latin typeface="Raleway" panose="020B0003030101060003" pitchFamily="34" charset="0"/>
                        </a:rPr>
                        <a:t>Expose themselves “in vivo” to more anxiety-provoking situations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latin typeface="Raleway" panose="020B0003030101060003" pitchFamily="34" charset="0"/>
                        </a:rPr>
                        <a:t>Experiment with the concepts learned in previous meetings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latin typeface="Raleway" panose="020B0003030101060003" pitchFamily="34" charset="0"/>
                        </a:rPr>
                        <a:t>Create ties with the other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8833"/>
                  </a:ext>
                </a:extLst>
              </a:tr>
            </a:tbl>
          </a:graphicData>
        </a:graphic>
      </p:graphicFrame>
      <p:sp>
        <p:nvSpPr>
          <p:cNvPr id="148" name="ZoneTexte 147">
            <a:extLst>
              <a:ext uri="{FF2B5EF4-FFF2-40B4-BE49-F238E27FC236}">
                <a16:creationId xmlns:a16="http://schemas.microsoft.com/office/drawing/2014/main" id="{27DCDCC8-C081-4D52-A443-A3A326616CCD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2360803" y="8088633"/>
            <a:ext cx="3423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</a:t>
            </a:r>
            <a:r>
              <a:rPr lang="fr-CA" sz="1400" b="1" dirty="0">
                <a:latin typeface="Raleway" panose="020B0003030101060003" pitchFamily="34" charset="0"/>
              </a:rPr>
              <a:t>HORS-PISTE </a:t>
            </a:r>
            <a:r>
              <a:rPr lang="fr-CA" sz="1400" b="1" dirty="0" err="1">
                <a:latin typeface="Raleway" panose="020B0003030101060003" pitchFamily="34" charset="0"/>
              </a:rPr>
              <a:t>activity</a:t>
            </a:r>
            <a:r>
              <a:rPr lang="fr-CA" sz="1400" b="1" dirty="0">
                <a:latin typeface="Raleway" panose="020B0003030101060003" pitchFamily="34" charset="0"/>
              </a:rPr>
              <a:t> - Photos</a:t>
            </a:r>
            <a:r>
              <a:rPr lang="en-CA" sz="1400" b="1" dirty="0">
                <a:latin typeface="Raleway" panose="020B0003030101060003" pitchFamily="34" charset="0"/>
              </a:rPr>
              <a:t>”</a:t>
            </a:r>
            <a:endParaRPr lang="fr-CA" sz="1400" b="1" dirty="0">
              <a:latin typeface="Raleway" panose="020B0003030101060003" pitchFamily="34" charset="0"/>
            </a:endParaRPr>
          </a:p>
        </p:txBody>
      </p:sp>
      <p:graphicFrame>
        <p:nvGraphicFramePr>
          <p:cNvPr id="150" name="Tableau 149">
            <a:extLst>
              <a:ext uri="{FF2B5EF4-FFF2-40B4-BE49-F238E27FC236}">
                <a16:creationId xmlns:a16="http://schemas.microsoft.com/office/drawing/2014/main" id="{B9BF53BC-EA6C-47F5-95A4-6A1F7B82AC3B}"/>
              </a:ext>
            </a:extLst>
          </p:cNvPr>
          <p:cNvGraphicFramePr>
            <a:graphicFrameLocks noGrp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865452731"/>
              </p:ext>
            </p:extLst>
          </p:nvPr>
        </p:nvGraphicFramePr>
        <p:xfrm>
          <a:off x="8642638" y="2204736"/>
          <a:ext cx="6507493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7493">
                  <a:extLst>
                    <a:ext uri="{9D8B030D-6E8A-4147-A177-3AD203B41FA5}">
                      <a16:colId xmlns:a16="http://schemas.microsoft.com/office/drawing/2014/main" val="1791240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CA" sz="1050" b="1" u="sng" dirty="0">
                          <a:solidFill>
                            <a:srgbClr val="71C6A4"/>
                          </a:solidFill>
                          <a:latin typeface="Raleway" panose="020B0003030101060003" pitchFamily="34" charset="0"/>
                        </a:rPr>
                        <a:t>OBJECTIVES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fr-CA" sz="1050" b="1" u="sng" dirty="0">
                        <a:solidFill>
                          <a:srgbClr val="0BDB90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Identify habits and activities that make them feel good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Identify habits and situations that affect their anxiety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Learn different strategies for dealing with anxiety-provoking situations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Take steps to use stress management 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8833"/>
                  </a:ext>
                </a:extLst>
              </a:tr>
            </a:tbl>
          </a:graphicData>
        </a:graphic>
      </p:graphicFrame>
      <p:sp>
        <p:nvSpPr>
          <p:cNvPr id="151" name="ZoneTexte 150">
            <a:extLst>
              <a:ext uri="{FF2B5EF4-FFF2-40B4-BE49-F238E27FC236}">
                <a16:creationId xmlns:a16="http://schemas.microsoft.com/office/drawing/2014/main" id="{A67E0743-F3D5-4D2E-B8AF-ADD0FCBAB53F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0102187" y="6096319"/>
            <a:ext cx="3423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“HORS-PISTE activity”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16F77734-FA0C-4E96-ABA1-FEE05594E31F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8284076" y="8169801"/>
            <a:ext cx="68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“WOW! Great progress!”</a:t>
            </a: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A9C38A99-CF8B-44C0-811C-802F3493344D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8676925" y="6316121"/>
            <a:ext cx="633741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b="1" u="sng" dirty="0">
                <a:solidFill>
                  <a:srgbClr val="71C6A4"/>
                </a:solidFill>
                <a:latin typeface="Raleway" panose="020B0003030101060003" pitchFamily="34" charset="0"/>
              </a:rPr>
              <a:t>OBJECTIVES</a:t>
            </a:r>
          </a:p>
          <a:p>
            <a:pPr algn="ctr"/>
            <a:endParaRPr lang="fr-CA" sz="800" dirty="0">
              <a:solidFill>
                <a:schemeClr val="accent6"/>
              </a:solidFill>
              <a:latin typeface="Raleway" panose="020B0003030101060003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latin typeface="Raleway" panose="020B0003030101060003" pitchFamily="34" charset="0"/>
              </a:rPr>
              <a:t>Step outside of their comfort zone in a non-school group activity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latin typeface="Raleway" panose="020B0003030101060003" pitchFamily="34" charset="0"/>
              </a:rPr>
              <a:t>Expose themselves “in vivo” to more anxiety-provoking situations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latin typeface="Raleway" panose="020B0003030101060003" pitchFamily="34" charset="0"/>
              </a:rPr>
              <a:t>Experiment with the concepts learned in previous meetings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latin typeface="Raleway" panose="020B0003030101060003" pitchFamily="34" charset="0"/>
              </a:rPr>
              <a:t>Create ties with the other participants</a:t>
            </a:r>
          </a:p>
        </p:txBody>
      </p:sp>
      <p:graphicFrame>
        <p:nvGraphicFramePr>
          <p:cNvPr id="158" name="Tableau 157">
            <a:extLst>
              <a:ext uri="{FF2B5EF4-FFF2-40B4-BE49-F238E27FC236}">
                <a16:creationId xmlns:a16="http://schemas.microsoft.com/office/drawing/2014/main" id="{C4FE69A4-E371-442F-A27F-316813AA5511}"/>
              </a:ext>
            </a:extLst>
          </p:cNvPr>
          <p:cNvGraphicFramePr>
            <a:graphicFrameLocks noGrp="1"/>
          </p:cNvGraphicFramePr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3602264105"/>
              </p:ext>
            </p:extLst>
          </p:nvPr>
        </p:nvGraphicFramePr>
        <p:xfrm>
          <a:off x="8606498" y="8372958"/>
          <a:ext cx="6938302" cy="89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8302">
                  <a:extLst>
                    <a:ext uri="{9D8B030D-6E8A-4147-A177-3AD203B41FA5}">
                      <a16:colId xmlns:a16="http://schemas.microsoft.com/office/drawing/2014/main" val="1791240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sz="1050" b="1" u="sng" dirty="0">
                          <a:solidFill>
                            <a:srgbClr val="71C6A4"/>
                          </a:solidFill>
                          <a:latin typeface="Raleway" panose="020B0003030101060003" pitchFamily="34" charset="0"/>
                        </a:rPr>
                        <a:t>OBJECTIVES</a:t>
                      </a:r>
                    </a:p>
                    <a:p>
                      <a:pPr algn="ctr"/>
                      <a:endParaRPr lang="fr-CA" sz="600" b="1" u="sng" dirty="0">
                        <a:solidFill>
                          <a:srgbClr val="0BDB90"/>
                        </a:solidFill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Review their progress and accomplishments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Identify the warning signs of a relapse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Implement strategies to prevent a relapse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8833"/>
                  </a:ext>
                </a:extLst>
              </a:tr>
            </a:tbl>
          </a:graphicData>
        </a:graphic>
      </p:graphicFrame>
      <p:sp>
        <p:nvSpPr>
          <p:cNvPr id="159" name="ZoneTexte 158">
            <a:extLst>
              <a:ext uri="{FF2B5EF4-FFF2-40B4-BE49-F238E27FC236}">
                <a16:creationId xmlns:a16="http://schemas.microsoft.com/office/drawing/2014/main" id="{92AD68E3-5590-4210-ABD6-D8D8CF7793C1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8386310" y="4031405"/>
            <a:ext cx="68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</a:t>
            </a:r>
            <a:r>
              <a:rPr lang="fr-CA" sz="1400" b="1" dirty="0">
                <a:latin typeface="Raleway" panose="020B0003030101060003" pitchFamily="34" charset="0"/>
                <a:cs typeface="Times New Roman" panose="02020603050405020304" pitchFamily="18" charset="0"/>
              </a:rPr>
              <a:t>Glasses </a:t>
            </a:r>
            <a:r>
              <a:rPr lang="fr-CA" sz="1400" b="1" dirty="0" err="1">
                <a:latin typeface="Raleway" panose="020B0003030101060003" pitchFamily="34" charset="0"/>
                <a:cs typeface="Times New Roman" panose="02020603050405020304" pitchFamily="18" charset="0"/>
              </a:rPr>
              <a:t>that</a:t>
            </a:r>
            <a:r>
              <a:rPr lang="fr-CA" sz="1400" b="1" dirty="0">
                <a:latin typeface="Raleway" panose="020B0003030101060003" pitchFamily="34" charset="0"/>
                <a:cs typeface="Times New Roman" panose="02020603050405020304" pitchFamily="18" charset="0"/>
              </a:rPr>
              <a:t> </a:t>
            </a:r>
            <a:r>
              <a:rPr lang="fr-CA" sz="1400" b="1" dirty="0" err="1">
                <a:latin typeface="Raleway" panose="020B0003030101060003" pitchFamily="34" charset="0"/>
                <a:cs typeface="Times New Roman" panose="02020603050405020304" pitchFamily="18" charset="0"/>
              </a:rPr>
              <a:t>distort</a:t>
            </a:r>
            <a:r>
              <a:rPr lang="fr-CA" sz="1400" b="1" dirty="0">
                <a:latin typeface="Raleway" panose="020B0003030101060003" pitchFamily="34" charset="0"/>
                <a:cs typeface="Times New Roman" panose="02020603050405020304" pitchFamily="18" charset="0"/>
              </a:rPr>
              <a:t> reality</a:t>
            </a:r>
            <a:r>
              <a:rPr lang="en-CA" sz="1400" b="1" dirty="0">
                <a:latin typeface="Raleway" panose="020B0003030101060003" pitchFamily="34" charset="0"/>
              </a:rPr>
              <a:t>”</a:t>
            </a:r>
            <a:endParaRPr lang="fr-CA" sz="1400" b="1" dirty="0">
              <a:latin typeface="Raleway" panose="020B0003030101060003" pitchFamily="34" charset="0"/>
            </a:endParaRPr>
          </a:p>
        </p:txBody>
      </p:sp>
      <p:graphicFrame>
        <p:nvGraphicFramePr>
          <p:cNvPr id="160" name="Tableau 159">
            <a:extLst>
              <a:ext uri="{FF2B5EF4-FFF2-40B4-BE49-F238E27FC236}">
                <a16:creationId xmlns:a16="http://schemas.microsoft.com/office/drawing/2014/main" id="{EC39F556-E331-4128-AF1A-C6C8C3452D6D}"/>
              </a:ext>
            </a:extLst>
          </p:cNvPr>
          <p:cNvGraphicFramePr>
            <a:graphicFrameLocks noGrp="1"/>
          </p:cNvGraphicFramePr>
          <p:nvPr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3245446798"/>
              </p:ext>
            </p:extLst>
          </p:nvPr>
        </p:nvGraphicFramePr>
        <p:xfrm>
          <a:off x="8676925" y="4268300"/>
          <a:ext cx="6938302" cy="1074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8302">
                  <a:extLst>
                    <a:ext uri="{9D8B030D-6E8A-4147-A177-3AD203B41FA5}">
                      <a16:colId xmlns:a16="http://schemas.microsoft.com/office/drawing/2014/main" val="1791240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sz="1050" b="1" u="sng" dirty="0">
                          <a:solidFill>
                            <a:srgbClr val="71C6A4"/>
                          </a:solidFill>
                          <a:latin typeface="Raleway" panose="020B0003030101060003" pitchFamily="34" charset="0"/>
                        </a:rPr>
                        <a:t>OBJECTIVES</a:t>
                      </a:r>
                    </a:p>
                    <a:p>
                      <a:pPr algn="ctr"/>
                      <a:endParaRPr lang="fr-CA" sz="600" b="1" u="sng" dirty="0">
                        <a:solidFill>
                          <a:srgbClr val="0BDB90"/>
                        </a:solidFill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Better understand the concept of intolerance and identify the different types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latin typeface="Raleway" panose="020B0003030101060003" pitchFamily="34" charset="0"/>
                        </a:rPr>
                        <a:t>Recognize situations that they are particularly sensitive to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Coping more consciously with intolerances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aseline="0" dirty="0">
                          <a:solidFill>
                            <a:schemeClr val="tx1"/>
                          </a:solidFill>
                          <a:latin typeface="Raleway" panose="020B0003030101060003"/>
                          <a:ea typeface="+mn-ea"/>
                          <a:cs typeface="+mn-cs"/>
                        </a:rPr>
                        <a:t>Recognize the importance of the social support network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8833"/>
                  </a:ext>
                </a:extLst>
              </a:tr>
            </a:tbl>
          </a:graphicData>
        </a:graphic>
      </p:graphicFrame>
      <p:sp>
        <p:nvSpPr>
          <p:cNvPr id="58" name="ZoneTexte 57">
            <a:extLst>
              <a:ext uri="{FF2B5EF4-FFF2-40B4-BE49-F238E27FC236}">
                <a16:creationId xmlns:a16="http://schemas.microsoft.com/office/drawing/2014/main" id="{A3319C80-A90A-4128-8043-3DCE6E5C26C4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8298114" y="1957590"/>
            <a:ext cx="68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“A helping hand?”</a:t>
            </a:r>
          </a:p>
        </p:txBody>
      </p:sp>
    </p:spTree>
    <p:extLst>
      <p:ext uri="{BB962C8B-B14F-4D97-AF65-F5344CB8AC3E}">
        <p14:creationId xmlns:p14="http://schemas.microsoft.com/office/powerpoint/2010/main" val="299290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328492"/>
              </p:ext>
            </p:extLst>
          </p:nvPr>
        </p:nvGraphicFramePr>
        <p:xfrm>
          <a:off x="1065097" y="2576118"/>
          <a:ext cx="7333103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3103">
                  <a:extLst>
                    <a:ext uri="{9D8B030D-6E8A-4147-A177-3AD203B41FA5}">
                      <a16:colId xmlns:a16="http://schemas.microsoft.com/office/drawing/2014/main" val="1791240228"/>
                    </a:ext>
                  </a:extLst>
                </a:gridCol>
              </a:tblGrid>
              <a:tr h="1004273">
                <a:tc>
                  <a:txBody>
                    <a:bodyPr/>
                    <a:lstStyle/>
                    <a:p>
                      <a:pPr algn="l"/>
                      <a:r>
                        <a:rPr lang="en-CA" sz="1100" b="1" u="sng" dirty="0">
                          <a:solidFill>
                            <a:srgbClr val="71C6A4"/>
                          </a:solidFill>
                          <a:latin typeface="Raleway" panose="020B0003030101060003" pitchFamily="34" charset="0"/>
                        </a:rPr>
                        <a:t>OBJECTIVES</a:t>
                      </a:r>
                    </a:p>
                    <a:p>
                      <a:pPr algn="l" rtl="0"/>
                      <a:endParaRPr lang="fr-CA" sz="700" b="1" u="sng" dirty="0">
                        <a:solidFill>
                          <a:srgbClr val="0BDB90"/>
                        </a:solidFill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Get to know the facilitator and the other group members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Understand the concept of comfort zone and the program objectives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Target avoidance behaviours in their child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Understand the link between thoughts, emotions, sensations, and behaviours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Help their child reflect on certain thought patterns by asking them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8833"/>
                  </a:ext>
                </a:extLst>
              </a:tr>
            </a:tbl>
          </a:graphicData>
        </a:graphic>
      </p:graphicFrame>
      <p:sp>
        <p:nvSpPr>
          <p:cNvPr id="92" name="ZoneTexte 91"/>
          <p:cNvSpPr txBox="1"/>
          <p:nvPr>
            <p:custDataLst>
              <p:tags r:id="rId2"/>
            </p:custDataLst>
          </p:nvPr>
        </p:nvSpPr>
        <p:spPr>
          <a:xfrm>
            <a:off x="928150" y="2115207"/>
            <a:ext cx="7057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“My child’s anxiety... how can I help them step outside of their comfort zone?” </a:t>
            </a:r>
          </a:p>
        </p:txBody>
      </p:sp>
      <p:sp>
        <p:nvSpPr>
          <p:cNvPr id="122" name="Flèche vers le bas 121"/>
          <p:cNvSpPr/>
          <p:nvPr>
            <p:custDataLst>
              <p:tags r:id="rId3"/>
            </p:custDataLst>
          </p:nvPr>
        </p:nvSpPr>
        <p:spPr>
          <a:xfrm>
            <a:off x="3818747" y="4199337"/>
            <a:ext cx="747244" cy="252097"/>
          </a:xfrm>
          <a:prstGeom prst="downArrow">
            <a:avLst/>
          </a:prstGeom>
          <a:solidFill>
            <a:srgbClr val="2056A5"/>
          </a:solidFill>
          <a:ln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108" name="ZoneTexte 107"/>
          <p:cNvSpPr txBox="1"/>
          <p:nvPr>
            <p:custDataLst>
              <p:tags r:id="rId4"/>
            </p:custDataLst>
          </p:nvPr>
        </p:nvSpPr>
        <p:spPr>
          <a:xfrm>
            <a:off x="-467941" y="3457382"/>
            <a:ext cx="1846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90</a:t>
            </a:r>
          </a:p>
        </p:txBody>
      </p:sp>
      <p:pic>
        <p:nvPicPr>
          <p:cNvPr id="123" name="Image 1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1" y="3038193"/>
            <a:ext cx="344333" cy="344333"/>
          </a:xfrm>
          <a:prstGeom prst="rect">
            <a:avLst/>
          </a:prstGeom>
        </p:spPr>
      </p:pic>
      <p:sp>
        <p:nvSpPr>
          <p:cNvPr id="15" name="ZoneTexte 14"/>
          <p:cNvSpPr txBox="1"/>
          <p:nvPr>
            <p:custDataLst>
              <p:tags r:id="rId6"/>
            </p:custDataLst>
          </p:nvPr>
        </p:nvSpPr>
        <p:spPr>
          <a:xfrm>
            <a:off x="302394" y="2219170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1</a:t>
            </a:r>
          </a:p>
        </p:txBody>
      </p:sp>
      <p:sp>
        <p:nvSpPr>
          <p:cNvPr id="138" name="Rectangle 137"/>
          <p:cNvSpPr/>
          <p:nvPr>
            <p:custDataLst>
              <p:tags r:id="rId7"/>
            </p:custDataLst>
          </p:nvPr>
        </p:nvSpPr>
        <p:spPr>
          <a:xfrm>
            <a:off x="817865" y="4606384"/>
            <a:ext cx="7346354" cy="2125476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Raleway" panose="020B0003030101060003" pitchFamily="34" charset="0"/>
            </a:endParaRPr>
          </a:p>
        </p:txBody>
      </p:sp>
      <p:sp>
        <p:nvSpPr>
          <p:cNvPr id="139" name="ZoneTexte 138"/>
          <p:cNvSpPr txBox="1"/>
          <p:nvPr>
            <p:custDataLst>
              <p:tags r:id="rId8"/>
            </p:custDataLst>
          </p:nvPr>
        </p:nvSpPr>
        <p:spPr>
          <a:xfrm>
            <a:off x="834914" y="4714900"/>
            <a:ext cx="688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“The accommodation trap”</a:t>
            </a:r>
          </a:p>
        </p:txBody>
      </p:sp>
      <p:graphicFrame>
        <p:nvGraphicFramePr>
          <p:cNvPr id="141" name="Tableau 140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576835887"/>
              </p:ext>
            </p:extLst>
          </p:nvPr>
        </p:nvGraphicFramePr>
        <p:xfrm>
          <a:off x="1025336" y="5121970"/>
          <a:ext cx="6468325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68325">
                  <a:extLst>
                    <a:ext uri="{9D8B030D-6E8A-4147-A177-3AD203B41FA5}">
                      <a16:colId xmlns:a16="http://schemas.microsoft.com/office/drawing/2014/main" val="1791240228"/>
                    </a:ext>
                  </a:extLst>
                </a:gridCol>
              </a:tblGrid>
              <a:tr h="695267">
                <a:tc>
                  <a:txBody>
                    <a:bodyPr/>
                    <a:lstStyle/>
                    <a:p>
                      <a:pPr algn="l"/>
                      <a:r>
                        <a:rPr lang="en-CA" sz="1100" b="1" u="sng" dirty="0">
                          <a:solidFill>
                            <a:srgbClr val="71C6A4"/>
                          </a:solidFill>
                          <a:latin typeface="Raleway" panose="020B0003030101060003" pitchFamily="34" charset="0"/>
                        </a:rPr>
                        <a:t>OBJECTIVES</a:t>
                      </a:r>
                    </a:p>
                    <a:p>
                      <a:pPr algn="l" rtl="0"/>
                      <a:endParaRPr lang="fr-CA" sz="1400" b="1" u="sng" dirty="0">
                        <a:solidFill>
                          <a:srgbClr val="0BDB90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Raleway" panose="020B0003030101060003" pitchFamily="34" charset="0"/>
                        </a:rPr>
                        <a:t>Understand the concept of accommodation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Raleway" panose="020B0003030101060003" pitchFamily="34" charset="0"/>
                        </a:rPr>
                        <a:t>Target accommodating behaviours that they use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Raleway" panose="020B0003030101060003" pitchFamily="34" charset="0"/>
                        </a:rPr>
                        <a:t>Replace their accommodating behaviours with new ones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Raleway" panose="020B0003030101060003" pitchFamily="34" charset="0"/>
                        </a:rPr>
                        <a:t>Discuss the necessary changes with their child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8833"/>
                  </a:ext>
                </a:extLst>
              </a:tr>
            </a:tbl>
          </a:graphicData>
        </a:graphic>
      </p:graphicFrame>
      <p:sp>
        <p:nvSpPr>
          <p:cNvPr id="147" name="ZoneTexte 146"/>
          <p:cNvSpPr txBox="1"/>
          <p:nvPr>
            <p:custDataLst>
              <p:tags r:id="rId10"/>
            </p:custDataLst>
          </p:nvPr>
        </p:nvSpPr>
        <p:spPr>
          <a:xfrm>
            <a:off x="2745014" y="7540890"/>
            <a:ext cx="3423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Raleway" panose="020B0003030101060003" pitchFamily="34" charset="0"/>
              </a:rPr>
              <a:t>“Preventing anxiety on a daily basis”</a:t>
            </a:r>
          </a:p>
        </p:txBody>
      </p:sp>
      <p:graphicFrame>
        <p:nvGraphicFramePr>
          <p:cNvPr id="149" name="Tableau 148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05806678"/>
              </p:ext>
            </p:extLst>
          </p:nvPr>
        </p:nvGraphicFramePr>
        <p:xfrm>
          <a:off x="1025336" y="7866493"/>
          <a:ext cx="6783156" cy="181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3156">
                  <a:extLst>
                    <a:ext uri="{9D8B030D-6E8A-4147-A177-3AD203B41FA5}">
                      <a16:colId xmlns:a16="http://schemas.microsoft.com/office/drawing/2014/main" val="1791240228"/>
                    </a:ext>
                  </a:extLst>
                </a:gridCol>
              </a:tblGrid>
              <a:tr h="634139">
                <a:tc>
                  <a:txBody>
                    <a:bodyPr/>
                    <a:lstStyle/>
                    <a:p>
                      <a:pPr algn="l"/>
                      <a:r>
                        <a:rPr lang="en-CA" sz="1100" b="1" u="sng" dirty="0">
                          <a:solidFill>
                            <a:srgbClr val="71C6A4"/>
                          </a:solidFill>
                          <a:latin typeface="Raleway" panose="020B0003030101060003" pitchFamily="34" charset="0"/>
                        </a:rPr>
                        <a:t>OBJECTIVES</a:t>
                      </a:r>
                    </a:p>
                    <a:p>
                      <a:pPr algn="l" rtl="0"/>
                      <a:endParaRPr lang="fr-CA" sz="700" b="1" u="sng" dirty="0">
                        <a:solidFill>
                          <a:srgbClr val="0BDB90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Identify positive lifestyle habits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Find stress management strategies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Take steps to help their child apply their lifestyle habits and stress management strategies</a:t>
                      </a:r>
                      <a:endParaRPr lang="fr-CA" sz="800" b="1" u="sng" dirty="0">
                        <a:solidFill>
                          <a:srgbClr val="0BDB90"/>
                        </a:solidFill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Review their progress and accomplishments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latin typeface="Raleway" panose="020B0003030101060003" pitchFamily="34" charset="0"/>
                          <a:ea typeface="+mn-ea"/>
                          <a:cs typeface="+mn-cs"/>
                        </a:rPr>
                        <a:t>Implement strategies to prevent a relapse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fr-CA" sz="1100" kern="1200" dirty="0">
                        <a:solidFill>
                          <a:schemeClr val="tx1"/>
                        </a:solidFill>
                        <a:latin typeface="Raleway" panose="020B00030301010600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8833"/>
                  </a:ext>
                </a:extLst>
              </a:tr>
            </a:tbl>
          </a:graphicData>
        </a:graphic>
      </p:graphicFrame>
      <p:sp>
        <p:nvSpPr>
          <p:cNvPr id="65" name="ZoneTexte 64">
            <a:extLst>
              <a:ext uri="{FF2B5EF4-FFF2-40B4-BE49-F238E27FC236}">
                <a16:creationId xmlns:a16="http://schemas.microsoft.com/office/drawing/2014/main" id="{D4D49446-B5B1-443C-AFA9-C6C1B608473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486119" y="546140"/>
            <a:ext cx="856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Raleway" panose="020B0003030101060003"/>
              </a:rPr>
              <a:t>Talking about anxiety stress-free...</a:t>
            </a:r>
          </a:p>
          <a:p>
            <a:pPr algn="ctr"/>
            <a:r>
              <a:rPr lang="en-CA" sz="2400" b="1" dirty="0">
                <a:solidFill>
                  <a:srgbClr val="2056A5"/>
                </a:solidFill>
                <a:latin typeface="Raleway Black" panose="020B0A03030101060003" pitchFamily="34" charset="0"/>
              </a:rPr>
              <a:t>HORS-PISTE – Expedition program (parent component)</a:t>
            </a:r>
          </a:p>
        </p:txBody>
      </p:sp>
      <p:sp>
        <p:nvSpPr>
          <p:cNvPr id="82" name="Flèche vers le bas 121">
            <a:extLst>
              <a:ext uri="{FF2B5EF4-FFF2-40B4-BE49-F238E27FC236}">
                <a16:creationId xmlns:a16="http://schemas.microsoft.com/office/drawing/2014/main" id="{9BD00677-1477-45C1-AC76-2DD0C35B39C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818747" y="6955004"/>
            <a:ext cx="747244" cy="252097"/>
          </a:xfrm>
          <a:prstGeom prst="downArrow">
            <a:avLst/>
          </a:prstGeom>
          <a:solidFill>
            <a:srgbClr val="2056A5"/>
          </a:solidFill>
          <a:ln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2749807B-4972-4938-A352-838E88D9A16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7" y="452174"/>
            <a:ext cx="3386342" cy="100377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CEC90C3-31B8-4B7C-B828-C0D03BFA1F8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17865" y="7402396"/>
            <a:ext cx="7346354" cy="2125476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Raleway" panose="020B00030301010600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E31128-7E6C-4A6B-80AC-BD40F47CE35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73157" y="1939240"/>
            <a:ext cx="7346354" cy="2125476"/>
          </a:xfrm>
          <a:prstGeom prst="rect">
            <a:avLst/>
          </a:prstGeom>
          <a:noFill/>
          <a:ln w="28575"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Raleway" panose="020B0003030101060003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6BF976E-C852-42DB-8D51-2DEDF394384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-533144" y="5961471"/>
            <a:ext cx="1846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90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8351145F-A07B-46CA-9A32-35085B25D7BE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8" y="5542282"/>
            <a:ext cx="344333" cy="344333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6B31F456-4E73-41FB-A679-6AF4CC71F5D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37191" y="4723259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B4E1E9B-8587-43D9-A803-A0C566537A5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-478214" y="8803344"/>
            <a:ext cx="1846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Raleway" panose="020B0003030101060003" pitchFamily="34" charset="0"/>
              </a:rPr>
              <a:t>90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B9B880B4-9110-4E96-B844-2D4E175AD28D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8" y="8384155"/>
            <a:ext cx="344333" cy="344333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BAACD767-319E-40F1-B261-285E717BE472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92121" y="7565132"/>
            <a:ext cx="3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3</a:t>
            </a:r>
          </a:p>
        </p:txBody>
      </p:sp>
      <p:sp>
        <p:nvSpPr>
          <p:cNvPr id="2" name="Phylactère : pensées 1">
            <a:extLst>
              <a:ext uri="{FF2B5EF4-FFF2-40B4-BE49-F238E27FC236}">
                <a16:creationId xmlns:a16="http://schemas.microsoft.com/office/drawing/2014/main" id="{12C71767-4DD9-434D-8898-AB3C6BD9EB28}"/>
              </a:ext>
            </a:extLst>
          </p:cNvPr>
          <p:cNvSpPr/>
          <p:nvPr/>
        </p:nvSpPr>
        <p:spPr>
          <a:xfrm>
            <a:off x="9144921" y="1692278"/>
            <a:ext cx="5054600" cy="2061818"/>
          </a:xfrm>
          <a:prstGeom prst="cloudCallout">
            <a:avLst>
              <a:gd name="adj1" fmla="val 30172"/>
              <a:gd name="adj2" fmla="val 74819"/>
            </a:avLst>
          </a:prstGeom>
          <a:solidFill>
            <a:srgbClr val="2056A5"/>
          </a:solidFill>
          <a:ln>
            <a:solidFill>
              <a:srgbClr val="205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latin typeface="Raleway Black" panose="020B0A03030101060003" pitchFamily="34" charset="0"/>
              </a:rPr>
              <a:t>What if we dared to step outside of our comfort zone?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BB6A15-8107-44DD-AC9D-63C34FC252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4414" y="4193898"/>
            <a:ext cx="2851060" cy="39679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50A377-76D7-43F8-B71A-4A9FFCE71F8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1"/>
          <a:stretch/>
        </p:blipFill>
        <p:spPr>
          <a:xfrm flipH="1">
            <a:off x="11967072" y="4620644"/>
            <a:ext cx="2512631" cy="34475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1D39D3-A9E8-419A-8A1D-A9A3827507D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90" y="8465134"/>
            <a:ext cx="4642113" cy="8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55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2343</TotalTime>
  <Words>606</Words>
  <Application>Microsoft Office PowerPoint</Application>
  <PresentationFormat>Personnalisé</PresentationFormat>
  <Paragraphs>124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Raleway</vt:lpstr>
      <vt:lpstr>Raleway Black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Company>Universite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Félix Guay-Dufour</dc:creator>
  <cp:lastModifiedBy>Marie-Christine Morin</cp:lastModifiedBy>
  <cp:revision>130</cp:revision>
  <cp:lastPrinted>2019-08-20T18:22:21Z</cp:lastPrinted>
  <dcterms:created xsi:type="dcterms:W3CDTF">2019-04-03T15:35:22Z</dcterms:created>
  <dcterms:modified xsi:type="dcterms:W3CDTF">2023-02-13T16:07:08Z</dcterms:modified>
</cp:coreProperties>
</file>