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8"/>
  </p:notesMasterIdLst>
  <p:sldIdLst>
    <p:sldId id="334" r:id="rId5"/>
    <p:sldId id="260" r:id="rId6"/>
    <p:sldId id="267" r:id="rId7"/>
    <p:sldId id="274" r:id="rId8"/>
    <p:sldId id="275" r:id="rId9"/>
    <p:sldId id="331" r:id="rId10"/>
    <p:sldId id="333" r:id="rId11"/>
    <p:sldId id="314" r:id="rId12"/>
    <p:sldId id="336" r:id="rId13"/>
    <p:sldId id="277" r:id="rId14"/>
    <p:sldId id="323" r:id="rId15"/>
    <p:sldId id="319" r:id="rId16"/>
    <p:sldId id="325" r:id="rId17"/>
    <p:sldId id="326" r:id="rId18"/>
    <p:sldId id="327" r:id="rId19"/>
    <p:sldId id="328" r:id="rId20"/>
    <p:sldId id="329" r:id="rId21"/>
    <p:sldId id="318" r:id="rId22"/>
    <p:sldId id="320" r:id="rId23"/>
    <p:sldId id="317" r:id="rId24"/>
    <p:sldId id="335" r:id="rId25"/>
    <p:sldId id="313" r:id="rId26"/>
    <p:sldId id="33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elle Lepage" initials="JL" lastIdx="2" clrIdx="0">
    <p:extLst>
      <p:ext uri="{19B8F6BF-5375-455C-9EA6-DF929625EA0E}">
        <p15:presenceInfo xmlns:p15="http://schemas.microsoft.com/office/powerpoint/2012/main" userId="S-1-5-21-573346475-2301630103-2348164595-151776" providerId="AD"/>
      </p:ext>
    </p:extLst>
  </p:cmAuthor>
  <p:cmAuthor id="2" name="francine" initials="FB" lastIdx="2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C4A7"/>
    <a:srgbClr val="2F5CEE"/>
    <a:srgbClr val="B9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221"/>
    <p:restoredTop sz="95179"/>
  </p:normalViewPr>
  <p:slideViewPr>
    <p:cSldViewPr snapToGrid="0" snapToObjects="1">
      <p:cViewPr varScale="1">
        <p:scale>
          <a:sx n="87" d="100"/>
          <a:sy n="87" d="100"/>
        </p:scale>
        <p:origin x="61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EE4D95-9788-2742-B5F7-8804EEB19402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A42458-EA61-BD4A-87B6-C76BC5BDA1C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770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svg"/><Relationship Id="rId18" Type="http://schemas.openxmlformats.org/officeDocument/2006/relationships/image" Target="../media/image26.png"/><Relationship Id="rId26" Type="http://schemas.openxmlformats.org/officeDocument/2006/relationships/image" Target="../media/image34.png"/><Relationship Id="rId3" Type="http://schemas.openxmlformats.org/officeDocument/2006/relationships/image" Target="../media/image11.svg"/><Relationship Id="rId21" Type="http://schemas.openxmlformats.org/officeDocument/2006/relationships/image" Target="../media/image29.svg"/><Relationship Id="rId34" Type="http://schemas.openxmlformats.org/officeDocument/2006/relationships/image" Target="../media/image42.pn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17" Type="http://schemas.openxmlformats.org/officeDocument/2006/relationships/image" Target="../media/image25.svg"/><Relationship Id="rId25" Type="http://schemas.openxmlformats.org/officeDocument/2006/relationships/image" Target="../media/image33.svg"/><Relationship Id="rId33" Type="http://schemas.openxmlformats.org/officeDocument/2006/relationships/image" Target="../media/image41.sv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29" Type="http://schemas.openxmlformats.org/officeDocument/2006/relationships/image" Target="../media/image37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24" Type="http://schemas.openxmlformats.org/officeDocument/2006/relationships/image" Target="../media/image32.png"/><Relationship Id="rId32" Type="http://schemas.openxmlformats.org/officeDocument/2006/relationships/image" Target="../media/image40.png"/><Relationship Id="rId5" Type="http://schemas.openxmlformats.org/officeDocument/2006/relationships/image" Target="../media/image13.svg"/><Relationship Id="rId15" Type="http://schemas.openxmlformats.org/officeDocument/2006/relationships/image" Target="../media/image23.svg"/><Relationship Id="rId23" Type="http://schemas.openxmlformats.org/officeDocument/2006/relationships/image" Target="../media/image31.svg"/><Relationship Id="rId28" Type="http://schemas.openxmlformats.org/officeDocument/2006/relationships/image" Target="../media/image36.png"/><Relationship Id="rId10" Type="http://schemas.openxmlformats.org/officeDocument/2006/relationships/image" Target="../media/image18.png"/><Relationship Id="rId19" Type="http://schemas.openxmlformats.org/officeDocument/2006/relationships/image" Target="../media/image27.svg"/><Relationship Id="rId31" Type="http://schemas.openxmlformats.org/officeDocument/2006/relationships/image" Target="../media/image39.sv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22.png"/><Relationship Id="rId22" Type="http://schemas.openxmlformats.org/officeDocument/2006/relationships/image" Target="../media/image30.png"/><Relationship Id="rId27" Type="http://schemas.openxmlformats.org/officeDocument/2006/relationships/image" Target="../media/image35.svg"/><Relationship Id="rId30" Type="http://schemas.openxmlformats.org/officeDocument/2006/relationships/image" Target="../media/image38.png"/><Relationship Id="rId35" Type="http://schemas.openxmlformats.org/officeDocument/2006/relationships/image" Target="../media/image43.svg"/><Relationship Id="rId8" Type="http://schemas.openxmlformats.org/officeDocument/2006/relationships/image" Target="../media/image16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DA3FDB-9CF0-9049-9642-294687D95DC9}"/>
              </a:ext>
            </a:extLst>
          </p:cNvPr>
          <p:cNvSpPr txBox="1"/>
          <p:nvPr userDrawn="1"/>
        </p:nvSpPr>
        <p:spPr>
          <a:xfrm>
            <a:off x="1828800" y="65083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122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Slide_Texture Logo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19B891-1C7A-D74D-BCC9-A235ED5CA6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6">
            <a:extLst>
              <a:ext uri="{FF2B5EF4-FFF2-40B4-BE49-F238E27FC236}">
                <a16:creationId xmlns:a16="http://schemas.microsoft.com/office/drawing/2014/main" id="{9696444F-6DB0-5545-8E78-92D762B49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47999"/>
            <a:ext cx="9144000" cy="13705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3" name="Subtitle 10">
            <a:extLst>
              <a:ext uri="{FF2B5EF4-FFF2-40B4-BE49-F238E27FC236}">
                <a16:creationId xmlns:a16="http://schemas.microsoft.com/office/drawing/2014/main" id="{934C526F-40A6-4E46-A1FD-8E436BB682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480538"/>
            <a:ext cx="9144000" cy="1655762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Sous-</a:t>
            </a:r>
            <a:r>
              <a:rPr lang="en-US" dirty="0" err="1"/>
              <a:t>titre</a:t>
            </a:r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C34DBC7-D519-1449-989F-F8DC494259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30088" y="1904684"/>
            <a:ext cx="3928449" cy="116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651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FD72870-C2AC-7C4B-9812-81CD991986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36" b="36733"/>
          <a:stretch/>
        </p:blipFill>
        <p:spPr>
          <a:xfrm>
            <a:off x="0" y="6176963"/>
            <a:ext cx="12192000" cy="6810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8588DF-BD35-8846-9B31-C2A7C5396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9421B-6E69-FC42-A1F3-C32441540F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  <a:lvl2pPr>
              <a:defRPr>
                <a:solidFill>
                  <a:srgbClr val="2F5CEE"/>
                </a:solidFill>
              </a:defRPr>
            </a:lvl2pPr>
            <a:lvl3pPr>
              <a:defRPr>
                <a:solidFill>
                  <a:srgbClr val="2F5CEE"/>
                </a:solidFill>
              </a:defRPr>
            </a:lvl3pPr>
            <a:lvl4pPr>
              <a:defRPr>
                <a:solidFill>
                  <a:srgbClr val="2F5CEE"/>
                </a:solidFill>
              </a:defRPr>
            </a:lvl4pPr>
            <a:lvl5pPr>
              <a:defRPr>
                <a:solidFill>
                  <a:srgbClr val="2F5CE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0B862-6F5B-FA40-9B62-F5F43D3DD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BC2B0EE-2389-1B46-81D4-383338BE26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377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CC24290-9982-DB42-BFFB-8B8382E304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36" b="36733"/>
          <a:stretch/>
        </p:blipFill>
        <p:spPr>
          <a:xfrm>
            <a:off x="0" y="6176963"/>
            <a:ext cx="12192000" cy="68103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9421B-6E69-FC42-A1F3-C32441540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4426"/>
          </a:xfr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  <a:lvl2pPr>
              <a:defRPr>
                <a:solidFill>
                  <a:srgbClr val="2F5CEE"/>
                </a:solidFill>
              </a:defRPr>
            </a:lvl2pPr>
            <a:lvl3pPr>
              <a:defRPr>
                <a:solidFill>
                  <a:srgbClr val="2F5CEE"/>
                </a:solidFill>
              </a:defRPr>
            </a:lvl3pPr>
            <a:lvl4pPr>
              <a:defRPr>
                <a:solidFill>
                  <a:srgbClr val="2F5CEE"/>
                </a:solidFill>
              </a:defRPr>
            </a:lvl4pPr>
            <a:lvl5pPr>
              <a:defRPr>
                <a:solidFill>
                  <a:srgbClr val="2F5CE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0B862-6F5B-FA40-9B62-F5F43D3DD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F19B03C-C66B-D743-AED5-B138F080BC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97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285A72D-F956-044F-B0BD-A9E6418995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36" b="36733"/>
          <a:stretch/>
        </p:blipFill>
        <p:spPr>
          <a:xfrm>
            <a:off x="0" y="6176963"/>
            <a:ext cx="12192000" cy="6810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285319-A7C3-EA45-AD01-2C8B65D4C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C1C5F-A19C-3B45-BE97-957BF8DD35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  <a:lvl2pPr>
              <a:defRPr>
                <a:solidFill>
                  <a:srgbClr val="2F5CEE"/>
                </a:solidFill>
              </a:defRPr>
            </a:lvl2pPr>
            <a:lvl3pPr>
              <a:defRPr>
                <a:solidFill>
                  <a:srgbClr val="2F5CEE"/>
                </a:solidFill>
              </a:defRPr>
            </a:lvl3pPr>
            <a:lvl4pPr>
              <a:defRPr>
                <a:solidFill>
                  <a:srgbClr val="2F5CEE"/>
                </a:solidFill>
              </a:defRPr>
            </a:lvl4pPr>
            <a:lvl5pPr>
              <a:defRPr>
                <a:solidFill>
                  <a:srgbClr val="2F5CE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4F8A80-DECD-0249-97F5-F9550D514C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  <a:lvl2pPr>
              <a:defRPr>
                <a:solidFill>
                  <a:srgbClr val="2F5CEE"/>
                </a:solidFill>
              </a:defRPr>
            </a:lvl2pPr>
            <a:lvl3pPr>
              <a:defRPr>
                <a:solidFill>
                  <a:srgbClr val="2F5CEE"/>
                </a:solidFill>
              </a:defRPr>
            </a:lvl3pPr>
            <a:lvl4pPr>
              <a:defRPr>
                <a:solidFill>
                  <a:srgbClr val="2F5CEE"/>
                </a:solidFill>
              </a:defRPr>
            </a:lvl4pPr>
            <a:lvl5pPr>
              <a:defRPr>
                <a:solidFill>
                  <a:srgbClr val="2F5CE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8975772-7C50-BB42-8109-39AFFD425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873877F-8937-5547-8917-ACFFAB4761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743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9AA7A55-9C27-A043-9FD2-63CFC2A6B4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36" b="36733"/>
          <a:stretch/>
        </p:blipFill>
        <p:spPr>
          <a:xfrm>
            <a:off x="0" y="6176963"/>
            <a:ext cx="12192000" cy="68103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C1C5F-A19C-3B45-BE97-957BF8DD35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65125"/>
            <a:ext cx="5181600" cy="5811838"/>
          </a:xfr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  <a:lvl2pPr>
              <a:defRPr>
                <a:solidFill>
                  <a:srgbClr val="2F5CEE"/>
                </a:solidFill>
              </a:defRPr>
            </a:lvl2pPr>
            <a:lvl3pPr>
              <a:defRPr>
                <a:solidFill>
                  <a:srgbClr val="2F5CEE"/>
                </a:solidFill>
              </a:defRPr>
            </a:lvl3pPr>
            <a:lvl4pPr>
              <a:defRPr>
                <a:solidFill>
                  <a:srgbClr val="2F5CEE"/>
                </a:solidFill>
              </a:defRPr>
            </a:lvl4pPr>
            <a:lvl5pPr>
              <a:defRPr>
                <a:solidFill>
                  <a:srgbClr val="2F5CE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4F8A80-DECD-0249-97F5-F9550D514C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65125"/>
            <a:ext cx="5181600" cy="5811838"/>
          </a:xfr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  <a:lvl2pPr>
              <a:defRPr>
                <a:solidFill>
                  <a:srgbClr val="2F5CEE"/>
                </a:solidFill>
              </a:defRPr>
            </a:lvl2pPr>
            <a:lvl3pPr>
              <a:defRPr>
                <a:solidFill>
                  <a:srgbClr val="2F5CEE"/>
                </a:solidFill>
              </a:defRPr>
            </a:lvl3pPr>
            <a:lvl4pPr>
              <a:defRPr>
                <a:solidFill>
                  <a:srgbClr val="2F5CEE"/>
                </a:solidFill>
              </a:defRPr>
            </a:lvl4pPr>
            <a:lvl5pPr>
              <a:defRPr>
                <a:solidFill>
                  <a:srgbClr val="2F5CE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8975772-7C50-BB42-8109-39AFFD425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F93F22D-DDC2-AB45-89FE-8F96906B03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099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F73CE6B-6AB0-E749-A595-F3A55AB75C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36" b="36733"/>
          <a:stretch/>
        </p:blipFill>
        <p:spPr>
          <a:xfrm>
            <a:off x="0" y="6176963"/>
            <a:ext cx="12192000" cy="6810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BF77FF-B294-EE41-9900-3A32826F5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49B4A-93D8-684A-995C-13C182A03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BD6FF40-F170-4440-ABB6-0546061682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6508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AE3F394-E717-8342-AD82-C4A0A1E4EF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36" b="36733"/>
          <a:stretch/>
        </p:blipFill>
        <p:spPr>
          <a:xfrm>
            <a:off x="0" y="6176963"/>
            <a:ext cx="12192000" cy="6810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E787EC-D76A-9141-9C42-B6EBA1F8E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3932237" cy="169227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400"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FEEDE9-40E3-CF4A-8D98-406F56B989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365125"/>
            <a:ext cx="6172200" cy="54959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F323A-7EAB-404C-9F38-1945F1356B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2F5CEE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D221063-8204-3746-A2CB-F6F7C4043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41F2A76-EA04-3641-AF52-880551056AA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551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In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AE3F394-E717-8342-AD82-C4A0A1E4EF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36" b="36733"/>
          <a:stretch/>
        </p:blipFill>
        <p:spPr>
          <a:xfrm>
            <a:off x="0" y="6176963"/>
            <a:ext cx="12192000" cy="6810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E787EC-D76A-9141-9C42-B6EBA1F8E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563" y="365125"/>
            <a:ext cx="3932237" cy="169227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400"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FEEDE9-40E3-CF4A-8D98-406F56B989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200" y="365125"/>
            <a:ext cx="6172200" cy="54959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F323A-7EAB-404C-9F38-1945F1356B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1563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2F5CEE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D221063-8204-3746-A2CB-F6F7C4043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7AD42B7-E6AB-7249-90D5-3008A01A4C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9206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and tex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07DD380-F20F-4946-BFF5-C7DA90F98D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478" r="57147"/>
          <a:stretch/>
        </p:blipFill>
        <p:spPr>
          <a:xfrm>
            <a:off x="8610600" y="0"/>
            <a:ext cx="3581400" cy="68580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D221063-8204-3746-A2CB-F6F7C4043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8B648A-BC6E-6244-AF71-D5F71382E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3932237" cy="169227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400"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691ED78-3374-214F-943A-7CDC74DAA0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365125"/>
            <a:ext cx="6172200" cy="54959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77B82B2-A85F-0345-970F-0FA817B986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2F5CEE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B87729E-993A-294A-BBB8-F6D1D38D02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7961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texture in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07DD380-F20F-4946-BFF5-C7DA90F98D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478" r="57147"/>
          <a:stretch/>
        </p:blipFill>
        <p:spPr>
          <a:xfrm>
            <a:off x="1" y="0"/>
            <a:ext cx="3581400" cy="68580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D221063-8204-3746-A2CB-F6F7C4043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8B648A-BC6E-6244-AF71-D5F71382E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563" y="365125"/>
            <a:ext cx="3932237" cy="169227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400"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691ED78-3374-214F-943A-7CDC74DAA0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200" y="365125"/>
            <a:ext cx="6172200" cy="54959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77B82B2-A85F-0345-970F-0FA817B986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1563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2F5CEE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E33C66C-D91C-974D-8A92-97E6683304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32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ors-Pist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DA3FDB-9CF0-9049-9642-294687D95DC9}"/>
              </a:ext>
            </a:extLst>
          </p:cNvPr>
          <p:cNvSpPr txBox="1"/>
          <p:nvPr userDrawn="1"/>
        </p:nvSpPr>
        <p:spPr>
          <a:xfrm>
            <a:off x="1828800" y="65083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BD4C8A-85D4-5043-BEF5-8A2D534C72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4028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raphic 249">
            <a:extLst>
              <a:ext uri="{FF2B5EF4-FFF2-40B4-BE49-F238E27FC236}">
                <a16:creationId xmlns:a16="http://schemas.microsoft.com/office/drawing/2014/main" id="{4C235A39-4C0A-5C46-A282-E8CFC79913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04129" y="4311366"/>
            <a:ext cx="720000" cy="720000"/>
          </a:xfrm>
          <a:prstGeom prst="rect">
            <a:avLst/>
          </a:prstGeom>
        </p:spPr>
      </p:pic>
      <p:pic>
        <p:nvPicPr>
          <p:cNvPr id="252" name="Graphic 251">
            <a:extLst>
              <a:ext uri="{FF2B5EF4-FFF2-40B4-BE49-F238E27FC236}">
                <a16:creationId xmlns:a16="http://schemas.microsoft.com/office/drawing/2014/main" id="{4503AF7B-36B3-664D-8EF6-DA145CD248F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4405" y="4311366"/>
            <a:ext cx="720000" cy="720000"/>
          </a:xfrm>
          <a:prstGeom prst="rect">
            <a:avLst/>
          </a:prstGeom>
        </p:spPr>
      </p:pic>
      <p:pic>
        <p:nvPicPr>
          <p:cNvPr id="254" name="Graphic 253">
            <a:extLst>
              <a:ext uri="{FF2B5EF4-FFF2-40B4-BE49-F238E27FC236}">
                <a16:creationId xmlns:a16="http://schemas.microsoft.com/office/drawing/2014/main" id="{FE660C18-B577-314F-80F6-589EDC4EF76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58177" y="4311366"/>
            <a:ext cx="720000" cy="720000"/>
          </a:xfrm>
          <a:prstGeom prst="rect">
            <a:avLst/>
          </a:prstGeom>
        </p:spPr>
      </p:pic>
      <p:pic>
        <p:nvPicPr>
          <p:cNvPr id="256" name="Graphic 255">
            <a:extLst>
              <a:ext uri="{FF2B5EF4-FFF2-40B4-BE49-F238E27FC236}">
                <a16:creationId xmlns:a16="http://schemas.microsoft.com/office/drawing/2014/main" id="{ACF60A9D-9A27-A447-A681-753735C8BA4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799204" y="4311366"/>
            <a:ext cx="720000" cy="720000"/>
          </a:xfrm>
          <a:prstGeom prst="rect">
            <a:avLst/>
          </a:prstGeom>
        </p:spPr>
      </p:pic>
      <p:pic>
        <p:nvPicPr>
          <p:cNvPr id="258" name="Graphic 257">
            <a:extLst>
              <a:ext uri="{FF2B5EF4-FFF2-40B4-BE49-F238E27FC236}">
                <a16:creationId xmlns:a16="http://schemas.microsoft.com/office/drawing/2014/main" id="{2F4B4CF8-21F7-704C-9582-0DE788BD693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304129" y="3230218"/>
            <a:ext cx="720000" cy="720000"/>
          </a:xfrm>
          <a:prstGeom prst="rect">
            <a:avLst/>
          </a:prstGeom>
        </p:spPr>
      </p:pic>
      <p:pic>
        <p:nvPicPr>
          <p:cNvPr id="260" name="Graphic 259">
            <a:extLst>
              <a:ext uri="{FF2B5EF4-FFF2-40B4-BE49-F238E27FC236}">
                <a16:creationId xmlns:a16="http://schemas.microsoft.com/office/drawing/2014/main" id="{AF66BA95-875E-C541-BFA4-98589FE26A2A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481153" y="3230218"/>
            <a:ext cx="720000" cy="720000"/>
          </a:xfrm>
          <a:prstGeom prst="rect">
            <a:avLst/>
          </a:prstGeom>
        </p:spPr>
      </p:pic>
      <p:pic>
        <p:nvPicPr>
          <p:cNvPr id="262" name="Graphic 261">
            <a:extLst>
              <a:ext uri="{FF2B5EF4-FFF2-40B4-BE49-F238E27FC236}">
                <a16:creationId xmlns:a16="http://schemas.microsoft.com/office/drawing/2014/main" id="{783A8F80-503E-B148-8616-8C7220A1DB6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658177" y="3230218"/>
            <a:ext cx="720000" cy="720000"/>
          </a:xfrm>
          <a:prstGeom prst="rect">
            <a:avLst/>
          </a:prstGeom>
        </p:spPr>
      </p:pic>
      <p:pic>
        <p:nvPicPr>
          <p:cNvPr id="264" name="Graphic 263">
            <a:extLst>
              <a:ext uri="{FF2B5EF4-FFF2-40B4-BE49-F238E27FC236}">
                <a16:creationId xmlns:a16="http://schemas.microsoft.com/office/drawing/2014/main" id="{871E8B32-0775-AA4A-94A9-B2A1C629C3F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799204" y="3230218"/>
            <a:ext cx="720000" cy="720000"/>
          </a:xfrm>
          <a:prstGeom prst="rect">
            <a:avLst/>
          </a:prstGeom>
        </p:spPr>
      </p:pic>
      <p:pic>
        <p:nvPicPr>
          <p:cNvPr id="266" name="Graphic 265">
            <a:extLst>
              <a:ext uri="{FF2B5EF4-FFF2-40B4-BE49-F238E27FC236}">
                <a16:creationId xmlns:a16="http://schemas.microsoft.com/office/drawing/2014/main" id="{B7B6931D-FAC8-A944-B91D-314F02A7F7FC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799204" y="5392514"/>
            <a:ext cx="720000" cy="720000"/>
          </a:xfrm>
          <a:prstGeom prst="rect">
            <a:avLst/>
          </a:prstGeom>
        </p:spPr>
      </p:pic>
      <p:pic>
        <p:nvPicPr>
          <p:cNvPr id="270" name="Graphic 269">
            <a:extLst>
              <a:ext uri="{FF2B5EF4-FFF2-40B4-BE49-F238E27FC236}">
                <a16:creationId xmlns:a16="http://schemas.microsoft.com/office/drawing/2014/main" id="{A5CB98A2-6538-7743-A938-15A1AE46271B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658177" y="5392514"/>
            <a:ext cx="720000" cy="720000"/>
          </a:xfrm>
          <a:prstGeom prst="rect">
            <a:avLst/>
          </a:prstGeom>
        </p:spPr>
      </p:pic>
      <p:pic>
        <p:nvPicPr>
          <p:cNvPr id="272" name="Graphic 271">
            <a:extLst>
              <a:ext uri="{FF2B5EF4-FFF2-40B4-BE49-F238E27FC236}">
                <a16:creationId xmlns:a16="http://schemas.microsoft.com/office/drawing/2014/main" id="{A8529D77-8C54-BC46-849B-25B4EC1AB353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481153" y="5356514"/>
            <a:ext cx="720000" cy="720000"/>
          </a:xfrm>
          <a:prstGeom prst="rect">
            <a:avLst/>
          </a:prstGeom>
        </p:spPr>
      </p:pic>
      <p:pic>
        <p:nvPicPr>
          <p:cNvPr id="274" name="Graphic 273">
            <a:extLst>
              <a:ext uri="{FF2B5EF4-FFF2-40B4-BE49-F238E27FC236}">
                <a16:creationId xmlns:a16="http://schemas.microsoft.com/office/drawing/2014/main" id="{40EF11EA-A3F4-0646-87B7-F220550C9FAA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8304129" y="5392514"/>
            <a:ext cx="720000" cy="720000"/>
          </a:xfrm>
          <a:prstGeom prst="rect">
            <a:avLst/>
          </a:prstGeom>
        </p:spPr>
      </p:pic>
      <p:pic>
        <p:nvPicPr>
          <p:cNvPr id="276" name="Graphic 275">
            <a:extLst>
              <a:ext uri="{FF2B5EF4-FFF2-40B4-BE49-F238E27FC236}">
                <a16:creationId xmlns:a16="http://schemas.microsoft.com/office/drawing/2014/main" id="{CD4119E3-C2C1-EB4B-A25C-8AF07D0B3327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8971121" y="1267852"/>
            <a:ext cx="1555200" cy="1080000"/>
          </a:xfrm>
          <a:prstGeom prst="rect">
            <a:avLst/>
          </a:prstGeom>
        </p:spPr>
      </p:pic>
      <p:pic>
        <p:nvPicPr>
          <p:cNvPr id="278" name="Graphic 277">
            <a:extLst>
              <a:ext uri="{FF2B5EF4-FFF2-40B4-BE49-F238E27FC236}">
                <a16:creationId xmlns:a16="http://schemas.microsoft.com/office/drawing/2014/main" id="{9BE3D580-2065-9746-9B71-926D77A3E085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7222440" y="1267852"/>
            <a:ext cx="1080000" cy="1080000"/>
          </a:xfrm>
          <a:prstGeom prst="rect">
            <a:avLst/>
          </a:prstGeom>
        </p:spPr>
      </p:pic>
      <p:pic>
        <p:nvPicPr>
          <p:cNvPr id="280" name="Graphic 279">
            <a:extLst>
              <a:ext uri="{FF2B5EF4-FFF2-40B4-BE49-F238E27FC236}">
                <a16:creationId xmlns:a16="http://schemas.microsoft.com/office/drawing/2014/main" id="{6F1D18DF-744F-A841-A3CE-DF8C7FDF0803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5257759" y="1267852"/>
            <a:ext cx="1296000" cy="1080000"/>
          </a:xfrm>
          <a:prstGeom prst="rect">
            <a:avLst/>
          </a:prstGeom>
        </p:spPr>
      </p:pic>
      <p:pic>
        <p:nvPicPr>
          <p:cNvPr id="282" name="Graphic 281">
            <a:extLst>
              <a:ext uri="{FF2B5EF4-FFF2-40B4-BE49-F238E27FC236}">
                <a16:creationId xmlns:a16="http://schemas.microsoft.com/office/drawing/2014/main" id="{5710505C-A079-C640-8BEB-01AC57FE309C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3509078" y="1267852"/>
            <a:ext cx="1080000" cy="1080000"/>
          </a:xfrm>
          <a:prstGeom prst="rect">
            <a:avLst/>
          </a:prstGeom>
        </p:spPr>
      </p:pic>
      <p:pic>
        <p:nvPicPr>
          <p:cNvPr id="284" name="Graphic 283">
            <a:extLst>
              <a:ext uri="{FF2B5EF4-FFF2-40B4-BE49-F238E27FC236}">
                <a16:creationId xmlns:a16="http://schemas.microsoft.com/office/drawing/2014/main" id="{0C9A79A9-CE9B-0946-B9E7-354CD0872CB0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760397" y="1267852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996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ors-Pist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DA3FDB-9CF0-9049-9642-294687D95DC9}"/>
              </a:ext>
            </a:extLst>
          </p:cNvPr>
          <p:cNvSpPr txBox="1"/>
          <p:nvPr userDrawn="1"/>
        </p:nvSpPr>
        <p:spPr>
          <a:xfrm>
            <a:off x="1828800" y="65083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CB74A4-2C42-A648-AD03-05EBBB84E8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941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ors-Piste Dark Bl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DA3FDB-9CF0-9049-9642-294687D95DC9}"/>
              </a:ext>
            </a:extLst>
          </p:cNvPr>
          <p:cNvSpPr txBox="1"/>
          <p:nvPr userDrawn="1"/>
        </p:nvSpPr>
        <p:spPr>
          <a:xfrm>
            <a:off x="1828800" y="65083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7E675E-53CF-3A44-9759-13DD1BEF3E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295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6">
            <a:extLst>
              <a:ext uri="{FF2B5EF4-FFF2-40B4-BE49-F238E27FC236}">
                <a16:creationId xmlns:a16="http://schemas.microsoft.com/office/drawing/2014/main" id="{9696444F-6DB0-5545-8E78-92D762B49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43730"/>
            <a:ext cx="9144000" cy="1370539"/>
          </a:xfrm>
        </p:spPr>
        <p:txBody>
          <a:bodyPr/>
          <a:lstStyle>
            <a:lvl1pPr algn="ctr"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 err="1"/>
              <a:t>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006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Tex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2AF0B2-0154-4249-9B24-EC39A7749F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6">
            <a:extLst>
              <a:ext uri="{FF2B5EF4-FFF2-40B4-BE49-F238E27FC236}">
                <a16:creationId xmlns:a16="http://schemas.microsoft.com/office/drawing/2014/main" id="{9696444F-6DB0-5545-8E78-92D762B49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43730"/>
            <a:ext cx="9144000" cy="1370539"/>
          </a:xfrm>
        </p:spPr>
        <p:txBody>
          <a:bodyPr/>
          <a:lstStyle>
            <a:lvl1pPr algn="ctr"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 err="1"/>
              <a:t>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557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Textur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F0C9A2-DBB8-A240-AAC3-53022231D0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6">
            <a:extLst>
              <a:ext uri="{FF2B5EF4-FFF2-40B4-BE49-F238E27FC236}">
                <a16:creationId xmlns:a16="http://schemas.microsoft.com/office/drawing/2014/main" id="{9696444F-6DB0-5545-8E78-92D762B49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43730"/>
            <a:ext cx="9144000" cy="13705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579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6">
            <a:extLst>
              <a:ext uri="{FF2B5EF4-FFF2-40B4-BE49-F238E27FC236}">
                <a16:creationId xmlns:a16="http://schemas.microsoft.com/office/drawing/2014/main" id="{9696444F-6DB0-5545-8E78-92D762B49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47999"/>
            <a:ext cx="9144000" cy="1370539"/>
          </a:xfrm>
        </p:spPr>
        <p:txBody>
          <a:bodyPr/>
          <a:lstStyle>
            <a:lvl1pPr algn="ctr"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3" name="Subtitle 10">
            <a:extLst>
              <a:ext uri="{FF2B5EF4-FFF2-40B4-BE49-F238E27FC236}">
                <a16:creationId xmlns:a16="http://schemas.microsoft.com/office/drawing/2014/main" id="{934C526F-40A6-4E46-A1FD-8E436BB682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480538"/>
            <a:ext cx="9144000" cy="1655762"/>
          </a:xfrm>
        </p:spPr>
        <p:txBody>
          <a:bodyPr/>
          <a:lstStyle>
            <a:lvl1pPr marL="0" indent="0" algn="ctr">
              <a:buNone/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Sous-</a:t>
            </a:r>
            <a:r>
              <a:rPr lang="en-US" dirty="0" err="1"/>
              <a:t>titre</a:t>
            </a:r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EB70A0C8-9413-CD4F-AE8B-7E4846CAC6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32348" y="1410055"/>
            <a:ext cx="4927304" cy="215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323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Slide_Texture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782C3E-D7DE-3E41-B8E1-63CA6DF620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6">
            <a:extLst>
              <a:ext uri="{FF2B5EF4-FFF2-40B4-BE49-F238E27FC236}">
                <a16:creationId xmlns:a16="http://schemas.microsoft.com/office/drawing/2014/main" id="{9696444F-6DB0-5545-8E78-92D762B49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47999"/>
            <a:ext cx="9144000" cy="1370539"/>
          </a:xfrm>
        </p:spPr>
        <p:txBody>
          <a:bodyPr/>
          <a:lstStyle>
            <a:lvl1pPr algn="ctr"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3" name="Subtitle 10">
            <a:extLst>
              <a:ext uri="{FF2B5EF4-FFF2-40B4-BE49-F238E27FC236}">
                <a16:creationId xmlns:a16="http://schemas.microsoft.com/office/drawing/2014/main" id="{934C526F-40A6-4E46-A1FD-8E436BB682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480538"/>
            <a:ext cx="9144000" cy="1655762"/>
          </a:xfrm>
        </p:spPr>
        <p:txBody>
          <a:bodyPr/>
          <a:lstStyle>
            <a:lvl1pPr marL="0" indent="0" algn="ctr">
              <a:buNone/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Sous-</a:t>
            </a:r>
            <a:r>
              <a:rPr lang="en-US" dirty="0" err="1"/>
              <a:t>titre</a:t>
            </a:r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EB70A0C8-9413-CD4F-AE8B-7E4846CAC6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32348" y="1410055"/>
            <a:ext cx="4927304" cy="215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140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E8090C-C2C7-B64D-8F52-FE06616AA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D7AAD5F5-9DAB-3C45-9D0E-89252CB85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570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6" r:id="rId2"/>
    <p:sldLayoutId id="2147483667" r:id="rId3"/>
    <p:sldLayoutId id="2147483670" r:id="rId4"/>
    <p:sldLayoutId id="2147483661" r:id="rId5"/>
    <p:sldLayoutId id="2147483662" r:id="rId6"/>
    <p:sldLayoutId id="2147483668" r:id="rId7"/>
    <p:sldLayoutId id="2147483649" r:id="rId8"/>
    <p:sldLayoutId id="2147483658" r:id="rId9"/>
    <p:sldLayoutId id="2147483669" r:id="rId10"/>
    <p:sldLayoutId id="2147483650" r:id="rId11"/>
    <p:sldLayoutId id="2147483660" r:id="rId12"/>
    <p:sldLayoutId id="2147483652" r:id="rId13"/>
    <p:sldLayoutId id="2147483663" r:id="rId14"/>
    <p:sldLayoutId id="2147483654" r:id="rId15"/>
    <p:sldLayoutId id="2147483657" r:id="rId16"/>
    <p:sldLayoutId id="2147483664" r:id="rId17"/>
    <p:sldLayoutId id="2147483659" r:id="rId18"/>
    <p:sldLayoutId id="2147483665" r:id="rId19"/>
    <p:sldLayoutId id="2147483671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F5CEE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F5CEE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F5CEE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F5CEE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F5CEE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F5CE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77.xml"/><Relationship Id="rId3" Type="http://schemas.openxmlformats.org/officeDocument/2006/relationships/tags" Target="../tags/tag72.xml"/><Relationship Id="rId7" Type="http://schemas.openxmlformats.org/officeDocument/2006/relationships/tags" Target="../tags/tag76.xml"/><Relationship Id="rId12" Type="http://schemas.openxmlformats.org/officeDocument/2006/relationships/hyperlink" Target="http://www.flaticon.com/" TargetMode="Externa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11" Type="http://schemas.openxmlformats.org/officeDocument/2006/relationships/image" Target="../media/image52.png"/><Relationship Id="rId5" Type="http://schemas.openxmlformats.org/officeDocument/2006/relationships/tags" Target="../tags/tag74.xml"/><Relationship Id="rId10" Type="http://schemas.openxmlformats.org/officeDocument/2006/relationships/image" Target="../media/image47.png"/><Relationship Id="rId4" Type="http://schemas.openxmlformats.org/officeDocument/2006/relationships/tags" Target="../tags/tag73.xml"/><Relationship Id="rId9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85.xml"/><Relationship Id="rId13" Type="http://schemas.openxmlformats.org/officeDocument/2006/relationships/image" Target="../media/image47.png"/><Relationship Id="rId3" Type="http://schemas.openxmlformats.org/officeDocument/2006/relationships/tags" Target="../tags/tag80.xml"/><Relationship Id="rId7" Type="http://schemas.openxmlformats.org/officeDocument/2006/relationships/tags" Target="../tags/tag84.xml"/><Relationship Id="rId12" Type="http://schemas.openxmlformats.org/officeDocument/2006/relationships/image" Target="../media/image52.png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11" Type="http://schemas.openxmlformats.org/officeDocument/2006/relationships/slideLayout" Target="../slideLayouts/slideLayout11.xml"/><Relationship Id="rId5" Type="http://schemas.openxmlformats.org/officeDocument/2006/relationships/tags" Target="../tags/tag82.xml"/><Relationship Id="rId15" Type="http://schemas.openxmlformats.org/officeDocument/2006/relationships/image" Target="../media/image53.png"/><Relationship Id="rId10" Type="http://schemas.openxmlformats.org/officeDocument/2006/relationships/tags" Target="../tags/tag87.xml"/><Relationship Id="rId4" Type="http://schemas.openxmlformats.org/officeDocument/2006/relationships/tags" Target="../tags/tag81.xml"/><Relationship Id="rId9" Type="http://schemas.openxmlformats.org/officeDocument/2006/relationships/tags" Target="../tags/tag86.xml"/><Relationship Id="rId14" Type="http://schemas.openxmlformats.org/officeDocument/2006/relationships/hyperlink" Target="http://www.flaticon.com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95.xml"/><Relationship Id="rId3" Type="http://schemas.openxmlformats.org/officeDocument/2006/relationships/tags" Target="../tags/tag90.xml"/><Relationship Id="rId7" Type="http://schemas.openxmlformats.org/officeDocument/2006/relationships/tags" Target="../tags/tag94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10" Type="http://schemas.openxmlformats.org/officeDocument/2006/relationships/image" Target="../media/image47.png"/><Relationship Id="rId4" Type="http://schemas.openxmlformats.org/officeDocument/2006/relationships/tags" Target="../tags/tag91.xml"/><Relationship Id="rId9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5" Type="http://schemas.openxmlformats.org/officeDocument/2006/relationships/slideLayout" Target="../slideLayouts/slideLayout11.xml"/><Relationship Id="rId4" Type="http://schemas.openxmlformats.org/officeDocument/2006/relationships/tags" Target="../tags/tag9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5" Type="http://schemas.openxmlformats.org/officeDocument/2006/relationships/slideLayout" Target="../slideLayouts/slideLayout11.xml"/><Relationship Id="rId4" Type="http://schemas.openxmlformats.org/officeDocument/2006/relationships/tags" Target="../tags/tag10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tags" Target="../tags/tag106.xml"/><Relationship Id="rId7" Type="http://schemas.openxmlformats.org/officeDocument/2006/relationships/slideLayout" Target="../slideLayouts/slideLayout11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tags" Target="../tags/tag109.xml"/><Relationship Id="rId5" Type="http://schemas.openxmlformats.org/officeDocument/2006/relationships/tags" Target="../tags/tag108.xml"/><Relationship Id="rId4" Type="http://schemas.openxmlformats.org/officeDocument/2006/relationships/tags" Target="../tags/tag10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tags" Target="../tags/tag112.xml"/><Relationship Id="rId7" Type="http://schemas.openxmlformats.org/officeDocument/2006/relationships/slideLayout" Target="../slideLayouts/slideLayout11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5" Type="http://schemas.openxmlformats.org/officeDocument/2006/relationships/tags" Target="../tags/tag114.xml"/><Relationship Id="rId4" Type="http://schemas.openxmlformats.org/officeDocument/2006/relationships/tags" Target="../tags/tag1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23.xml"/><Relationship Id="rId13" Type="http://schemas.openxmlformats.org/officeDocument/2006/relationships/tags" Target="../tags/tag128.xml"/><Relationship Id="rId18" Type="http://schemas.openxmlformats.org/officeDocument/2006/relationships/image" Target="../media/image47.png"/><Relationship Id="rId3" Type="http://schemas.openxmlformats.org/officeDocument/2006/relationships/tags" Target="../tags/tag118.xml"/><Relationship Id="rId7" Type="http://schemas.openxmlformats.org/officeDocument/2006/relationships/tags" Target="../tags/tag122.xml"/><Relationship Id="rId12" Type="http://schemas.openxmlformats.org/officeDocument/2006/relationships/tags" Target="../tags/tag127.xml"/><Relationship Id="rId17" Type="http://schemas.openxmlformats.org/officeDocument/2006/relationships/slideLayout" Target="../slideLayouts/slideLayout11.xml"/><Relationship Id="rId2" Type="http://schemas.openxmlformats.org/officeDocument/2006/relationships/tags" Target="../tags/tag117.xml"/><Relationship Id="rId16" Type="http://schemas.openxmlformats.org/officeDocument/2006/relationships/tags" Target="../tags/tag131.xml"/><Relationship Id="rId1" Type="http://schemas.openxmlformats.org/officeDocument/2006/relationships/tags" Target="../tags/tag116.xml"/><Relationship Id="rId6" Type="http://schemas.openxmlformats.org/officeDocument/2006/relationships/tags" Target="../tags/tag121.xml"/><Relationship Id="rId11" Type="http://schemas.openxmlformats.org/officeDocument/2006/relationships/tags" Target="../tags/tag126.xml"/><Relationship Id="rId5" Type="http://schemas.openxmlformats.org/officeDocument/2006/relationships/tags" Target="../tags/tag120.xml"/><Relationship Id="rId15" Type="http://schemas.openxmlformats.org/officeDocument/2006/relationships/tags" Target="../tags/tag130.xml"/><Relationship Id="rId10" Type="http://schemas.openxmlformats.org/officeDocument/2006/relationships/tags" Target="../tags/tag125.xml"/><Relationship Id="rId4" Type="http://schemas.openxmlformats.org/officeDocument/2006/relationships/tags" Target="../tags/tag119.xml"/><Relationship Id="rId9" Type="http://schemas.openxmlformats.org/officeDocument/2006/relationships/tags" Target="../tags/tag124.xml"/><Relationship Id="rId14" Type="http://schemas.openxmlformats.org/officeDocument/2006/relationships/tags" Target="../tags/tag12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39.xml"/><Relationship Id="rId3" Type="http://schemas.openxmlformats.org/officeDocument/2006/relationships/tags" Target="../tags/tag134.xml"/><Relationship Id="rId7" Type="http://schemas.openxmlformats.org/officeDocument/2006/relationships/tags" Target="../tags/tag138.xml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6" Type="http://schemas.openxmlformats.org/officeDocument/2006/relationships/tags" Target="../tags/tag137.xml"/><Relationship Id="rId11" Type="http://schemas.openxmlformats.org/officeDocument/2006/relationships/image" Target="../media/image47.png"/><Relationship Id="rId5" Type="http://schemas.openxmlformats.org/officeDocument/2006/relationships/tags" Target="../tags/tag136.xml"/><Relationship Id="rId10" Type="http://schemas.openxmlformats.org/officeDocument/2006/relationships/image" Target="../media/image54.png"/><Relationship Id="rId4" Type="http://schemas.openxmlformats.org/officeDocument/2006/relationships/tags" Target="../tags/tag135.xml"/><Relationship Id="rId9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tags" Target="../tags/tag142.xml"/><Relationship Id="rId7" Type="http://schemas.openxmlformats.org/officeDocument/2006/relationships/slideLayout" Target="../slideLayouts/slideLayout11.xml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6" Type="http://schemas.openxmlformats.org/officeDocument/2006/relationships/tags" Target="../tags/tag145.xml"/><Relationship Id="rId5" Type="http://schemas.openxmlformats.org/officeDocument/2006/relationships/tags" Target="../tags/tag144.xml"/><Relationship Id="rId4" Type="http://schemas.openxmlformats.org/officeDocument/2006/relationships/tags" Target="../tags/tag143.xml"/><Relationship Id="rId9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tags" Target="../tags/tag148.xml"/><Relationship Id="rId7" Type="http://schemas.openxmlformats.org/officeDocument/2006/relationships/slideLayout" Target="../slideLayouts/slideLayout11.xml"/><Relationship Id="rId2" Type="http://schemas.openxmlformats.org/officeDocument/2006/relationships/tags" Target="../tags/tag147.xml"/><Relationship Id="rId1" Type="http://schemas.openxmlformats.org/officeDocument/2006/relationships/tags" Target="../tags/tag146.xml"/><Relationship Id="rId6" Type="http://schemas.openxmlformats.org/officeDocument/2006/relationships/tags" Target="../tags/tag151.xml"/><Relationship Id="rId5" Type="http://schemas.openxmlformats.org/officeDocument/2006/relationships/tags" Target="../tags/tag150.xml"/><Relationship Id="rId4" Type="http://schemas.openxmlformats.org/officeDocument/2006/relationships/tags" Target="../tags/tag14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54.xml"/><Relationship Id="rId7" Type="http://schemas.openxmlformats.org/officeDocument/2006/relationships/hyperlink" Target="https://youtu.be/ygWXbPgC0XE" TargetMode="Externa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6" Type="http://schemas.openxmlformats.org/officeDocument/2006/relationships/image" Target="../media/image56.jpeg"/><Relationship Id="rId5" Type="http://schemas.openxmlformats.org/officeDocument/2006/relationships/slideLayout" Target="../slideLayouts/slideLayout11.xml"/><Relationship Id="rId4" Type="http://schemas.openxmlformats.org/officeDocument/2006/relationships/video" Target="https://www.youtube.com/embed/ygWXbPgC0XE?feature=oembed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62.xml"/><Relationship Id="rId3" Type="http://schemas.openxmlformats.org/officeDocument/2006/relationships/tags" Target="../tags/tag157.xml"/><Relationship Id="rId7" Type="http://schemas.openxmlformats.org/officeDocument/2006/relationships/tags" Target="../tags/tag161.xml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6" Type="http://schemas.openxmlformats.org/officeDocument/2006/relationships/tags" Target="../tags/tag160.xml"/><Relationship Id="rId5" Type="http://schemas.openxmlformats.org/officeDocument/2006/relationships/tags" Target="../tags/tag159.xml"/><Relationship Id="rId10" Type="http://schemas.openxmlformats.org/officeDocument/2006/relationships/slideLayout" Target="../slideLayouts/slideLayout13.xml"/><Relationship Id="rId4" Type="http://schemas.openxmlformats.org/officeDocument/2006/relationships/tags" Target="../tags/tag158.xml"/><Relationship Id="rId9" Type="http://schemas.openxmlformats.org/officeDocument/2006/relationships/tags" Target="../tags/tag16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tags" Target="../tags/tag166.xml"/><Relationship Id="rId7" Type="http://schemas.openxmlformats.org/officeDocument/2006/relationships/slideLayout" Target="../slideLayouts/slideLayout13.xml"/><Relationship Id="rId2" Type="http://schemas.openxmlformats.org/officeDocument/2006/relationships/tags" Target="../tags/tag165.xml"/><Relationship Id="rId1" Type="http://schemas.openxmlformats.org/officeDocument/2006/relationships/tags" Target="../tags/tag164.xml"/><Relationship Id="rId6" Type="http://schemas.openxmlformats.org/officeDocument/2006/relationships/tags" Target="../tags/tag169.xml"/><Relationship Id="rId11" Type="http://schemas.openxmlformats.org/officeDocument/2006/relationships/image" Target="../media/image60.png"/><Relationship Id="rId5" Type="http://schemas.openxmlformats.org/officeDocument/2006/relationships/tags" Target="../tags/tag168.xml"/><Relationship Id="rId10" Type="http://schemas.openxmlformats.org/officeDocument/2006/relationships/image" Target="../media/image59.png"/><Relationship Id="rId4" Type="http://schemas.openxmlformats.org/officeDocument/2006/relationships/tags" Target="../tags/tag167.xml"/><Relationship Id="rId9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46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slideLayout" Target="../slideLayouts/slideLayout15.xml"/><Relationship Id="rId5" Type="http://schemas.openxmlformats.org/officeDocument/2006/relationships/tags" Target="../tags/tag8.xml"/><Relationship Id="rId4" Type="http://schemas.openxmlformats.org/officeDocument/2006/relationships/tags" Target="../tags/tag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10" Type="http://schemas.openxmlformats.org/officeDocument/2006/relationships/image" Target="../media/image48.png"/><Relationship Id="rId4" Type="http://schemas.openxmlformats.org/officeDocument/2006/relationships/tags" Target="../tags/tag12.xml"/><Relationship Id="rId9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13" Type="http://schemas.openxmlformats.org/officeDocument/2006/relationships/tags" Target="../tags/tag28.xml"/><Relationship Id="rId18" Type="http://schemas.openxmlformats.org/officeDocument/2006/relationships/tags" Target="../tags/tag33.xml"/><Relationship Id="rId26" Type="http://schemas.openxmlformats.org/officeDocument/2006/relationships/tags" Target="../tags/tag41.xml"/><Relationship Id="rId3" Type="http://schemas.openxmlformats.org/officeDocument/2006/relationships/tags" Target="../tags/tag18.xml"/><Relationship Id="rId21" Type="http://schemas.openxmlformats.org/officeDocument/2006/relationships/tags" Target="../tags/tag36.xml"/><Relationship Id="rId7" Type="http://schemas.openxmlformats.org/officeDocument/2006/relationships/tags" Target="../tags/tag22.xml"/><Relationship Id="rId12" Type="http://schemas.openxmlformats.org/officeDocument/2006/relationships/tags" Target="../tags/tag27.xml"/><Relationship Id="rId17" Type="http://schemas.openxmlformats.org/officeDocument/2006/relationships/tags" Target="../tags/tag32.xml"/><Relationship Id="rId25" Type="http://schemas.openxmlformats.org/officeDocument/2006/relationships/tags" Target="../tags/tag40.xml"/><Relationship Id="rId2" Type="http://schemas.openxmlformats.org/officeDocument/2006/relationships/tags" Target="../tags/tag17.xml"/><Relationship Id="rId16" Type="http://schemas.openxmlformats.org/officeDocument/2006/relationships/tags" Target="../tags/tag31.xml"/><Relationship Id="rId20" Type="http://schemas.openxmlformats.org/officeDocument/2006/relationships/tags" Target="../tags/tag35.xml"/><Relationship Id="rId29" Type="http://schemas.openxmlformats.org/officeDocument/2006/relationships/tags" Target="../tags/tag44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tags" Target="../tags/tag26.xml"/><Relationship Id="rId24" Type="http://schemas.openxmlformats.org/officeDocument/2006/relationships/tags" Target="../tags/tag39.xml"/><Relationship Id="rId32" Type="http://schemas.openxmlformats.org/officeDocument/2006/relationships/hyperlink" Target="http://www.alloprof.qc.ca/BV/pages/f1603.aspx" TargetMode="External"/><Relationship Id="rId5" Type="http://schemas.openxmlformats.org/officeDocument/2006/relationships/tags" Target="../tags/tag20.xml"/><Relationship Id="rId15" Type="http://schemas.openxmlformats.org/officeDocument/2006/relationships/tags" Target="../tags/tag30.xml"/><Relationship Id="rId23" Type="http://schemas.openxmlformats.org/officeDocument/2006/relationships/tags" Target="../tags/tag38.xml"/><Relationship Id="rId28" Type="http://schemas.openxmlformats.org/officeDocument/2006/relationships/tags" Target="../tags/tag43.xml"/><Relationship Id="rId10" Type="http://schemas.openxmlformats.org/officeDocument/2006/relationships/tags" Target="../tags/tag25.xml"/><Relationship Id="rId19" Type="http://schemas.openxmlformats.org/officeDocument/2006/relationships/tags" Target="../tags/tag34.xml"/><Relationship Id="rId31" Type="http://schemas.openxmlformats.org/officeDocument/2006/relationships/slideLayout" Target="../slideLayouts/slideLayout11.xml"/><Relationship Id="rId4" Type="http://schemas.openxmlformats.org/officeDocument/2006/relationships/tags" Target="../tags/tag19.xml"/><Relationship Id="rId9" Type="http://schemas.openxmlformats.org/officeDocument/2006/relationships/tags" Target="../tags/tag24.xml"/><Relationship Id="rId14" Type="http://schemas.openxmlformats.org/officeDocument/2006/relationships/tags" Target="../tags/tag29.xml"/><Relationship Id="rId22" Type="http://schemas.openxmlformats.org/officeDocument/2006/relationships/tags" Target="../tags/tag37.xml"/><Relationship Id="rId27" Type="http://schemas.openxmlformats.org/officeDocument/2006/relationships/tags" Target="../tags/tag42.xml"/><Relationship Id="rId30" Type="http://schemas.openxmlformats.org/officeDocument/2006/relationships/tags" Target="../tags/tag4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tags" Target="../tags/tag48.xml"/><Relationship Id="rId7" Type="http://schemas.openxmlformats.org/officeDocument/2006/relationships/slideLayout" Target="../slideLayouts/slideLayout11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13" Type="http://schemas.openxmlformats.org/officeDocument/2006/relationships/image" Target="../media/image49.png"/><Relationship Id="rId3" Type="http://schemas.openxmlformats.org/officeDocument/2006/relationships/tags" Target="../tags/tag54.xml"/><Relationship Id="rId7" Type="http://schemas.openxmlformats.org/officeDocument/2006/relationships/tags" Target="../tags/tag58.xml"/><Relationship Id="rId12" Type="http://schemas.openxmlformats.org/officeDocument/2006/relationships/image" Target="../media/image47.png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5" Type="http://schemas.openxmlformats.org/officeDocument/2006/relationships/tags" Target="../tags/tag56.xml"/><Relationship Id="rId10" Type="http://schemas.openxmlformats.org/officeDocument/2006/relationships/tags" Target="../tags/tag61.xml"/><Relationship Id="rId4" Type="http://schemas.openxmlformats.org/officeDocument/2006/relationships/tags" Target="../tags/tag55.xml"/><Relationship Id="rId9" Type="http://schemas.openxmlformats.org/officeDocument/2006/relationships/tags" Target="../tags/tag6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7" Type="http://schemas.openxmlformats.org/officeDocument/2006/relationships/hyperlink" Target="https://youtu.be/XnnUgDnvZWk" TargetMode="Externa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image" Target="../media/image50.jpeg"/><Relationship Id="rId5" Type="http://schemas.openxmlformats.org/officeDocument/2006/relationships/slideLayout" Target="../slideLayouts/slideLayout11.xml"/><Relationship Id="rId4" Type="http://schemas.openxmlformats.org/officeDocument/2006/relationships/video" Target="https://www.youtube.com/embed/XnnUgDnvZWk?feature=oembed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tags" Target="../tags/tag67.xml"/><Relationship Id="rId7" Type="http://schemas.openxmlformats.org/officeDocument/2006/relationships/image" Target="../media/image47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slideLayout" Target="../slideLayouts/slideLayout11.xml"/><Relationship Id="rId5" Type="http://schemas.openxmlformats.org/officeDocument/2006/relationships/tags" Target="../tags/tag69.xml"/><Relationship Id="rId4" Type="http://schemas.openxmlformats.org/officeDocument/2006/relationships/tags" Target="../tags/tag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>
            <p:custDataLst>
              <p:tags r:id="rId1"/>
            </p:custDataLst>
          </p:nvPr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fr-CA" dirty="0"/>
          </a:p>
        </p:txBody>
      </p:sp>
      <p:sp>
        <p:nvSpPr>
          <p:cNvPr id="4" name="Rectangle 3"/>
          <p:cNvSpPr/>
          <p:nvPr>
            <p:custDataLst>
              <p:tags r:id="rId2"/>
            </p:custDataLst>
          </p:nvPr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fr-CA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17F300D-5EE2-4940-864F-506E2E93E5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0516" y="2544830"/>
            <a:ext cx="1302209" cy="420732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9119132-E82F-42D7-9340-7BCD0BD0C7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509" y="2498756"/>
            <a:ext cx="1530157" cy="425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358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t>10</a:t>
            </a:fld>
            <a:endParaRPr lang="en-US" dirty="0"/>
          </a:p>
        </p:txBody>
      </p:sp>
      <p:sp>
        <p:nvSpPr>
          <p:cNvPr id="18" name="Forme libre 17"/>
          <p:cNvSpPr/>
          <p:nvPr>
            <p:custDataLst>
              <p:tags r:id="rId2"/>
            </p:custDataLst>
          </p:nvPr>
        </p:nvSpPr>
        <p:spPr>
          <a:xfrm>
            <a:off x="4923805" y="0"/>
            <a:ext cx="2563849" cy="6146276"/>
          </a:xfrm>
          <a:custGeom>
            <a:avLst/>
            <a:gdLst>
              <a:gd name="connsiteX0" fmla="*/ 1665531 w 2563849"/>
              <a:gd name="connsiteY0" fmla="*/ 0 h 6146276"/>
              <a:gd name="connsiteX1" fmla="*/ 854826 w 2563849"/>
              <a:gd name="connsiteY1" fmla="*/ 801278 h 6146276"/>
              <a:gd name="connsiteX2" fmla="*/ 1363873 w 2563849"/>
              <a:gd name="connsiteY2" fmla="*/ 1564849 h 6146276"/>
              <a:gd name="connsiteX3" fmla="*/ 279791 w 2563849"/>
              <a:gd name="connsiteY3" fmla="*/ 2318994 h 6146276"/>
              <a:gd name="connsiteX4" fmla="*/ 62974 w 2563849"/>
              <a:gd name="connsiteY4" fmla="*/ 3393649 h 6146276"/>
              <a:gd name="connsiteX5" fmla="*/ 1213044 w 2563849"/>
              <a:gd name="connsiteY5" fmla="*/ 3930977 h 6146276"/>
              <a:gd name="connsiteX6" fmla="*/ 2504517 w 2563849"/>
              <a:gd name="connsiteY6" fmla="*/ 4713402 h 6146276"/>
              <a:gd name="connsiteX7" fmla="*/ 2155725 w 2563849"/>
              <a:gd name="connsiteY7" fmla="*/ 5429839 h 6146276"/>
              <a:gd name="connsiteX8" fmla="*/ 477754 w 2563849"/>
              <a:gd name="connsiteY8" fmla="*/ 6146276 h 6146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3849" h="6146276">
                <a:moveTo>
                  <a:pt x="1665531" y="0"/>
                </a:moveTo>
                <a:cubicBezTo>
                  <a:pt x="1285316" y="270235"/>
                  <a:pt x="905102" y="540470"/>
                  <a:pt x="854826" y="801278"/>
                </a:cubicBezTo>
                <a:cubicBezTo>
                  <a:pt x="804550" y="1062086"/>
                  <a:pt x="1459712" y="1311896"/>
                  <a:pt x="1363873" y="1564849"/>
                </a:cubicBezTo>
                <a:cubicBezTo>
                  <a:pt x="1268034" y="1817802"/>
                  <a:pt x="496607" y="2014194"/>
                  <a:pt x="279791" y="2318994"/>
                </a:cubicBezTo>
                <a:cubicBezTo>
                  <a:pt x="62975" y="2623794"/>
                  <a:pt x="-92568" y="3124985"/>
                  <a:pt x="62974" y="3393649"/>
                </a:cubicBezTo>
                <a:cubicBezTo>
                  <a:pt x="218516" y="3662313"/>
                  <a:pt x="806120" y="3711018"/>
                  <a:pt x="1213044" y="3930977"/>
                </a:cubicBezTo>
                <a:cubicBezTo>
                  <a:pt x="1619968" y="4150936"/>
                  <a:pt x="2347404" y="4463592"/>
                  <a:pt x="2504517" y="4713402"/>
                </a:cubicBezTo>
                <a:cubicBezTo>
                  <a:pt x="2661630" y="4963212"/>
                  <a:pt x="2493519" y="5191027"/>
                  <a:pt x="2155725" y="5429839"/>
                </a:cubicBezTo>
                <a:cubicBezTo>
                  <a:pt x="1817931" y="5668651"/>
                  <a:pt x="1147842" y="5907463"/>
                  <a:pt x="477754" y="6146276"/>
                </a:cubicBezTo>
              </a:path>
            </a:pathLst>
          </a:custGeom>
          <a:noFill/>
          <a:ln w="19050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20" name="Rectangle 19"/>
          <p:cNvSpPr/>
          <p:nvPr>
            <p:custDataLst>
              <p:tags r:id="rId3"/>
            </p:custDataLst>
          </p:nvPr>
        </p:nvSpPr>
        <p:spPr>
          <a:xfrm>
            <a:off x="1176867" y="1512746"/>
            <a:ext cx="7921413" cy="2559129"/>
          </a:xfrm>
          <a:prstGeom prst="rect">
            <a:avLst/>
          </a:prstGeom>
          <a:solidFill>
            <a:schemeClr val="bg1"/>
          </a:solidFill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800" b="1" dirty="0">
                <a:solidFill>
                  <a:srgbClr val="2F5CEE"/>
                </a:solidFill>
                <a:latin typeface="Raleway" panose="020B0003030101060003" pitchFamily="34" charset="0"/>
              </a:rPr>
              <a:t>  </a:t>
            </a:r>
            <a:r>
              <a:rPr lang="fr-CA" sz="2400" i="1" dirty="0">
                <a:solidFill>
                  <a:schemeClr val="tx1"/>
                </a:solidFill>
                <a:latin typeface="Raleway" panose="020B0003030101060003" pitchFamily="34" charset="0"/>
              </a:rPr>
              <a:t>Imagine que le ballon représente la confiance en soi.</a:t>
            </a:r>
          </a:p>
          <a:p>
            <a:pPr algn="ctr"/>
            <a:endParaRPr lang="fr-CA" sz="1000" i="1" dirty="0">
              <a:solidFill>
                <a:schemeClr val="tx1"/>
              </a:solidFill>
              <a:latin typeface="Raleway" panose="020B0003030101060003" pitchFamily="34" charset="0"/>
            </a:endParaRPr>
          </a:p>
          <a:p>
            <a:pPr algn="ctr"/>
            <a:r>
              <a:rPr lang="fr-CA" sz="2400" i="1" dirty="0">
                <a:solidFill>
                  <a:schemeClr val="tx1"/>
                </a:solidFill>
                <a:latin typeface="Raleway" panose="020B0003030101060003" pitchFamily="34" charset="0"/>
              </a:rPr>
              <a:t>S’il est gonflé, qu’est-ce </a:t>
            </a:r>
          </a:p>
          <a:p>
            <a:pPr algn="ctr"/>
            <a:r>
              <a:rPr lang="fr-CA" sz="2400" i="1" dirty="0">
                <a:solidFill>
                  <a:schemeClr val="tx1"/>
                </a:solidFill>
                <a:latin typeface="Raleway" panose="020B0003030101060003" pitchFamily="34" charset="0"/>
              </a:rPr>
              <a:t>que ça veut dire? </a:t>
            </a:r>
          </a:p>
          <a:p>
            <a:pPr algn="ctr"/>
            <a:endParaRPr lang="fr-CA" sz="1050" i="1" dirty="0">
              <a:solidFill>
                <a:schemeClr val="tx1"/>
              </a:solidFill>
              <a:latin typeface="Raleway" panose="020B0003030101060003" pitchFamily="34" charset="0"/>
            </a:endParaRPr>
          </a:p>
          <a:p>
            <a:pPr algn="ctr"/>
            <a:r>
              <a:rPr lang="fr-CA" sz="2400" i="1" dirty="0">
                <a:solidFill>
                  <a:schemeClr val="tx1"/>
                </a:solidFill>
                <a:latin typeface="Raleway" panose="020B0003030101060003" pitchFamily="34" charset="0"/>
              </a:rPr>
              <a:t>S’il est dégonflé, qu’est-ce que ça veut dire?</a:t>
            </a:r>
          </a:p>
        </p:txBody>
      </p:sp>
      <p:sp>
        <p:nvSpPr>
          <p:cNvPr id="21" name="Titre 5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838200" y="70843"/>
            <a:ext cx="10515600" cy="1325563"/>
          </a:xfrm>
        </p:spPr>
        <p:txBody>
          <a:bodyPr/>
          <a:lstStyle/>
          <a:p>
            <a:r>
              <a:rPr lang="fr-CA" b="1" dirty="0">
                <a:latin typeface="Raleway" panose="020B0503030101060003" pitchFamily="34" charset="77"/>
              </a:rPr>
              <a:t>Pareil, pas pareil!</a:t>
            </a:r>
          </a:p>
        </p:txBody>
      </p:sp>
      <p:grpSp>
        <p:nvGrpSpPr>
          <p:cNvPr id="12" name="Groupe 11"/>
          <p:cNvGrpSpPr/>
          <p:nvPr>
            <p:custDataLst>
              <p:tags r:id="rId5"/>
            </p:custDataLst>
          </p:nvPr>
        </p:nvGrpSpPr>
        <p:grpSpPr>
          <a:xfrm>
            <a:off x="829992" y="1165541"/>
            <a:ext cx="657359" cy="606647"/>
            <a:chOff x="538191" y="2590420"/>
            <a:chExt cx="1105989" cy="1061216"/>
          </a:xfrm>
        </p:grpSpPr>
        <p:sp>
          <p:nvSpPr>
            <p:cNvPr id="13" name="Ellipse 12"/>
            <p:cNvSpPr/>
            <p:nvPr/>
          </p:nvSpPr>
          <p:spPr>
            <a:xfrm>
              <a:off x="538191" y="2590420"/>
              <a:ext cx="1105989" cy="106121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096" y="2590420"/>
              <a:ext cx="1050181" cy="1050181"/>
            </a:xfrm>
            <a:prstGeom prst="rect">
              <a:avLst/>
            </a:prstGeom>
          </p:spPr>
        </p:pic>
      </p:grpSp>
      <p:sp>
        <p:nvSpPr>
          <p:cNvPr id="22" name="Rectangle à coins arrondis 21"/>
          <p:cNvSpPr/>
          <p:nvPr>
            <p:custDataLst>
              <p:tags r:id="rId6"/>
            </p:custDataLst>
          </p:nvPr>
        </p:nvSpPr>
        <p:spPr>
          <a:xfrm>
            <a:off x="3758219" y="4316255"/>
            <a:ext cx="7921413" cy="1585642"/>
          </a:xfrm>
          <a:prstGeom prst="roundRect">
            <a:avLst/>
          </a:prstGeom>
          <a:solidFill>
            <a:srgbClr val="86C4A7"/>
          </a:solidFill>
          <a:ln>
            <a:solidFill>
              <a:srgbClr val="86C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400" dirty="0">
              <a:latin typeface="Releway"/>
            </a:endParaRPr>
          </a:p>
          <a:p>
            <a:pPr algn="ctr"/>
            <a:r>
              <a:rPr lang="fr-CA" sz="2800" b="1" dirty="0">
                <a:latin typeface="Raleway" panose="020B0503030101060003" pitchFamily="34" charset="77"/>
              </a:rPr>
              <a:t>La confiance en soi varie selon le contexte et les personnes avec qui tu es. </a:t>
            </a:r>
          </a:p>
          <a:p>
            <a:pPr algn="ctr"/>
            <a:endParaRPr lang="fr-CA" sz="2000" dirty="0">
              <a:latin typeface="Releway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8D7F4AE-9DB1-8E4D-AF5A-C922A29E85B8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98744" y="173140"/>
            <a:ext cx="2900985" cy="2900985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02D684FF-3FB5-524C-BEB7-48778EF17963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998771" y="5931765"/>
            <a:ext cx="21932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 err="1">
                <a:latin typeface="Raleway" panose="020B0503030101060003" pitchFamily="34" charset="77"/>
              </a:rPr>
              <a:t>Icon</a:t>
            </a:r>
            <a:r>
              <a:rPr lang="fr-FR" sz="800" dirty="0">
                <a:latin typeface="Raleway" panose="020B0503030101060003" pitchFamily="34" charset="77"/>
              </a:rPr>
              <a:t> fait par </a:t>
            </a:r>
            <a:r>
              <a:rPr lang="fr-FR" sz="800" dirty="0" err="1">
                <a:latin typeface="Raleway" panose="020B0503030101060003" pitchFamily="34" charset="77"/>
              </a:rPr>
              <a:t>Freepik</a:t>
            </a:r>
            <a:r>
              <a:rPr lang="fr-FR" sz="800" dirty="0">
                <a:latin typeface="Raleway" panose="020B0503030101060003" pitchFamily="34" charset="77"/>
              </a:rPr>
              <a:t> sur </a:t>
            </a:r>
            <a:r>
              <a:rPr lang="fr-FR" sz="800" dirty="0">
                <a:latin typeface="Raleway" panose="020B0503030101060003" pitchFamily="34" charset="77"/>
                <a:hlinkClick r:id="rId12"/>
              </a:rPr>
              <a:t>www.flaticon.com</a:t>
            </a:r>
            <a:r>
              <a:rPr lang="fr-FR" sz="800" dirty="0">
                <a:latin typeface="Raleway" panose="020B0503030101060003" pitchFamily="34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907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>
            <p:custDataLst>
              <p:tags r:id="rId1"/>
            </p:custDataLst>
          </p:nvPr>
        </p:nvSpPr>
        <p:spPr>
          <a:xfrm>
            <a:off x="4923805" y="3968685"/>
            <a:ext cx="3686795" cy="21775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t>11</a:t>
            </a:fld>
            <a:endParaRPr lang="en-US" dirty="0"/>
          </a:p>
        </p:txBody>
      </p:sp>
      <p:sp>
        <p:nvSpPr>
          <p:cNvPr id="21" name="Titre 5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785" y="131496"/>
            <a:ext cx="10515600" cy="1325563"/>
          </a:xfrm>
        </p:spPr>
        <p:txBody>
          <a:bodyPr/>
          <a:lstStyle/>
          <a:p>
            <a:r>
              <a:rPr lang="fr-CA" b="1" dirty="0">
                <a:latin typeface="Raleway" panose="020B0503030101060003" pitchFamily="34" charset="77"/>
              </a:rPr>
              <a:t>Pareil, pas pareil!</a:t>
            </a:r>
          </a:p>
        </p:txBody>
      </p:sp>
      <p:sp>
        <p:nvSpPr>
          <p:cNvPr id="14" name="Rectangle à coins arrondis 13"/>
          <p:cNvSpPr/>
          <p:nvPr>
            <p:custDataLst>
              <p:tags r:id="rId4"/>
            </p:custDataLst>
          </p:nvPr>
        </p:nvSpPr>
        <p:spPr>
          <a:xfrm>
            <a:off x="2983059" y="3283118"/>
            <a:ext cx="7256605" cy="2535694"/>
          </a:xfrm>
          <a:prstGeom prst="roundRect">
            <a:avLst/>
          </a:prstGeom>
          <a:solidFill>
            <a:srgbClr val="86C4A7"/>
          </a:solidFill>
          <a:ln>
            <a:solidFill>
              <a:srgbClr val="86C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800" b="1" dirty="0">
                <a:latin typeface="Raleway" panose="020B0503030101060003" pitchFamily="34" charset="77"/>
              </a:rPr>
              <a:t>La grosseur « normale » du ballon dépend de la façon dont tu perçois ta confiance en toi. Elle peut donc être très variable d’une personne à l’autre. </a:t>
            </a:r>
            <a:endParaRPr lang="fr-CA" sz="2800" b="1" i="1" cap="small" dirty="0">
              <a:solidFill>
                <a:schemeClr val="bg1"/>
              </a:solidFill>
              <a:latin typeface="Raleway" panose="020B0503030101060003" pitchFamily="34" charset="77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5743C321-166D-D944-89CD-55574F0401D4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9007" y="1989055"/>
            <a:ext cx="2177591" cy="2177591"/>
          </a:xfrm>
          <a:prstGeom prst="rect">
            <a:avLst/>
          </a:prstGeom>
        </p:spPr>
      </p:pic>
      <p:sp>
        <p:nvSpPr>
          <p:cNvPr id="17" name="Forme libre 16">
            <a:extLst>
              <a:ext uri="{FF2B5EF4-FFF2-40B4-BE49-F238E27FC236}">
                <a16:creationId xmlns:a16="http://schemas.microsoft.com/office/drawing/2014/main" id="{6169629D-74BF-CD47-9E90-D7BB6A4395EF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613722" y="-9427"/>
            <a:ext cx="1597784" cy="6174557"/>
          </a:xfrm>
          <a:custGeom>
            <a:avLst/>
            <a:gdLst>
              <a:gd name="connsiteX0" fmla="*/ 2309597 w 4039903"/>
              <a:gd name="connsiteY0" fmla="*/ 0 h 6174557"/>
              <a:gd name="connsiteX1" fmla="*/ 3629350 w 4039903"/>
              <a:gd name="connsiteY1" fmla="*/ 452487 h 6174557"/>
              <a:gd name="connsiteX2" fmla="*/ 4034702 w 4039903"/>
              <a:gd name="connsiteY2" fmla="*/ 1244338 h 6174557"/>
              <a:gd name="connsiteX3" fmla="*/ 3412533 w 4039903"/>
              <a:gd name="connsiteY3" fmla="*/ 2535811 h 6174557"/>
              <a:gd name="connsiteX4" fmla="*/ 471370 w 4039903"/>
              <a:gd name="connsiteY4" fmla="*/ 2837468 h 6174557"/>
              <a:gd name="connsiteX5" fmla="*/ 226273 w 4039903"/>
              <a:gd name="connsiteY5" fmla="*/ 3940404 h 6174557"/>
              <a:gd name="connsiteX6" fmla="*/ 2686669 w 4039903"/>
              <a:gd name="connsiteY6" fmla="*/ 5580668 h 6174557"/>
              <a:gd name="connsiteX7" fmla="*/ 2969473 w 4039903"/>
              <a:gd name="connsiteY7" fmla="*/ 6174557 h 6174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39903" h="6174557">
                <a:moveTo>
                  <a:pt x="2309597" y="0"/>
                </a:moveTo>
                <a:cubicBezTo>
                  <a:pt x="2825715" y="122548"/>
                  <a:pt x="3341833" y="245097"/>
                  <a:pt x="3629350" y="452487"/>
                </a:cubicBezTo>
                <a:cubicBezTo>
                  <a:pt x="3916868" y="659877"/>
                  <a:pt x="4070838" y="897117"/>
                  <a:pt x="4034702" y="1244338"/>
                </a:cubicBezTo>
                <a:cubicBezTo>
                  <a:pt x="3998566" y="1591559"/>
                  <a:pt x="4006422" y="2270289"/>
                  <a:pt x="3412533" y="2535811"/>
                </a:cubicBezTo>
                <a:cubicBezTo>
                  <a:pt x="2818644" y="2801333"/>
                  <a:pt x="1002413" y="2603369"/>
                  <a:pt x="471370" y="2837468"/>
                </a:cubicBezTo>
                <a:cubicBezTo>
                  <a:pt x="-59673" y="3071567"/>
                  <a:pt x="-142943" y="3483204"/>
                  <a:pt x="226273" y="3940404"/>
                </a:cubicBezTo>
                <a:cubicBezTo>
                  <a:pt x="595489" y="4397604"/>
                  <a:pt x="2229469" y="5208309"/>
                  <a:pt x="2686669" y="5580668"/>
                </a:cubicBezTo>
                <a:cubicBezTo>
                  <a:pt x="3143869" y="5953027"/>
                  <a:pt x="3056671" y="6063792"/>
                  <a:pt x="2969473" y="6174557"/>
                </a:cubicBezTo>
              </a:path>
            </a:pathLst>
          </a:custGeom>
          <a:noFill/>
          <a:ln w="19050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4E407E38-52BF-EF49-80AF-8DA14850EC1B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3227331" y="1491535"/>
            <a:ext cx="6370565" cy="1448800"/>
            <a:chOff x="2849335" y="1486740"/>
            <a:chExt cx="6370565" cy="1448800"/>
          </a:xfrm>
        </p:grpSpPr>
        <p:sp>
          <p:nvSpPr>
            <p:cNvPr id="20" name="Rectangle 19"/>
            <p:cNvSpPr/>
            <p:nvPr>
              <p:custDataLst>
                <p:tags r:id="rId9"/>
              </p:custDataLst>
            </p:nvPr>
          </p:nvSpPr>
          <p:spPr>
            <a:xfrm>
              <a:off x="3313414" y="1677417"/>
              <a:ext cx="5906486" cy="12581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2F5C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CA" sz="2400" b="1" dirty="0">
                <a:solidFill>
                  <a:srgbClr val="2F5CEE"/>
                </a:solidFill>
                <a:latin typeface="Raleway" panose="020B0003030101060003" pitchFamily="34" charset="0"/>
              </a:endParaRPr>
            </a:p>
            <a:p>
              <a:pPr algn="ctr"/>
              <a:r>
                <a:rPr lang="fr-CA" sz="2400" i="1" dirty="0">
                  <a:solidFill>
                    <a:schemeClr val="tx1"/>
                  </a:solidFill>
                  <a:latin typeface="Raleway" panose="020B0003030101060003" pitchFamily="34" charset="0"/>
                </a:rPr>
                <a:t>Quelle devrait être la grosseur « normale » du ballon?</a:t>
              </a:r>
            </a:p>
            <a:p>
              <a:pPr algn="ctr"/>
              <a:endParaRPr lang="fr-CA" sz="3200" b="1" dirty="0">
                <a:solidFill>
                  <a:srgbClr val="2F5CEE"/>
                </a:solidFill>
                <a:latin typeface="Raleway" panose="020B0003030101060003" pitchFamily="34" charset="0"/>
              </a:endParaRPr>
            </a:p>
          </p:txBody>
        </p:sp>
        <p:grpSp>
          <p:nvGrpSpPr>
            <p:cNvPr id="11" name="Groupe 10"/>
            <p:cNvGrpSpPr/>
            <p:nvPr>
              <p:custDataLst>
                <p:tags r:id="rId10"/>
              </p:custDataLst>
            </p:nvPr>
          </p:nvGrpSpPr>
          <p:grpSpPr>
            <a:xfrm>
              <a:off x="2849335" y="1486740"/>
              <a:ext cx="684448" cy="638152"/>
              <a:chOff x="538191" y="2590420"/>
              <a:chExt cx="1105989" cy="1061216"/>
            </a:xfrm>
          </p:grpSpPr>
          <p:sp>
            <p:nvSpPr>
              <p:cNvPr id="12" name="Ellipse 11"/>
              <p:cNvSpPr/>
              <p:nvPr/>
            </p:nvSpPr>
            <p:spPr>
              <a:xfrm>
                <a:off x="538191" y="2590420"/>
                <a:ext cx="1105989" cy="10612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pic>
            <p:nvPicPr>
              <p:cNvPr id="13" name="Image 12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096" y="2590420"/>
                <a:ext cx="1050181" cy="1050181"/>
              </a:xfrm>
              <a:prstGeom prst="rect">
                <a:avLst/>
              </a:prstGeom>
            </p:spPr>
          </p:pic>
        </p:grpSp>
      </p:grpSp>
      <p:sp>
        <p:nvSpPr>
          <p:cNvPr id="18" name="ZoneTexte 17">
            <a:extLst>
              <a:ext uri="{FF2B5EF4-FFF2-40B4-BE49-F238E27FC236}">
                <a16:creationId xmlns:a16="http://schemas.microsoft.com/office/drawing/2014/main" id="{3DC9333B-CC8A-B047-83DA-5F0C12A418E6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998771" y="5931765"/>
            <a:ext cx="21932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 err="1">
                <a:latin typeface="Raleway" panose="020B0503030101060003" pitchFamily="34" charset="77"/>
              </a:rPr>
              <a:t>Icon</a:t>
            </a:r>
            <a:r>
              <a:rPr lang="fr-FR" sz="800" dirty="0">
                <a:latin typeface="Raleway" panose="020B0503030101060003" pitchFamily="34" charset="77"/>
              </a:rPr>
              <a:t> fait par </a:t>
            </a:r>
            <a:r>
              <a:rPr lang="fr-FR" sz="800" dirty="0" err="1">
                <a:latin typeface="Raleway" panose="020B0503030101060003" pitchFamily="34" charset="77"/>
              </a:rPr>
              <a:t>Freepik</a:t>
            </a:r>
            <a:r>
              <a:rPr lang="fr-FR" sz="800" dirty="0">
                <a:latin typeface="Raleway" panose="020B0503030101060003" pitchFamily="34" charset="77"/>
              </a:rPr>
              <a:t> sur </a:t>
            </a:r>
            <a:r>
              <a:rPr lang="fr-FR" sz="800" dirty="0">
                <a:latin typeface="Raleway" panose="020B0503030101060003" pitchFamily="34" charset="77"/>
                <a:hlinkClick r:id="rId14"/>
              </a:rPr>
              <a:t>www.flaticon.com</a:t>
            </a:r>
            <a:r>
              <a:rPr lang="fr-FR" sz="800" dirty="0">
                <a:latin typeface="Raleway" panose="020B0503030101060003" pitchFamily="34" charset="77"/>
              </a:rPr>
              <a:t>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5D38AB2-CD9D-494D-9BAB-D723EEA5D3C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flipH="1">
            <a:off x="10081812" y="1748718"/>
            <a:ext cx="1819432" cy="385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00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/>
          <p:nvPr>
            <p:custDataLst>
              <p:tags r:id="rId1"/>
            </p:custDataLst>
          </p:nvPr>
        </p:nvSpPr>
        <p:spPr>
          <a:xfrm>
            <a:off x="4923805" y="0"/>
            <a:ext cx="2563849" cy="6146276"/>
          </a:xfrm>
          <a:custGeom>
            <a:avLst/>
            <a:gdLst>
              <a:gd name="connsiteX0" fmla="*/ 1665531 w 2563849"/>
              <a:gd name="connsiteY0" fmla="*/ 0 h 6146276"/>
              <a:gd name="connsiteX1" fmla="*/ 854826 w 2563849"/>
              <a:gd name="connsiteY1" fmla="*/ 801278 h 6146276"/>
              <a:gd name="connsiteX2" fmla="*/ 1363873 w 2563849"/>
              <a:gd name="connsiteY2" fmla="*/ 1564849 h 6146276"/>
              <a:gd name="connsiteX3" fmla="*/ 279791 w 2563849"/>
              <a:gd name="connsiteY3" fmla="*/ 2318994 h 6146276"/>
              <a:gd name="connsiteX4" fmla="*/ 62974 w 2563849"/>
              <a:gd name="connsiteY4" fmla="*/ 3393649 h 6146276"/>
              <a:gd name="connsiteX5" fmla="*/ 1213044 w 2563849"/>
              <a:gd name="connsiteY5" fmla="*/ 3930977 h 6146276"/>
              <a:gd name="connsiteX6" fmla="*/ 2504517 w 2563849"/>
              <a:gd name="connsiteY6" fmla="*/ 4713402 h 6146276"/>
              <a:gd name="connsiteX7" fmla="*/ 2155725 w 2563849"/>
              <a:gd name="connsiteY7" fmla="*/ 5429839 h 6146276"/>
              <a:gd name="connsiteX8" fmla="*/ 477754 w 2563849"/>
              <a:gd name="connsiteY8" fmla="*/ 6146276 h 6146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3849" h="6146276">
                <a:moveTo>
                  <a:pt x="1665531" y="0"/>
                </a:moveTo>
                <a:cubicBezTo>
                  <a:pt x="1285316" y="270235"/>
                  <a:pt x="905102" y="540470"/>
                  <a:pt x="854826" y="801278"/>
                </a:cubicBezTo>
                <a:cubicBezTo>
                  <a:pt x="804550" y="1062086"/>
                  <a:pt x="1459712" y="1311896"/>
                  <a:pt x="1363873" y="1564849"/>
                </a:cubicBezTo>
                <a:cubicBezTo>
                  <a:pt x="1268034" y="1817802"/>
                  <a:pt x="496607" y="2014194"/>
                  <a:pt x="279791" y="2318994"/>
                </a:cubicBezTo>
                <a:cubicBezTo>
                  <a:pt x="62975" y="2623794"/>
                  <a:pt x="-92568" y="3124985"/>
                  <a:pt x="62974" y="3393649"/>
                </a:cubicBezTo>
                <a:cubicBezTo>
                  <a:pt x="218516" y="3662313"/>
                  <a:pt x="806120" y="3711018"/>
                  <a:pt x="1213044" y="3930977"/>
                </a:cubicBezTo>
                <a:cubicBezTo>
                  <a:pt x="1619968" y="4150936"/>
                  <a:pt x="2347404" y="4463592"/>
                  <a:pt x="2504517" y="4713402"/>
                </a:cubicBezTo>
                <a:cubicBezTo>
                  <a:pt x="2661630" y="4963212"/>
                  <a:pt x="2493519" y="5191027"/>
                  <a:pt x="2155725" y="5429839"/>
                </a:cubicBezTo>
                <a:cubicBezTo>
                  <a:pt x="1817931" y="5668651"/>
                  <a:pt x="1147842" y="5907463"/>
                  <a:pt x="477754" y="6146276"/>
                </a:cubicBezTo>
              </a:path>
            </a:pathLst>
          </a:custGeom>
          <a:noFill/>
          <a:ln w="19050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t>12</a:t>
            </a:fld>
            <a:endParaRPr lang="en-US" dirty="0"/>
          </a:p>
        </p:txBody>
      </p:sp>
      <p:sp>
        <p:nvSpPr>
          <p:cNvPr id="9" name="Titre 5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CA" b="1" dirty="0">
                <a:latin typeface="Raleway" panose="020B0503030101060003" pitchFamily="34" charset="77"/>
              </a:rPr>
              <a:t>Pareil, pas pareil!</a:t>
            </a:r>
          </a:p>
        </p:txBody>
      </p:sp>
      <p:sp>
        <p:nvSpPr>
          <p:cNvPr id="11" name="Rectangle 10"/>
          <p:cNvSpPr/>
          <p:nvPr>
            <p:custDataLst>
              <p:tags r:id="rId4"/>
            </p:custDataLst>
          </p:nvPr>
        </p:nvSpPr>
        <p:spPr>
          <a:xfrm>
            <a:off x="2925060" y="1570078"/>
            <a:ext cx="6764383" cy="1275757"/>
          </a:xfrm>
          <a:prstGeom prst="rect">
            <a:avLst/>
          </a:prstGeom>
          <a:solidFill>
            <a:schemeClr val="bg1"/>
          </a:solidFill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800" b="1" dirty="0">
                <a:solidFill>
                  <a:srgbClr val="2F5CEE"/>
                </a:solidFill>
                <a:latin typeface="Raleway" panose="020B0003030101060003" pitchFamily="34" charset="0"/>
              </a:rPr>
              <a:t>Gonfle ton ballon </a:t>
            </a:r>
            <a:r>
              <a:rPr lang="fr-CA" sz="2400" dirty="0">
                <a:solidFill>
                  <a:srgbClr val="2F5CEE"/>
                </a:solidFill>
                <a:latin typeface="Raleway" panose="020B0003030101060003" pitchFamily="34" charset="0"/>
              </a:rPr>
              <a:t>(en mimant avec tes mains)</a:t>
            </a:r>
            <a:r>
              <a:rPr lang="fr-CA" sz="2800" b="1" dirty="0">
                <a:solidFill>
                  <a:srgbClr val="2F5CEE"/>
                </a:solidFill>
                <a:latin typeface="Raleway" panose="020B0003030101060003" pitchFamily="34" charset="0"/>
              </a:rPr>
              <a:t> afin qu’il représente ton niveau de confiance en toi. </a:t>
            </a:r>
          </a:p>
        </p:txBody>
      </p:sp>
      <p:sp>
        <p:nvSpPr>
          <p:cNvPr id="12" name="Rectangle 11"/>
          <p:cNvSpPr/>
          <p:nvPr>
            <p:custDataLst>
              <p:tags r:id="rId5"/>
            </p:custDataLst>
          </p:nvPr>
        </p:nvSpPr>
        <p:spPr>
          <a:xfrm>
            <a:off x="2175259" y="4513286"/>
            <a:ext cx="8601644" cy="1460092"/>
          </a:xfrm>
          <a:prstGeom prst="rect">
            <a:avLst/>
          </a:prstGeom>
          <a:solidFill>
            <a:schemeClr val="bg1"/>
          </a:solidFill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800" dirty="0">
                <a:solidFill>
                  <a:srgbClr val="2F5CEE"/>
                </a:solidFill>
                <a:latin typeface="Raleway" panose="020B0003030101060003" pitchFamily="34" charset="0"/>
              </a:rPr>
              <a:t>Écoute les mises en situation et ajuste ton ballon en fonction du sentiment ressenti et de ta confiance en toi vis-à-vis de la situation. </a:t>
            </a:r>
          </a:p>
        </p:txBody>
      </p:sp>
      <p:grpSp>
        <p:nvGrpSpPr>
          <p:cNvPr id="10" name="Groupe 9"/>
          <p:cNvGrpSpPr/>
          <p:nvPr>
            <p:custDataLst>
              <p:tags r:id="rId6"/>
            </p:custDataLst>
          </p:nvPr>
        </p:nvGrpSpPr>
        <p:grpSpPr>
          <a:xfrm>
            <a:off x="2604168" y="3073138"/>
            <a:ext cx="7140602" cy="1162371"/>
            <a:chOff x="1111062" y="2957400"/>
            <a:chExt cx="7195724" cy="1162371"/>
          </a:xfrm>
        </p:grpSpPr>
        <p:sp>
          <p:nvSpPr>
            <p:cNvPr id="13" name="Rectangle 12"/>
            <p:cNvSpPr/>
            <p:nvPr>
              <p:custDataLst>
                <p:tags r:id="rId7"/>
              </p:custDataLst>
            </p:nvPr>
          </p:nvSpPr>
          <p:spPr>
            <a:xfrm>
              <a:off x="1435921" y="3089220"/>
              <a:ext cx="6870865" cy="103055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2F5C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sz="2800" dirty="0">
                  <a:solidFill>
                    <a:srgbClr val="2F5CEE"/>
                  </a:solidFill>
                  <a:latin typeface="Raleway" panose="020B0003030101060003" pitchFamily="34" charset="0"/>
                </a:rPr>
                <a:t>As-tu tenté de regarder les ballons autour de toi avant de gonfler le tien?</a:t>
              </a:r>
            </a:p>
          </p:txBody>
        </p:sp>
        <p:grpSp>
          <p:nvGrpSpPr>
            <p:cNvPr id="14" name="Groupe 13">
              <a:extLst>
                <a:ext uri="{FF2B5EF4-FFF2-40B4-BE49-F238E27FC236}">
                  <a16:creationId xmlns:a16="http://schemas.microsoft.com/office/drawing/2014/main" id="{A9869237-3B70-E548-AC35-4F5B24EF3BEE}"/>
                </a:ext>
              </a:extLst>
            </p:cNvPr>
            <p:cNvGrpSpPr/>
            <p:nvPr>
              <p:custDataLst>
                <p:tags r:id="rId8"/>
              </p:custDataLst>
            </p:nvPr>
          </p:nvGrpSpPr>
          <p:grpSpPr>
            <a:xfrm>
              <a:off x="1111062" y="2957400"/>
              <a:ext cx="472003" cy="471600"/>
              <a:chOff x="2268309" y="2055813"/>
              <a:chExt cx="472003" cy="471600"/>
            </a:xfrm>
          </p:grpSpPr>
          <p:sp>
            <p:nvSpPr>
              <p:cNvPr id="15" name="Ellipse 14">
                <a:extLst>
                  <a:ext uri="{FF2B5EF4-FFF2-40B4-BE49-F238E27FC236}">
                    <a16:creationId xmlns:a16="http://schemas.microsoft.com/office/drawing/2014/main" id="{084F08C2-EBCC-E94D-838A-59F59918746D}"/>
                  </a:ext>
                </a:extLst>
              </p:cNvPr>
              <p:cNvSpPr/>
              <p:nvPr/>
            </p:nvSpPr>
            <p:spPr>
              <a:xfrm>
                <a:off x="2268309" y="2055813"/>
                <a:ext cx="472003" cy="4716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pic>
            <p:nvPicPr>
              <p:cNvPr id="17" name="Image 16">
                <a:extLst>
                  <a:ext uri="{FF2B5EF4-FFF2-40B4-BE49-F238E27FC236}">
                    <a16:creationId xmlns:a16="http://schemas.microsoft.com/office/drawing/2014/main" id="{410E681D-FD20-8F42-B12D-919B4D5666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0218" y="2055813"/>
                <a:ext cx="448186" cy="46669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238768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/>
          <p:nvPr>
            <p:custDataLst>
              <p:tags r:id="rId1"/>
            </p:custDataLst>
          </p:nvPr>
        </p:nvSpPr>
        <p:spPr>
          <a:xfrm>
            <a:off x="4923805" y="0"/>
            <a:ext cx="2563849" cy="6146276"/>
          </a:xfrm>
          <a:custGeom>
            <a:avLst/>
            <a:gdLst>
              <a:gd name="connsiteX0" fmla="*/ 1665531 w 2563849"/>
              <a:gd name="connsiteY0" fmla="*/ 0 h 6146276"/>
              <a:gd name="connsiteX1" fmla="*/ 854826 w 2563849"/>
              <a:gd name="connsiteY1" fmla="*/ 801278 h 6146276"/>
              <a:gd name="connsiteX2" fmla="*/ 1363873 w 2563849"/>
              <a:gd name="connsiteY2" fmla="*/ 1564849 h 6146276"/>
              <a:gd name="connsiteX3" fmla="*/ 279791 w 2563849"/>
              <a:gd name="connsiteY3" fmla="*/ 2318994 h 6146276"/>
              <a:gd name="connsiteX4" fmla="*/ 62974 w 2563849"/>
              <a:gd name="connsiteY4" fmla="*/ 3393649 h 6146276"/>
              <a:gd name="connsiteX5" fmla="*/ 1213044 w 2563849"/>
              <a:gd name="connsiteY5" fmla="*/ 3930977 h 6146276"/>
              <a:gd name="connsiteX6" fmla="*/ 2504517 w 2563849"/>
              <a:gd name="connsiteY6" fmla="*/ 4713402 h 6146276"/>
              <a:gd name="connsiteX7" fmla="*/ 2155725 w 2563849"/>
              <a:gd name="connsiteY7" fmla="*/ 5429839 h 6146276"/>
              <a:gd name="connsiteX8" fmla="*/ 477754 w 2563849"/>
              <a:gd name="connsiteY8" fmla="*/ 6146276 h 6146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3849" h="6146276">
                <a:moveTo>
                  <a:pt x="1665531" y="0"/>
                </a:moveTo>
                <a:cubicBezTo>
                  <a:pt x="1285316" y="270235"/>
                  <a:pt x="905102" y="540470"/>
                  <a:pt x="854826" y="801278"/>
                </a:cubicBezTo>
                <a:cubicBezTo>
                  <a:pt x="804550" y="1062086"/>
                  <a:pt x="1459712" y="1311896"/>
                  <a:pt x="1363873" y="1564849"/>
                </a:cubicBezTo>
                <a:cubicBezTo>
                  <a:pt x="1268034" y="1817802"/>
                  <a:pt x="496607" y="2014194"/>
                  <a:pt x="279791" y="2318994"/>
                </a:cubicBezTo>
                <a:cubicBezTo>
                  <a:pt x="62975" y="2623794"/>
                  <a:pt x="-92568" y="3124985"/>
                  <a:pt x="62974" y="3393649"/>
                </a:cubicBezTo>
                <a:cubicBezTo>
                  <a:pt x="218516" y="3662313"/>
                  <a:pt x="806120" y="3711018"/>
                  <a:pt x="1213044" y="3930977"/>
                </a:cubicBezTo>
                <a:cubicBezTo>
                  <a:pt x="1619968" y="4150936"/>
                  <a:pt x="2347404" y="4463592"/>
                  <a:pt x="2504517" y="4713402"/>
                </a:cubicBezTo>
                <a:cubicBezTo>
                  <a:pt x="2661630" y="4963212"/>
                  <a:pt x="2493519" y="5191027"/>
                  <a:pt x="2155725" y="5429839"/>
                </a:cubicBezTo>
                <a:cubicBezTo>
                  <a:pt x="1817931" y="5668651"/>
                  <a:pt x="1147842" y="5907463"/>
                  <a:pt x="477754" y="6146276"/>
                </a:cubicBezTo>
              </a:path>
            </a:pathLst>
          </a:custGeom>
          <a:noFill/>
          <a:ln w="19050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192216974"/>
              </p:ext>
            </p:extLst>
          </p:nvPr>
        </p:nvGraphicFramePr>
        <p:xfrm>
          <a:off x="1695268" y="1778847"/>
          <a:ext cx="8801463" cy="39395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8801463">
                  <a:extLst>
                    <a:ext uri="{9D8B030D-6E8A-4147-A177-3AD203B41FA5}">
                      <a16:colId xmlns:a16="http://schemas.microsoft.com/office/drawing/2014/main" val="3662912728"/>
                    </a:ext>
                  </a:extLst>
                </a:gridCol>
              </a:tblGrid>
              <a:tr h="485554">
                <a:tc>
                  <a:txBody>
                    <a:bodyPr/>
                    <a:lstStyle/>
                    <a:p>
                      <a:pPr algn="ctr"/>
                      <a:r>
                        <a:rPr lang="fr-CA" sz="2800" dirty="0">
                          <a:latin typeface="Raleway" panose="020B0503030101060003" pitchFamily="34" charset="77"/>
                        </a:rPr>
                        <a:t>Mise en situation 1</a:t>
                      </a:r>
                    </a:p>
                  </a:txBody>
                  <a:tcPr>
                    <a:solidFill>
                      <a:srgbClr val="86C4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2465982"/>
                  </a:ext>
                </a:extLst>
              </a:tr>
              <a:tr h="2427768">
                <a:tc>
                  <a:txBody>
                    <a:bodyPr/>
                    <a:lstStyle/>
                    <a:p>
                      <a:endParaRPr lang="fr-CA" sz="800" b="1" i="0" u="none" strike="noStrike" kern="1200" baseline="0" dirty="0">
                        <a:solidFill>
                          <a:srgbClr val="2F5CEE"/>
                        </a:solidFill>
                        <a:latin typeface="Raleway" panose="020B0503030101060003" pitchFamily="34" charset="77"/>
                        <a:ea typeface="+mn-ea"/>
                        <a:cs typeface="+mn-cs"/>
                      </a:endParaRPr>
                    </a:p>
                    <a:p>
                      <a:r>
                        <a:rPr lang="fr-CA" sz="2400" b="1" i="0" u="none" strike="noStrike" kern="1200" baseline="0" dirty="0">
                          <a:solidFill>
                            <a:srgbClr val="2F5CEE"/>
                          </a:solidFill>
                          <a:latin typeface="Raleway" panose="020B0503030101060003" pitchFamily="34" charset="77"/>
                          <a:ea typeface="+mn-ea"/>
                          <a:cs typeface="+mn-cs"/>
                        </a:rPr>
                        <a:t>GARDE LES YEUX OUVERTS</a:t>
                      </a:r>
                    </a:p>
                    <a:p>
                      <a:endParaRPr lang="fr-CA" sz="800" b="0" i="0" u="none" strike="noStrike" kern="1200" baseline="0" dirty="0">
                        <a:solidFill>
                          <a:srgbClr val="2F5CEE"/>
                        </a:solidFill>
                        <a:latin typeface="Raleway" panose="020B0503030101060003" pitchFamily="34" charset="77"/>
                        <a:ea typeface="+mn-ea"/>
                        <a:cs typeface="+mn-cs"/>
                      </a:endParaRPr>
                    </a:p>
                    <a:p>
                      <a:r>
                        <a:rPr lang="fr-CA" sz="2400" b="0" i="0" u="none" strike="noStrike" kern="1200" baseline="0" dirty="0">
                          <a:solidFill>
                            <a:srgbClr val="2F5CEE"/>
                          </a:solidFill>
                          <a:latin typeface="Raleway" panose="020B0503030101060003" pitchFamily="34" charset="77"/>
                          <a:ea typeface="+mn-ea"/>
                          <a:cs typeface="+mn-cs"/>
                        </a:rPr>
                        <a:t>Tu as passé une fin de semaine très tranquille à te reposer à la maison. En ouvrant </a:t>
                      </a:r>
                      <a:r>
                        <a:rPr lang="fr-CA" sz="2400" b="0" i="1" u="none" strike="noStrike" kern="1200" baseline="0" dirty="0">
                          <a:solidFill>
                            <a:srgbClr val="2F5CEE"/>
                          </a:solidFill>
                          <a:latin typeface="Raleway" panose="020B0503030101060003" pitchFamily="34" charset="77"/>
                          <a:ea typeface="+mn-ea"/>
                          <a:cs typeface="+mn-cs"/>
                        </a:rPr>
                        <a:t>Instagram </a:t>
                      </a:r>
                      <a:r>
                        <a:rPr lang="fr-CA" sz="2400" b="0" i="0" u="none" strike="noStrike" kern="1200" baseline="0" dirty="0">
                          <a:solidFill>
                            <a:srgbClr val="2F5CEE"/>
                          </a:solidFill>
                          <a:latin typeface="Raleway" panose="020B0503030101060003" pitchFamily="34" charset="77"/>
                          <a:ea typeface="+mn-ea"/>
                          <a:cs typeface="+mn-cs"/>
                        </a:rPr>
                        <a:t>le dimanche, tu vois que tes camarades sont allés se promener en ville samedi soir et publient des photos sur lesquelles ils semblent vraiment s’amuser. Tu n’avais pas été invité(e). Comment te sens-tu? Comment est ta confiance en soi? </a:t>
                      </a:r>
                      <a:endParaRPr lang="fr-CA" sz="2400" b="0" i="1" u="none" strike="noStrike" kern="1200" baseline="0" dirty="0">
                        <a:solidFill>
                          <a:srgbClr val="2F5CEE"/>
                        </a:solidFill>
                        <a:latin typeface="Raleway" panose="020B0503030101060003" pitchFamily="34" charset="77"/>
                        <a:ea typeface="+mn-ea"/>
                        <a:cs typeface="+mn-cs"/>
                      </a:endParaRPr>
                    </a:p>
                    <a:p>
                      <a:endParaRPr lang="fr-CA" sz="1050" b="0" i="0" u="none" strike="noStrike" kern="1200" baseline="0" dirty="0">
                        <a:solidFill>
                          <a:srgbClr val="2F5CEE"/>
                        </a:solidFill>
                        <a:latin typeface="Raleway" panose="020B0503030101060003" pitchFamily="34" charset="77"/>
                        <a:ea typeface="+mn-ea"/>
                        <a:cs typeface="+mn-cs"/>
                      </a:endParaRPr>
                    </a:p>
                    <a:p>
                      <a:r>
                        <a:rPr lang="fr-CA" sz="2400" b="1" i="0" u="none" strike="noStrike" kern="1200" baseline="0" dirty="0">
                          <a:solidFill>
                            <a:srgbClr val="2F5CEE"/>
                          </a:solidFill>
                          <a:latin typeface="Raleway" panose="020B0503030101060003" pitchFamily="34" charset="77"/>
                          <a:ea typeface="+mn-ea"/>
                          <a:cs typeface="+mn-cs"/>
                        </a:rPr>
                        <a:t>Ajuste ton ballon.</a:t>
                      </a:r>
                      <a:r>
                        <a:rPr lang="fr-CA" sz="1800" b="0" i="0" u="none" strike="noStrike" kern="1200" baseline="0" dirty="0">
                          <a:solidFill>
                            <a:schemeClr val="tx1"/>
                          </a:solidFill>
                          <a:latin typeface="Raleway" panose="020B0503030101060003" pitchFamily="34" charset="77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8914266"/>
                  </a:ext>
                </a:extLst>
              </a:tr>
            </a:tbl>
          </a:graphicData>
        </a:graphic>
      </p:graphicFrame>
      <p:sp>
        <p:nvSpPr>
          <p:cNvPr id="8" name="Titre 5">
            <a:extLst>
              <a:ext uri="{FF2B5EF4-FFF2-40B4-BE49-F238E27FC236}">
                <a16:creationId xmlns:a16="http://schemas.microsoft.com/office/drawing/2014/main" id="{5F0624C2-8042-664C-83D9-44A91923372F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777240" y="16090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b="1" dirty="0">
                <a:latin typeface="Raleway" panose="020B0503030101060003" pitchFamily="34" charset="77"/>
              </a:rPr>
              <a:t>Pareil, pas pareil!</a:t>
            </a:r>
          </a:p>
        </p:txBody>
      </p:sp>
    </p:spTree>
    <p:extLst>
      <p:ext uri="{BB962C8B-B14F-4D97-AF65-F5344CB8AC3E}">
        <p14:creationId xmlns:p14="http://schemas.microsoft.com/office/powerpoint/2010/main" val="62509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/>
          <p:nvPr>
            <p:custDataLst>
              <p:tags r:id="rId1"/>
            </p:custDataLst>
          </p:nvPr>
        </p:nvSpPr>
        <p:spPr>
          <a:xfrm>
            <a:off x="4923805" y="0"/>
            <a:ext cx="2563849" cy="6146276"/>
          </a:xfrm>
          <a:custGeom>
            <a:avLst/>
            <a:gdLst>
              <a:gd name="connsiteX0" fmla="*/ 1665531 w 2563849"/>
              <a:gd name="connsiteY0" fmla="*/ 0 h 6146276"/>
              <a:gd name="connsiteX1" fmla="*/ 854826 w 2563849"/>
              <a:gd name="connsiteY1" fmla="*/ 801278 h 6146276"/>
              <a:gd name="connsiteX2" fmla="*/ 1363873 w 2563849"/>
              <a:gd name="connsiteY2" fmla="*/ 1564849 h 6146276"/>
              <a:gd name="connsiteX3" fmla="*/ 279791 w 2563849"/>
              <a:gd name="connsiteY3" fmla="*/ 2318994 h 6146276"/>
              <a:gd name="connsiteX4" fmla="*/ 62974 w 2563849"/>
              <a:gd name="connsiteY4" fmla="*/ 3393649 h 6146276"/>
              <a:gd name="connsiteX5" fmla="*/ 1213044 w 2563849"/>
              <a:gd name="connsiteY5" fmla="*/ 3930977 h 6146276"/>
              <a:gd name="connsiteX6" fmla="*/ 2504517 w 2563849"/>
              <a:gd name="connsiteY6" fmla="*/ 4713402 h 6146276"/>
              <a:gd name="connsiteX7" fmla="*/ 2155725 w 2563849"/>
              <a:gd name="connsiteY7" fmla="*/ 5429839 h 6146276"/>
              <a:gd name="connsiteX8" fmla="*/ 477754 w 2563849"/>
              <a:gd name="connsiteY8" fmla="*/ 6146276 h 6146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3849" h="6146276">
                <a:moveTo>
                  <a:pt x="1665531" y="0"/>
                </a:moveTo>
                <a:cubicBezTo>
                  <a:pt x="1285316" y="270235"/>
                  <a:pt x="905102" y="540470"/>
                  <a:pt x="854826" y="801278"/>
                </a:cubicBezTo>
                <a:cubicBezTo>
                  <a:pt x="804550" y="1062086"/>
                  <a:pt x="1459712" y="1311896"/>
                  <a:pt x="1363873" y="1564849"/>
                </a:cubicBezTo>
                <a:cubicBezTo>
                  <a:pt x="1268034" y="1817802"/>
                  <a:pt x="496607" y="2014194"/>
                  <a:pt x="279791" y="2318994"/>
                </a:cubicBezTo>
                <a:cubicBezTo>
                  <a:pt x="62975" y="2623794"/>
                  <a:pt x="-92568" y="3124985"/>
                  <a:pt x="62974" y="3393649"/>
                </a:cubicBezTo>
                <a:cubicBezTo>
                  <a:pt x="218516" y="3662313"/>
                  <a:pt x="806120" y="3711018"/>
                  <a:pt x="1213044" y="3930977"/>
                </a:cubicBezTo>
                <a:cubicBezTo>
                  <a:pt x="1619968" y="4150936"/>
                  <a:pt x="2347404" y="4463592"/>
                  <a:pt x="2504517" y="4713402"/>
                </a:cubicBezTo>
                <a:cubicBezTo>
                  <a:pt x="2661630" y="4963212"/>
                  <a:pt x="2493519" y="5191027"/>
                  <a:pt x="2155725" y="5429839"/>
                </a:cubicBezTo>
                <a:cubicBezTo>
                  <a:pt x="1817931" y="5668651"/>
                  <a:pt x="1147842" y="5907463"/>
                  <a:pt x="477754" y="6146276"/>
                </a:cubicBezTo>
              </a:path>
            </a:pathLst>
          </a:custGeom>
          <a:noFill/>
          <a:ln w="19050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347636411"/>
              </p:ext>
            </p:extLst>
          </p:nvPr>
        </p:nvGraphicFramePr>
        <p:xfrm>
          <a:off x="1695269" y="1783286"/>
          <a:ext cx="8801462" cy="39014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8801462">
                  <a:extLst>
                    <a:ext uri="{9D8B030D-6E8A-4147-A177-3AD203B41FA5}">
                      <a16:colId xmlns:a16="http://schemas.microsoft.com/office/drawing/2014/main" val="3662912728"/>
                    </a:ext>
                  </a:extLst>
                </a:gridCol>
              </a:tblGrid>
              <a:tr h="325290">
                <a:tc>
                  <a:txBody>
                    <a:bodyPr/>
                    <a:lstStyle/>
                    <a:p>
                      <a:pPr algn="ctr"/>
                      <a:r>
                        <a:rPr lang="fr-CA" sz="2800" dirty="0">
                          <a:latin typeface="Raleway" panose="020B0503030101060003" pitchFamily="34" charset="77"/>
                        </a:rPr>
                        <a:t>Mise en situation 2</a:t>
                      </a:r>
                    </a:p>
                  </a:txBody>
                  <a:tcPr>
                    <a:solidFill>
                      <a:srgbClr val="86C4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2465982"/>
                  </a:ext>
                </a:extLst>
              </a:tr>
              <a:tr h="2413796">
                <a:tc>
                  <a:txBody>
                    <a:bodyPr/>
                    <a:lstStyle/>
                    <a:p>
                      <a:endParaRPr lang="fr-CA" sz="800" b="1" i="0" u="none" strike="noStrike" kern="1200" baseline="0" dirty="0">
                        <a:solidFill>
                          <a:srgbClr val="2F5CEE"/>
                        </a:solidFill>
                        <a:latin typeface="Raleway" panose="020B0503030101060003" pitchFamily="34" charset="77"/>
                        <a:ea typeface="+mn-ea"/>
                        <a:cs typeface="+mn-cs"/>
                      </a:endParaRPr>
                    </a:p>
                    <a:p>
                      <a:r>
                        <a:rPr lang="fr-CA" sz="2400" b="1" i="0" u="none" strike="noStrike" kern="1200" baseline="0" dirty="0">
                          <a:solidFill>
                            <a:srgbClr val="2F5CEE"/>
                          </a:solidFill>
                          <a:latin typeface="Raleway" panose="020B0503030101060003" pitchFamily="34" charset="77"/>
                          <a:ea typeface="+mn-ea"/>
                          <a:cs typeface="+mn-cs"/>
                        </a:rPr>
                        <a:t>FERME LES YEUX ET CENTRE-TOI SUR CE QUE TU RESSENS</a:t>
                      </a:r>
                      <a:endParaRPr lang="fr-CA" sz="2400" b="0" i="0" u="none" strike="noStrike" kern="1200" baseline="0" dirty="0">
                        <a:solidFill>
                          <a:srgbClr val="2F5CEE"/>
                        </a:solidFill>
                        <a:latin typeface="Raleway" panose="020B0503030101060003" pitchFamily="34" charset="77"/>
                        <a:ea typeface="+mn-ea"/>
                        <a:cs typeface="+mn-cs"/>
                      </a:endParaRPr>
                    </a:p>
                    <a:p>
                      <a:endParaRPr lang="fr-CA" sz="800" b="0" i="0" u="none" strike="noStrike" kern="1200" baseline="0" dirty="0">
                        <a:solidFill>
                          <a:srgbClr val="2F5CEE"/>
                        </a:solidFill>
                        <a:latin typeface="Raleway" panose="020B0503030101060003" pitchFamily="34" charset="77"/>
                        <a:ea typeface="+mn-ea"/>
                        <a:cs typeface="+mn-cs"/>
                      </a:endParaRPr>
                    </a:p>
                    <a:p>
                      <a:endParaRPr lang="fr-CA" sz="800" b="0" i="0" u="none" strike="noStrike" kern="1200" baseline="0" dirty="0">
                        <a:solidFill>
                          <a:srgbClr val="2F5CEE"/>
                        </a:solidFill>
                        <a:latin typeface="Raleway" panose="020B0503030101060003" pitchFamily="34" charset="77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fr-CA" sz="2400" b="0" i="0" u="none" strike="noStrike" kern="1200" baseline="0" dirty="0">
                          <a:solidFill>
                            <a:srgbClr val="2F5CEE"/>
                          </a:solidFill>
                          <a:latin typeface="Raleway" panose="020B0503030101060003" pitchFamily="34" charset="77"/>
                          <a:ea typeface="+mn-ea"/>
                          <a:cs typeface="+mn-cs"/>
                        </a:rPr>
                        <a:t>Ton professeur t’annonce que vous devez faire un travail en équipe de 4 élèves. Tes 4 ami(e)s se placent ensemble et tu te retrouves seul(e). Le temps de chercher d’autres partenaires, les autres élèves se sont déjà tous placés ensemble. Comment te sens-tu? Comment est ta confiance en toi? </a:t>
                      </a:r>
                    </a:p>
                    <a:p>
                      <a:pPr algn="just"/>
                      <a:endParaRPr lang="fr-CA" sz="2400" b="0" i="0" u="none" strike="noStrike" kern="1200" baseline="0" dirty="0">
                        <a:solidFill>
                          <a:srgbClr val="2F5CEE"/>
                        </a:solidFill>
                        <a:latin typeface="Raleway" panose="020B0503030101060003" pitchFamily="34" charset="77"/>
                        <a:ea typeface="+mn-ea"/>
                        <a:cs typeface="+mn-cs"/>
                      </a:endParaRPr>
                    </a:p>
                    <a:p>
                      <a:r>
                        <a:rPr lang="fr-CA" sz="2400" b="1" i="0" u="none" strike="noStrike" kern="1200" baseline="0" dirty="0">
                          <a:solidFill>
                            <a:srgbClr val="2F5CEE"/>
                          </a:solidFill>
                          <a:latin typeface="Raleway" panose="020B0503030101060003" pitchFamily="34" charset="77"/>
                          <a:ea typeface="+mn-ea"/>
                          <a:cs typeface="+mn-cs"/>
                        </a:rPr>
                        <a:t>Ajuste ton ballon.</a:t>
                      </a:r>
                      <a:r>
                        <a:rPr lang="fr-CA" sz="2400" b="0" i="0" u="none" strike="noStrike" kern="1200" baseline="0" dirty="0">
                          <a:solidFill>
                            <a:srgbClr val="2F5CEE"/>
                          </a:solidFill>
                          <a:latin typeface="Raleway" panose="020B0503030101060003" pitchFamily="34" charset="77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8914266"/>
                  </a:ext>
                </a:extLst>
              </a:tr>
            </a:tbl>
          </a:graphicData>
        </a:graphic>
      </p:graphicFrame>
      <p:sp>
        <p:nvSpPr>
          <p:cNvPr id="8" name="Titre 5">
            <a:extLst>
              <a:ext uri="{FF2B5EF4-FFF2-40B4-BE49-F238E27FC236}">
                <a16:creationId xmlns:a16="http://schemas.microsoft.com/office/drawing/2014/main" id="{2C4F606D-84DC-B845-AE0A-958BC8733426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990600" y="2288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b="1" dirty="0">
                <a:latin typeface="Raleway" panose="020B0503030101060003" pitchFamily="34" charset="77"/>
              </a:rPr>
              <a:t>Pareil, pas pareil!</a:t>
            </a:r>
          </a:p>
        </p:txBody>
      </p:sp>
    </p:spTree>
    <p:extLst>
      <p:ext uri="{BB962C8B-B14F-4D97-AF65-F5344CB8AC3E}">
        <p14:creationId xmlns:p14="http://schemas.microsoft.com/office/powerpoint/2010/main" val="3990865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/>
          <p:nvPr>
            <p:custDataLst>
              <p:tags r:id="rId1"/>
            </p:custDataLst>
          </p:nvPr>
        </p:nvSpPr>
        <p:spPr>
          <a:xfrm>
            <a:off x="4923805" y="0"/>
            <a:ext cx="2563849" cy="6146276"/>
          </a:xfrm>
          <a:custGeom>
            <a:avLst/>
            <a:gdLst>
              <a:gd name="connsiteX0" fmla="*/ 1665531 w 2563849"/>
              <a:gd name="connsiteY0" fmla="*/ 0 h 6146276"/>
              <a:gd name="connsiteX1" fmla="*/ 854826 w 2563849"/>
              <a:gd name="connsiteY1" fmla="*/ 801278 h 6146276"/>
              <a:gd name="connsiteX2" fmla="*/ 1363873 w 2563849"/>
              <a:gd name="connsiteY2" fmla="*/ 1564849 h 6146276"/>
              <a:gd name="connsiteX3" fmla="*/ 279791 w 2563849"/>
              <a:gd name="connsiteY3" fmla="*/ 2318994 h 6146276"/>
              <a:gd name="connsiteX4" fmla="*/ 62974 w 2563849"/>
              <a:gd name="connsiteY4" fmla="*/ 3393649 h 6146276"/>
              <a:gd name="connsiteX5" fmla="*/ 1213044 w 2563849"/>
              <a:gd name="connsiteY5" fmla="*/ 3930977 h 6146276"/>
              <a:gd name="connsiteX6" fmla="*/ 2504517 w 2563849"/>
              <a:gd name="connsiteY6" fmla="*/ 4713402 h 6146276"/>
              <a:gd name="connsiteX7" fmla="*/ 2155725 w 2563849"/>
              <a:gd name="connsiteY7" fmla="*/ 5429839 h 6146276"/>
              <a:gd name="connsiteX8" fmla="*/ 477754 w 2563849"/>
              <a:gd name="connsiteY8" fmla="*/ 6146276 h 6146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3849" h="6146276">
                <a:moveTo>
                  <a:pt x="1665531" y="0"/>
                </a:moveTo>
                <a:cubicBezTo>
                  <a:pt x="1285316" y="270235"/>
                  <a:pt x="905102" y="540470"/>
                  <a:pt x="854826" y="801278"/>
                </a:cubicBezTo>
                <a:cubicBezTo>
                  <a:pt x="804550" y="1062086"/>
                  <a:pt x="1459712" y="1311896"/>
                  <a:pt x="1363873" y="1564849"/>
                </a:cubicBezTo>
                <a:cubicBezTo>
                  <a:pt x="1268034" y="1817802"/>
                  <a:pt x="496607" y="2014194"/>
                  <a:pt x="279791" y="2318994"/>
                </a:cubicBezTo>
                <a:cubicBezTo>
                  <a:pt x="62975" y="2623794"/>
                  <a:pt x="-92568" y="3124985"/>
                  <a:pt x="62974" y="3393649"/>
                </a:cubicBezTo>
                <a:cubicBezTo>
                  <a:pt x="218516" y="3662313"/>
                  <a:pt x="806120" y="3711018"/>
                  <a:pt x="1213044" y="3930977"/>
                </a:cubicBezTo>
                <a:cubicBezTo>
                  <a:pt x="1619968" y="4150936"/>
                  <a:pt x="2347404" y="4463592"/>
                  <a:pt x="2504517" y="4713402"/>
                </a:cubicBezTo>
                <a:cubicBezTo>
                  <a:pt x="2661630" y="4963212"/>
                  <a:pt x="2493519" y="5191027"/>
                  <a:pt x="2155725" y="5429839"/>
                </a:cubicBezTo>
                <a:cubicBezTo>
                  <a:pt x="1817931" y="5668651"/>
                  <a:pt x="1147842" y="5907463"/>
                  <a:pt x="477754" y="6146276"/>
                </a:cubicBezTo>
              </a:path>
            </a:pathLst>
          </a:custGeom>
          <a:noFill/>
          <a:ln w="19050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559288795"/>
              </p:ext>
            </p:extLst>
          </p:nvPr>
        </p:nvGraphicFramePr>
        <p:xfrm>
          <a:off x="1419828" y="1479155"/>
          <a:ext cx="9352344" cy="427049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9352344">
                  <a:extLst>
                    <a:ext uri="{9D8B030D-6E8A-4147-A177-3AD203B41FA5}">
                      <a16:colId xmlns:a16="http://schemas.microsoft.com/office/drawing/2014/main" val="3662912728"/>
                    </a:ext>
                  </a:extLst>
                </a:gridCol>
              </a:tblGrid>
              <a:tr h="546410">
                <a:tc>
                  <a:txBody>
                    <a:bodyPr/>
                    <a:lstStyle/>
                    <a:p>
                      <a:pPr algn="ctr"/>
                      <a:r>
                        <a:rPr lang="fr-CA" sz="2800" dirty="0">
                          <a:latin typeface="Raleway" panose="020B0503030101060003" pitchFamily="34" charset="77"/>
                        </a:rPr>
                        <a:t>Mise en situation 3</a:t>
                      </a:r>
                    </a:p>
                  </a:txBody>
                  <a:tcPr>
                    <a:solidFill>
                      <a:srgbClr val="86C4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2465982"/>
                  </a:ext>
                </a:extLst>
              </a:tr>
              <a:tr h="3599548">
                <a:tc>
                  <a:txBody>
                    <a:bodyPr/>
                    <a:lstStyle/>
                    <a:p>
                      <a:pPr marL="152400" marR="85090" algn="just">
                        <a:lnSpc>
                          <a:spcPct val="10200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endParaRPr lang="fr-CA" sz="1200" b="1" dirty="0">
                        <a:solidFill>
                          <a:srgbClr val="2F5CEE"/>
                        </a:solidFill>
                        <a:effectLst/>
                        <a:latin typeface="Raleway" panose="020B0003030101060003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  <a:p>
                      <a:pPr marL="152400" marR="85090" algn="just">
                        <a:lnSpc>
                          <a:spcPct val="10200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fr-CA" sz="2400" b="1" dirty="0">
                          <a:solidFill>
                            <a:srgbClr val="2F5CEE"/>
                          </a:solidFill>
                          <a:effectLst/>
                          <a:latin typeface="Raleway" panose="020B0003030101060003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FERME</a:t>
                      </a:r>
                      <a:r>
                        <a:rPr lang="fr-CA" sz="2400" b="1" spc="-140" dirty="0">
                          <a:solidFill>
                            <a:srgbClr val="2F5CEE"/>
                          </a:solidFill>
                          <a:effectLst/>
                          <a:latin typeface="Raleway" panose="020B0003030101060003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fr-CA" sz="2400" b="1" dirty="0">
                          <a:solidFill>
                            <a:srgbClr val="2F5CEE"/>
                          </a:solidFill>
                          <a:effectLst/>
                          <a:latin typeface="Raleway" panose="020B0003030101060003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LES</a:t>
                      </a:r>
                      <a:r>
                        <a:rPr lang="fr-CA" sz="2400" b="1" spc="-165" dirty="0">
                          <a:solidFill>
                            <a:srgbClr val="2F5CEE"/>
                          </a:solidFill>
                          <a:effectLst/>
                          <a:latin typeface="Raleway" panose="020B0003030101060003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fr-CA" sz="2400" b="1" dirty="0">
                          <a:solidFill>
                            <a:srgbClr val="2F5CEE"/>
                          </a:solidFill>
                          <a:effectLst/>
                          <a:latin typeface="Raleway" panose="020B0003030101060003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YEUX</a:t>
                      </a:r>
                      <a:r>
                        <a:rPr lang="fr-CA" sz="2400" b="1" spc="-145" dirty="0">
                          <a:solidFill>
                            <a:srgbClr val="2F5CEE"/>
                          </a:solidFill>
                          <a:effectLst/>
                          <a:latin typeface="Raleway" panose="020B0003030101060003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fr-CA" sz="2400" b="1" dirty="0">
                          <a:solidFill>
                            <a:srgbClr val="2F5CEE"/>
                          </a:solidFill>
                          <a:effectLst/>
                          <a:latin typeface="Raleway" panose="020B0003030101060003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ET</a:t>
                      </a:r>
                      <a:r>
                        <a:rPr lang="fr-CA" sz="2400" b="1" spc="-160" dirty="0">
                          <a:solidFill>
                            <a:srgbClr val="2F5CEE"/>
                          </a:solidFill>
                          <a:effectLst/>
                          <a:latin typeface="Raleway" panose="020B0003030101060003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fr-CA" sz="2400" b="1" spc="-15" dirty="0">
                          <a:solidFill>
                            <a:srgbClr val="2F5CEE"/>
                          </a:solidFill>
                          <a:effectLst/>
                          <a:latin typeface="Raleway" panose="020B0003030101060003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CENTRE-TOI</a:t>
                      </a:r>
                      <a:r>
                        <a:rPr lang="fr-CA" sz="2400" b="1" spc="-140" dirty="0">
                          <a:solidFill>
                            <a:srgbClr val="2F5CEE"/>
                          </a:solidFill>
                          <a:effectLst/>
                          <a:latin typeface="Raleway" panose="020B0003030101060003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fr-CA" sz="2400" b="1" dirty="0">
                          <a:solidFill>
                            <a:srgbClr val="2F5CEE"/>
                          </a:solidFill>
                          <a:effectLst/>
                          <a:latin typeface="Raleway" panose="020B0003030101060003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SUR</a:t>
                      </a:r>
                      <a:r>
                        <a:rPr lang="fr-CA" sz="2400" b="1" spc="-140" dirty="0">
                          <a:solidFill>
                            <a:srgbClr val="2F5CEE"/>
                          </a:solidFill>
                          <a:effectLst/>
                          <a:latin typeface="Raleway" panose="020B0003030101060003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fr-CA" sz="2400" b="1" dirty="0">
                          <a:solidFill>
                            <a:srgbClr val="2F5CEE"/>
                          </a:solidFill>
                          <a:effectLst/>
                          <a:latin typeface="Raleway" panose="020B0003030101060003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CE</a:t>
                      </a:r>
                      <a:r>
                        <a:rPr lang="fr-CA" sz="2400" b="1" spc="-140" dirty="0">
                          <a:solidFill>
                            <a:srgbClr val="2F5CEE"/>
                          </a:solidFill>
                          <a:effectLst/>
                          <a:latin typeface="Raleway" panose="020B0003030101060003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fr-CA" sz="2400" b="1" dirty="0">
                          <a:solidFill>
                            <a:srgbClr val="2F5CEE"/>
                          </a:solidFill>
                          <a:effectLst/>
                          <a:latin typeface="Raleway" panose="020B0003030101060003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QUE TU</a:t>
                      </a:r>
                      <a:r>
                        <a:rPr lang="fr-CA" sz="2400" b="1" spc="-5" dirty="0">
                          <a:solidFill>
                            <a:srgbClr val="2F5CEE"/>
                          </a:solidFill>
                          <a:effectLst/>
                          <a:latin typeface="Raleway" panose="020B0003030101060003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fr-CA" sz="2400" b="1" dirty="0">
                          <a:solidFill>
                            <a:srgbClr val="2F5CEE"/>
                          </a:solidFill>
                          <a:effectLst/>
                          <a:latin typeface="Raleway" panose="020B0003030101060003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RESSENS</a:t>
                      </a:r>
                      <a:endParaRPr lang="fr-CA" sz="2400" dirty="0">
                        <a:solidFill>
                          <a:srgbClr val="2F5CEE"/>
                        </a:solidFill>
                        <a:effectLst/>
                        <a:latin typeface="Raleway" panose="020B0003030101060003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  <a:p>
                      <a:pPr marL="116205" marR="47625" algn="just">
                        <a:lnSpc>
                          <a:spcPct val="102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endParaRPr lang="fr-CA" sz="2400" spc="-50" dirty="0">
                        <a:solidFill>
                          <a:srgbClr val="2F5CEE"/>
                        </a:solidFill>
                        <a:effectLst/>
                        <a:latin typeface="Raleway" panose="020B0003030101060003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  <a:p>
                      <a:pPr marL="116205" marR="47625" lvl="0" indent="0" algn="just" defTabSz="914400" rtl="0" eaLnBrk="1" fontAlgn="auto" latinLnBrk="0" hangingPunct="1">
                        <a:lnSpc>
                          <a:spcPct val="102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spc="-50" dirty="0">
                          <a:solidFill>
                            <a:srgbClr val="2F5CEE"/>
                          </a:solidFill>
                          <a:effectLst/>
                          <a:latin typeface="Raleway" panose="020B0003030101060003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Tes amis discutent de leurs expériences amoureuses et intimes. Tu en connais peu sur le sujet et tu vis même de la gêne par rapport à cela. Ceux-ci te posent des questions à savoir ce que tu as déjà expérimenté, ils te regardent tous et attendent ta réponse… </a:t>
                      </a:r>
                      <a:r>
                        <a:rPr lang="fr-CA" sz="2400" b="0" i="0" u="none" strike="noStrike" kern="1200" baseline="0" dirty="0">
                          <a:solidFill>
                            <a:srgbClr val="2F5CEE"/>
                          </a:solidFill>
                          <a:latin typeface="Raleway" panose="020B0503030101060003" pitchFamily="34" charset="77"/>
                          <a:ea typeface="+mn-ea"/>
                          <a:cs typeface="+mn-cs"/>
                        </a:rPr>
                        <a:t>Comment te sens-tu? Comment est ta confiance en soi? </a:t>
                      </a:r>
                      <a:endParaRPr lang="fr-CA" sz="2400" b="0" i="1" u="none" strike="noStrike" kern="1200" baseline="0" dirty="0">
                        <a:solidFill>
                          <a:srgbClr val="2F5CEE"/>
                        </a:solidFill>
                        <a:latin typeface="Raleway" panose="020B0503030101060003" pitchFamily="34" charset="77"/>
                        <a:ea typeface="+mn-ea"/>
                        <a:cs typeface="+mn-cs"/>
                      </a:endParaRPr>
                    </a:p>
                    <a:p>
                      <a:pPr marL="116205" marR="47625" algn="just">
                        <a:lnSpc>
                          <a:spcPct val="102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fr-CA" sz="2400" spc="-50" dirty="0">
                          <a:solidFill>
                            <a:srgbClr val="2F5CEE"/>
                          </a:solidFill>
                          <a:effectLst/>
                          <a:latin typeface="Raleway" panose="020B0003030101060003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</a:p>
                    <a:p>
                      <a:pPr marL="116205" marR="47625" algn="just">
                        <a:lnSpc>
                          <a:spcPct val="102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fr-CA" sz="2400" b="1" dirty="0">
                          <a:solidFill>
                            <a:srgbClr val="2F5CEE"/>
                          </a:solidFill>
                          <a:effectLst/>
                          <a:latin typeface="Raleway" panose="020B0003030101060003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Ajuste ton ballon</a:t>
                      </a: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8914266"/>
                  </a:ext>
                </a:extLst>
              </a:tr>
            </a:tbl>
          </a:graphicData>
        </a:graphic>
      </p:graphicFrame>
      <p:grpSp>
        <p:nvGrpSpPr>
          <p:cNvPr id="11" name="Groupe 10">
            <a:extLst>
              <a:ext uri="{FF2B5EF4-FFF2-40B4-BE49-F238E27FC236}">
                <a16:creationId xmlns:a16="http://schemas.microsoft.com/office/drawing/2014/main" id="{51562195-0A4B-E24C-8289-A8A103471E1F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396599" y="143626"/>
            <a:ext cx="11109601" cy="1325563"/>
            <a:chOff x="396599" y="143626"/>
            <a:chExt cx="11109601" cy="1325563"/>
          </a:xfrm>
        </p:grpSpPr>
        <p:pic>
          <p:nvPicPr>
            <p:cNvPr id="6" name="Image 5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599" y="552077"/>
              <a:ext cx="508660" cy="508660"/>
            </a:xfrm>
            <a:prstGeom prst="rect">
              <a:avLst/>
            </a:prstGeom>
          </p:spPr>
        </p:pic>
        <p:sp>
          <p:nvSpPr>
            <p:cNvPr id="10" name="Titre 5">
              <a:extLst>
                <a:ext uri="{FF2B5EF4-FFF2-40B4-BE49-F238E27FC236}">
                  <a16:creationId xmlns:a16="http://schemas.microsoft.com/office/drawing/2014/main" id="{A54697D2-8428-7041-BDD5-48C9BE9A00CA}"/>
                </a:ext>
              </a:extLst>
            </p:cNvPr>
            <p:cNvSpPr txBox="1">
              <a:spLocks/>
            </p:cNvSpPr>
            <p:nvPr>
              <p:custDataLst>
                <p:tags r:id="rId6"/>
              </p:custDataLst>
            </p:nvPr>
          </p:nvSpPr>
          <p:spPr>
            <a:xfrm>
              <a:off x="990600" y="143626"/>
              <a:ext cx="10515600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rgbClr val="2F5CEE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fr-CA" b="1" dirty="0">
                  <a:latin typeface="Raleway" panose="020B0503030101060003" pitchFamily="34" charset="77"/>
                </a:rPr>
                <a:t>Pareil, pas pareil!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60747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/>
          <p:nvPr>
            <p:custDataLst>
              <p:tags r:id="rId1"/>
            </p:custDataLst>
          </p:nvPr>
        </p:nvSpPr>
        <p:spPr>
          <a:xfrm>
            <a:off x="4923805" y="0"/>
            <a:ext cx="2563849" cy="6146276"/>
          </a:xfrm>
          <a:custGeom>
            <a:avLst/>
            <a:gdLst>
              <a:gd name="connsiteX0" fmla="*/ 1665531 w 2563849"/>
              <a:gd name="connsiteY0" fmla="*/ 0 h 6146276"/>
              <a:gd name="connsiteX1" fmla="*/ 854826 w 2563849"/>
              <a:gd name="connsiteY1" fmla="*/ 801278 h 6146276"/>
              <a:gd name="connsiteX2" fmla="*/ 1363873 w 2563849"/>
              <a:gd name="connsiteY2" fmla="*/ 1564849 h 6146276"/>
              <a:gd name="connsiteX3" fmla="*/ 279791 w 2563849"/>
              <a:gd name="connsiteY3" fmla="*/ 2318994 h 6146276"/>
              <a:gd name="connsiteX4" fmla="*/ 62974 w 2563849"/>
              <a:gd name="connsiteY4" fmla="*/ 3393649 h 6146276"/>
              <a:gd name="connsiteX5" fmla="*/ 1213044 w 2563849"/>
              <a:gd name="connsiteY5" fmla="*/ 3930977 h 6146276"/>
              <a:gd name="connsiteX6" fmla="*/ 2504517 w 2563849"/>
              <a:gd name="connsiteY6" fmla="*/ 4713402 h 6146276"/>
              <a:gd name="connsiteX7" fmla="*/ 2155725 w 2563849"/>
              <a:gd name="connsiteY7" fmla="*/ 5429839 h 6146276"/>
              <a:gd name="connsiteX8" fmla="*/ 477754 w 2563849"/>
              <a:gd name="connsiteY8" fmla="*/ 6146276 h 6146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3849" h="6146276">
                <a:moveTo>
                  <a:pt x="1665531" y="0"/>
                </a:moveTo>
                <a:cubicBezTo>
                  <a:pt x="1285316" y="270235"/>
                  <a:pt x="905102" y="540470"/>
                  <a:pt x="854826" y="801278"/>
                </a:cubicBezTo>
                <a:cubicBezTo>
                  <a:pt x="804550" y="1062086"/>
                  <a:pt x="1459712" y="1311896"/>
                  <a:pt x="1363873" y="1564849"/>
                </a:cubicBezTo>
                <a:cubicBezTo>
                  <a:pt x="1268034" y="1817802"/>
                  <a:pt x="496607" y="2014194"/>
                  <a:pt x="279791" y="2318994"/>
                </a:cubicBezTo>
                <a:cubicBezTo>
                  <a:pt x="62975" y="2623794"/>
                  <a:pt x="-92568" y="3124985"/>
                  <a:pt x="62974" y="3393649"/>
                </a:cubicBezTo>
                <a:cubicBezTo>
                  <a:pt x="218516" y="3662313"/>
                  <a:pt x="806120" y="3711018"/>
                  <a:pt x="1213044" y="3930977"/>
                </a:cubicBezTo>
                <a:cubicBezTo>
                  <a:pt x="1619968" y="4150936"/>
                  <a:pt x="2347404" y="4463592"/>
                  <a:pt x="2504517" y="4713402"/>
                </a:cubicBezTo>
                <a:cubicBezTo>
                  <a:pt x="2661630" y="4963212"/>
                  <a:pt x="2493519" y="5191027"/>
                  <a:pt x="2155725" y="5429839"/>
                </a:cubicBezTo>
                <a:cubicBezTo>
                  <a:pt x="1817931" y="5668651"/>
                  <a:pt x="1147842" y="5907463"/>
                  <a:pt x="477754" y="6146276"/>
                </a:cubicBezTo>
              </a:path>
            </a:pathLst>
          </a:custGeom>
          <a:noFill/>
          <a:ln w="19050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279759876"/>
              </p:ext>
            </p:extLst>
          </p:nvPr>
        </p:nvGraphicFramePr>
        <p:xfrm>
          <a:off x="1695270" y="1520001"/>
          <a:ext cx="8801462" cy="386359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8801462">
                  <a:extLst>
                    <a:ext uri="{9D8B030D-6E8A-4147-A177-3AD203B41FA5}">
                      <a16:colId xmlns:a16="http://schemas.microsoft.com/office/drawing/2014/main" val="3662912728"/>
                    </a:ext>
                  </a:extLst>
                </a:gridCol>
              </a:tblGrid>
              <a:tr h="426317">
                <a:tc>
                  <a:txBody>
                    <a:bodyPr/>
                    <a:lstStyle/>
                    <a:p>
                      <a:pPr algn="ctr"/>
                      <a:r>
                        <a:rPr lang="fr-CA" sz="2800" dirty="0">
                          <a:latin typeface="Raleway" panose="020B0503030101060003" pitchFamily="34" charset="77"/>
                        </a:rPr>
                        <a:t>Mise en situation 4</a:t>
                      </a:r>
                    </a:p>
                  </a:txBody>
                  <a:tcPr>
                    <a:solidFill>
                      <a:srgbClr val="86C4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2465982"/>
                  </a:ext>
                </a:extLst>
              </a:tr>
              <a:tr h="2451322">
                <a:tc>
                  <a:txBody>
                    <a:bodyPr/>
                    <a:lstStyle/>
                    <a:p>
                      <a:pPr marL="152400" algn="just"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endParaRPr lang="fr-CA" sz="1200" b="1" dirty="0">
                        <a:solidFill>
                          <a:srgbClr val="2F5CEE"/>
                        </a:solidFill>
                        <a:effectLst/>
                        <a:latin typeface="Raleway" panose="020B0003030101060003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  <a:p>
                      <a:pPr marL="152400" algn="just"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fr-CA" sz="2400" b="1" dirty="0">
                          <a:solidFill>
                            <a:srgbClr val="2F5CEE"/>
                          </a:solidFill>
                          <a:effectLst/>
                          <a:latin typeface="Raleway" panose="020B0003030101060003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GARDE LES YEUX OUVERTS</a:t>
                      </a:r>
                    </a:p>
                    <a:p>
                      <a:pPr marL="152400" algn="just"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endParaRPr lang="fr-CA" sz="2400" dirty="0">
                        <a:solidFill>
                          <a:srgbClr val="2F5CEE"/>
                        </a:solidFill>
                        <a:effectLst/>
                        <a:latin typeface="Raleway" panose="020B0003030101060003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  <a:p>
                      <a:pPr marL="152400" marR="47625" algn="just">
                        <a:lnSpc>
                          <a:spcPct val="102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fr-CA" sz="2400" dirty="0">
                          <a:solidFill>
                            <a:srgbClr val="2F5CEE"/>
                          </a:solidFill>
                          <a:effectLst/>
                          <a:latin typeface="Raleway" panose="020B0003030101060003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Aujourd’hui en classe, vous recevez vos notes d’examen en mathématiques. </a:t>
                      </a:r>
                      <a:r>
                        <a:rPr lang="fr-CA" sz="2400" spc="-50" dirty="0">
                          <a:solidFill>
                            <a:srgbClr val="2F5CEE"/>
                          </a:solidFill>
                          <a:effectLst/>
                          <a:latin typeface="Raleway" panose="020B0003030101060003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Tu </a:t>
                      </a:r>
                      <a:r>
                        <a:rPr lang="fr-CA" sz="2400" dirty="0">
                          <a:solidFill>
                            <a:srgbClr val="2F5CEE"/>
                          </a:solidFill>
                          <a:effectLst/>
                          <a:latin typeface="Raleway" panose="020B0003030101060003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as beaucoup étudié pour cet examen et tu as une note de 73 %. La moyenne de la classe est de 85 %. Comment te sens-tu? Comment est ta confiance en</a:t>
                      </a:r>
                      <a:r>
                        <a:rPr lang="fr-CA" sz="2400" spc="125" dirty="0">
                          <a:solidFill>
                            <a:srgbClr val="2F5CEE"/>
                          </a:solidFill>
                          <a:effectLst/>
                          <a:latin typeface="Raleway" panose="020B0003030101060003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fr-CA" sz="2400" dirty="0">
                          <a:solidFill>
                            <a:srgbClr val="2F5CEE"/>
                          </a:solidFill>
                          <a:effectLst/>
                          <a:latin typeface="Raleway" panose="020B0003030101060003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soi?</a:t>
                      </a:r>
                    </a:p>
                    <a:p>
                      <a:pPr marL="152400" marR="47625" algn="just">
                        <a:lnSpc>
                          <a:spcPct val="102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endParaRPr lang="fr-CA" sz="2400" dirty="0">
                        <a:solidFill>
                          <a:srgbClr val="2F5CEE"/>
                        </a:solidFill>
                        <a:effectLst/>
                        <a:latin typeface="Raleway" panose="020B0003030101060003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  <a:p>
                      <a:pPr marL="152400" marR="47625" algn="just">
                        <a:lnSpc>
                          <a:spcPct val="102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fr-CA" sz="2400" b="1" dirty="0">
                          <a:solidFill>
                            <a:srgbClr val="2F5CEE"/>
                          </a:solidFill>
                          <a:effectLst/>
                          <a:latin typeface="Raleway" panose="020B0003030101060003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Ajuste</a:t>
                      </a:r>
                      <a:r>
                        <a:rPr lang="fr-CA" sz="2400" b="1" baseline="0" dirty="0">
                          <a:solidFill>
                            <a:srgbClr val="2F5CEE"/>
                          </a:solidFill>
                          <a:effectLst/>
                          <a:latin typeface="Raleway" panose="020B0003030101060003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ton ballon.</a:t>
                      </a:r>
                      <a:endParaRPr lang="fr-CA" sz="2400" b="1" dirty="0">
                        <a:solidFill>
                          <a:srgbClr val="2F5CEE"/>
                        </a:solidFill>
                        <a:effectLst/>
                        <a:latin typeface="Raleway" panose="020B0003030101060003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8914266"/>
                  </a:ext>
                </a:extLst>
              </a:tr>
            </a:tbl>
          </a:graphicData>
        </a:graphic>
      </p:graphicFrame>
      <p:grpSp>
        <p:nvGrpSpPr>
          <p:cNvPr id="10" name="Groupe 9">
            <a:extLst>
              <a:ext uri="{FF2B5EF4-FFF2-40B4-BE49-F238E27FC236}">
                <a16:creationId xmlns:a16="http://schemas.microsoft.com/office/drawing/2014/main" id="{FA654A9F-0B70-C146-B90D-BBE9CA83DA06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396599" y="203530"/>
            <a:ext cx="11109601" cy="1325563"/>
            <a:chOff x="396599" y="203530"/>
            <a:chExt cx="11109601" cy="1325563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C3507703-4E07-DC4F-825F-9427A4CCAAAB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599" y="611981"/>
              <a:ext cx="508660" cy="508660"/>
            </a:xfrm>
            <a:prstGeom prst="rect">
              <a:avLst/>
            </a:prstGeom>
          </p:spPr>
        </p:pic>
        <p:sp>
          <p:nvSpPr>
            <p:cNvPr id="12" name="Titre 5">
              <a:extLst>
                <a:ext uri="{FF2B5EF4-FFF2-40B4-BE49-F238E27FC236}">
                  <a16:creationId xmlns:a16="http://schemas.microsoft.com/office/drawing/2014/main" id="{652DAAFA-570B-0B44-B61A-AA78E2078B84}"/>
                </a:ext>
              </a:extLst>
            </p:cNvPr>
            <p:cNvSpPr txBox="1">
              <a:spLocks/>
            </p:cNvSpPr>
            <p:nvPr>
              <p:custDataLst>
                <p:tags r:id="rId6"/>
              </p:custDataLst>
            </p:nvPr>
          </p:nvSpPr>
          <p:spPr>
            <a:xfrm>
              <a:off x="990600" y="203530"/>
              <a:ext cx="10515600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rgbClr val="2F5CEE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fr-CA" b="1" dirty="0">
                  <a:latin typeface="Raleway" panose="020B0503030101060003" pitchFamily="34" charset="77"/>
                </a:rPr>
                <a:t>Pareil, pas pareil 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30887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 1">
            <a:extLst>
              <a:ext uri="{FF2B5EF4-FFF2-40B4-BE49-F238E27FC236}">
                <a16:creationId xmlns:a16="http://schemas.microsoft.com/office/drawing/2014/main" id="{C0DD6BE1-6A54-574C-AC36-DA180E1A5DC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465584" y="0"/>
            <a:ext cx="3354524" cy="6169306"/>
          </a:xfrm>
          <a:custGeom>
            <a:avLst/>
            <a:gdLst>
              <a:gd name="connsiteX0" fmla="*/ 1159712 w 3354524"/>
              <a:gd name="connsiteY0" fmla="*/ 0 h 6215605"/>
              <a:gd name="connsiteX1" fmla="*/ 3069535 w 3354524"/>
              <a:gd name="connsiteY1" fmla="*/ 937550 h 6215605"/>
              <a:gd name="connsiteX2" fmla="*/ 1645849 w 3354524"/>
              <a:gd name="connsiteY2" fmla="*/ 1875099 h 6215605"/>
              <a:gd name="connsiteX3" fmla="*/ 36968 w 3354524"/>
              <a:gd name="connsiteY3" fmla="*/ 3171464 h 6215605"/>
              <a:gd name="connsiteX4" fmla="*/ 3324178 w 3354524"/>
              <a:gd name="connsiteY4" fmla="*/ 4178461 h 6215605"/>
              <a:gd name="connsiteX5" fmla="*/ 1657424 w 3354524"/>
              <a:gd name="connsiteY5" fmla="*/ 5197033 h 6215605"/>
              <a:gd name="connsiteX6" fmla="*/ 1379631 w 3354524"/>
              <a:gd name="connsiteY6" fmla="*/ 6215605 h 6215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4524" h="6215605">
                <a:moveTo>
                  <a:pt x="1159712" y="0"/>
                </a:moveTo>
                <a:cubicBezTo>
                  <a:pt x="2074112" y="312516"/>
                  <a:pt x="2988512" y="625033"/>
                  <a:pt x="3069535" y="937550"/>
                </a:cubicBezTo>
                <a:cubicBezTo>
                  <a:pt x="3150558" y="1250067"/>
                  <a:pt x="2151277" y="1502780"/>
                  <a:pt x="1645849" y="1875099"/>
                </a:cubicBezTo>
                <a:cubicBezTo>
                  <a:pt x="1140421" y="2247418"/>
                  <a:pt x="-242753" y="2787570"/>
                  <a:pt x="36968" y="3171464"/>
                </a:cubicBezTo>
                <a:cubicBezTo>
                  <a:pt x="316689" y="3555358"/>
                  <a:pt x="3054102" y="3840866"/>
                  <a:pt x="3324178" y="4178461"/>
                </a:cubicBezTo>
                <a:cubicBezTo>
                  <a:pt x="3594254" y="4516056"/>
                  <a:pt x="1981515" y="4857509"/>
                  <a:pt x="1657424" y="5197033"/>
                </a:cubicBezTo>
                <a:cubicBezTo>
                  <a:pt x="1333333" y="5536557"/>
                  <a:pt x="1356482" y="5876081"/>
                  <a:pt x="1379631" y="6215605"/>
                </a:cubicBezTo>
              </a:path>
            </a:pathLst>
          </a:custGeom>
          <a:noFill/>
          <a:ln w="19050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t>17</a:t>
            </a:fld>
            <a:endParaRPr lang="en-US" dirty="0"/>
          </a:p>
        </p:txBody>
      </p:sp>
      <p:sp>
        <p:nvSpPr>
          <p:cNvPr id="13" name="Titre 5">
            <a:extLst>
              <a:ext uri="{FF2B5EF4-FFF2-40B4-BE49-F238E27FC236}">
                <a16:creationId xmlns:a16="http://schemas.microsoft.com/office/drawing/2014/main" id="{624BB934-2B27-294C-9F2B-221CB0E9156C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885046" y="14525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b="1" dirty="0">
                <a:latin typeface="Raleway" panose="020B0503030101060003" pitchFamily="34" charset="77"/>
              </a:rPr>
              <a:t>Pareil, pas pareil!</a:t>
            </a:r>
          </a:p>
        </p:txBody>
      </p:sp>
      <p:grpSp>
        <p:nvGrpSpPr>
          <p:cNvPr id="3" name="Groupe 2"/>
          <p:cNvGrpSpPr/>
          <p:nvPr>
            <p:custDataLst>
              <p:tags r:id="rId4"/>
            </p:custDataLst>
          </p:nvPr>
        </p:nvGrpSpPr>
        <p:grpSpPr>
          <a:xfrm>
            <a:off x="3262110" y="1283042"/>
            <a:ext cx="7752253" cy="1385600"/>
            <a:chOff x="2815121" y="1715677"/>
            <a:chExt cx="6234122" cy="1118942"/>
          </a:xfrm>
        </p:grpSpPr>
        <p:sp>
          <p:nvSpPr>
            <p:cNvPr id="11" name="Rectangle 10"/>
            <p:cNvSpPr/>
            <p:nvPr>
              <p:custDataLst>
                <p:tags r:id="rId15"/>
              </p:custDataLst>
            </p:nvPr>
          </p:nvSpPr>
          <p:spPr>
            <a:xfrm>
              <a:off x="3142757" y="1802677"/>
              <a:ext cx="5906486" cy="103194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2F5C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2400" i="1" dirty="0">
                <a:solidFill>
                  <a:schemeClr val="tx1"/>
                </a:solidFill>
                <a:latin typeface="Raleway" panose="020B0003030101060003" pitchFamily="34" charset="0"/>
              </a:endParaRPr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20E4E886-3E55-8346-9AB1-106638C3515A}"/>
                </a:ext>
              </a:extLst>
            </p:cNvPr>
            <p:cNvGrpSpPr/>
            <p:nvPr>
              <p:custDataLst>
                <p:tags r:id="rId16"/>
              </p:custDataLst>
            </p:nvPr>
          </p:nvGrpSpPr>
          <p:grpSpPr>
            <a:xfrm>
              <a:off x="2815121" y="1715677"/>
              <a:ext cx="472003" cy="471600"/>
              <a:chOff x="2268309" y="2055813"/>
              <a:chExt cx="472003" cy="471600"/>
            </a:xfrm>
          </p:grpSpPr>
          <p:sp>
            <p:nvSpPr>
              <p:cNvPr id="10" name="Ellipse 9">
                <a:extLst>
                  <a:ext uri="{FF2B5EF4-FFF2-40B4-BE49-F238E27FC236}">
                    <a16:creationId xmlns:a16="http://schemas.microsoft.com/office/drawing/2014/main" id="{55F715D3-505E-E444-8141-710D10AAABB6}"/>
                  </a:ext>
                </a:extLst>
              </p:cNvPr>
              <p:cNvSpPr/>
              <p:nvPr/>
            </p:nvSpPr>
            <p:spPr>
              <a:xfrm>
                <a:off x="2268309" y="2055813"/>
                <a:ext cx="472003" cy="4716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pic>
            <p:nvPicPr>
              <p:cNvPr id="14" name="Image 13">
                <a:extLst>
                  <a:ext uri="{FF2B5EF4-FFF2-40B4-BE49-F238E27FC236}">
                    <a16:creationId xmlns:a16="http://schemas.microsoft.com/office/drawing/2014/main" id="{9608D667-B1C3-6948-AC7F-4E265349AB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0218" y="2055813"/>
                <a:ext cx="448186" cy="466696"/>
              </a:xfrm>
              <a:prstGeom prst="rect">
                <a:avLst/>
              </a:prstGeom>
            </p:spPr>
          </p:pic>
        </p:grpSp>
      </p:grpSp>
      <p:grpSp>
        <p:nvGrpSpPr>
          <p:cNvPr id="4" name="Groupe 3"/>
          <p:cNvGrpSpPr/>
          <p:nvPr>
            <p:custDataLst>
              <p:tags r:id="rId5"/>
            </p:custDataLst>
          </p:nvPr>
        </p:nvGrpSpPr>
        <p:grpSpPr>
          <a:xfrm>
            <a:off x="537484" y="2608605"/>
            <a:ext cx="8073116" cy="1162371"/>
            <a:chOff x="1111062" y="2957400"/>
            <a:chExt cx="7195724" cy="1162371"/>
          </a:xfrm>
        </p:grpSpPr>
        <p:sp>
          <p:nvSpPr>
            <p:cNvPr id="8" name="Rectangle 7"/>
            <p:cNvSpPr/>
            <p:nvPr>
              <p:custDataLst>
                <p:tags r:id="rId13"/>
              </p:custDataLst>
            </p:nvPr>
          </p:nvSpPr>
          <p:spPr>
            <a:xfrm>
              <a:off x="1435921" y="3089220"/>
              <a:ext cx="6870865" cy="103055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2F5C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2400" i="1" dirty="0">
                <a:solidFill>
                  <a:schemeClr val="tx1"/>
                </a:solidFill>
                <a:latin typeface="Raleway" panose="020B0003030101060003" pitchFamily="34" charset="0"/>
              </a:endParaRPr>
            </a:p>
          </p:txBody>
        </p:sp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A9869237-3B70-E548-AC35-4F5B24EF3BEE}"/>
                </a:ext>
              </a:extLst>
            </p:cNvPr>
            <p:cNvGrpSpPr/>
            <p:nvPr>
              <p:custDataLst>
                <p:tags r:id="rId14"/>
              </p:custDataLst>
            </p:nvPr>
          </p:nvGrpSpPr>
          <p:grpSpPr>
            <a:xfrm>
              <a:off x="1111062" y="2957400"/>
              <a:ext cx="472003" cy="502666"/>
              <a:chOff x="2268309" y="2055813"/>
              <a:chExt cx="472003" cy="502666"/>
            </a:xfrm>
          </p:grpSpPr>
          <p:sp>
            <p:nvSpPr>
              <p:cNvPr id="17" name="Ellipse 16">
                <a:extLst>
                  <a:ext uri="{FF2B5EF4-FFF2-40B4-BE49-F238E27FC236}">
                    <a16:creationId xmlns:a16="http://schemas.microsoft.com/office/drawing/2014/main" id="{084F08C2-EBCC-E94D-838A-59F59918746D}"/>
                  </a:ext>
                </a:extLst>
              </p:cNvPr>
              <p:cNvSpPr/>
              <p:nvPr/>
            </p:nvSpPr>
            <p:spPr>
              <a:xfrm>
                <a:off x="2268309" y="2055813"/>
                <a:ext cx="472003" cy="4716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pic>
            <p:nvPicPr>
              <p:cNvPr id="18" name="Image 17">
                <a:extLst>
                  <a:ext uri="{FF2B5EF4-FFF2-40B4-BE49-F238E27FC236}">
                    <a16:creationId xmlns:a16="http://schemas.microsoft.com/office/drawing/2014/main" id="{410E681D-FD20-8F42-B12D-919B4D5666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92126" y="2091783"/>
                <a:ext cx="448186" cy="466696"/>
              </a:xfrm>
              <a:prstGeom prst="rect">
                <a:avLst/>
              </a:prstGeom>
            </p:spPr>
          </p:pic>
        </p:grpSp>
      </p:grpSp>
      <p:sp>
        <p:nvSpPr>
          <p:cNvPr id="16" name="Rectangle 15"/>
          <p:cNvSpPr/>
          <p:nvPr>
            <p:custDataLst>
              <p:tags r:id="rId6"/>
            </p:custDataLst>
          </p:nvPr>
        </p:nvSpPr>
        <p:spPr>
          <a:xfrm>
            <a:off x="4214196" y="3833108"/>
            <a:ext cx="7041237" cy="1030551"/>
          </a:xfrm>
          <a:prstGeom prst="rect">
            <a:avLst/>
          </a:prstGeom>
          <a:solidFill>
            <a:schemeClr val="bg1"/>
          </a:solidFill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 b="1" dirty="0">
              <a:solidFill>
                <a:schemeClr val="tx1"/>
              </a:solidFill>
              <a:latin typeface="Raleway" panose="020B0003030101060003" pitchFamily="34" charset="0"/>
            </a:endParaRPr>
          </a:p>
        </p:txBody>
      </p:sp>
      <p:grpSp>
        <p:nvGrpSpPr>
          <p:cNvPr id="7" name="Groupe 6"/>
          <p:cNvGrpSpPr/>
          <p:nvPr>
            <p:custDataLst>
              <p:tags r:id="rId7"/>
            </p:custDataLst>
          </p:nvPr>
        </p:nvGrpSpPr>
        <p:grpSpPr>
          <a:xfrm>
            <a:off x="2514671" y="4928783"/>
            <a:ext cx="7376496" cy="1111400"/>
            <a:chOff x="2906755" y="5087914"/>
            <a:chExt cx="7376496" cy="1111400"/>
          </a:xfrm>
        </p:grpSpPr>
        <p:sp>
          <p:nvSpPr>
            <p:cNvPr id="12" name="Rectangle 11"/>
            <p:cNvSpPr/>
            <p:nvPr>
              <p:custDataLst>
                <p:tags r:id="rId11"/>
              </p:custDataLst>
            </p:nvPr>
          </p:nvSpPr>
          <p:spPr>
            <a:xfrm>
              <a:off x="3262111" y="5163859"/>
              <a:ext cx="7021140" cy="10354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2F5C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sz="2400" i="1" dirty="0">
                  <a:solidFill>
                    <a:schemeClr val="tx1"/>
                  </a:solidFill>
                  <a:latin typeface="Raleway" panose="020B0003030101060003" pitchFamily="34" charset="0"/>
                </a:rPr>
                <a:t>À quoi ça sert de se comparer aux autres? Pourquoi se comparer?</a:t>
              </a:r>
            </a:p>
          </p:txBody>
        </p:sp>
        <p:grpSp>
          <p:nvGrpSpPr>
            <p:cNvPr id="22" name="Groupe 21">
              <a:extLst>
                <a:ext uri="{FF2B5EF4-FFF2-40B4-BE49-F238E27FC236}">
                  <a16:creationId xmlns:a16="http://schemas.microsoft.com/office/drawing/2014/main" id="{AB141422-2D74-BD40-899B-156A39D79213}"/>
                </a:ext>
              </a:extLst>
            </p:cNvPr>
            <p:cNvGrpSpPr/>
            <p:nvPr>
              <p:custDataLst>
                <p:tags r:id="rId12"/>
              </p:custDataLst>
            </p:nvPr>
          </p:nvGrpSpPr>
          <p:grpSpPr>
            <a:xfrm>
              <a:off x="2906755" y="5087914"/>
              <a:ext cx="472003" cy="471600"/>
              <a:chOff x="2268309" y="2055813"/>
              <a:chExt cx="472003" cy="471600"/>
            </a:xfrm>
          </p:grpSpPr>
          <p:sp>
            <p:nvSpPr>
              <p:cNvPr id="23" name="Ellipse 22">
                <a:extLst>
                  <a:ext uri="{FF2B5EF4-FFF2-40B4-BE49-F238E27FC236}">
                    <a16:creationId xmlns:a16="http://schemas.microsoft.com/office/drawing/2014/main" id="{42608B55-E5DB-4B44-9568-5B4A290FA2F1}"/>
                  </a:ext>
                </a:extLst>
              </p:cNvPr>
              <p:cNvSpPr/>
              <p:nvPr/>
            </p:nvSpPr>
            <p:spPr>
              <a:xfrm>
                <a:off x="2268309" y="2055813"/>
                <a:ext cx="472003" cy="4716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pic>
            <p:nvPicPr>
              <p:cNvPr id="24" name="Image 23">
                <a:extLst>
                  <a:ext uri="{FF2B5EF4-FFF2-40B4-BE49-F238E27FC236}">
                    <a16:creationId xmlns:a16="http://schemas.microsoft.com/office/drawing/2014/main" id="{427E38BB-F3D7-6F4D-8177-B59E631173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0218" y="2055813"/>
                <a:ext cx="448186" cy="466696"/>
              </a:xfrm>
              <a:prstGeom prst="rect">
                <a:avLst/>
              </a:prstGeom>
            </p:spPr>
          </p:pic>
        </p:grpSp>
      </p:grpSp>
      <p:sp>
        <p:nvSpPr>
          <p:cNvPr id="25" name="Rectangle 24"/>
          <p:cNvSpPr/>
          <p:nvPr>
            <p:custDataLst>
              <p:tags r:id="rId8"/>
            </p:custDataLst>
          </p:nvPr>
        </p:nvSpPr>
        <p:spPr>
          <a:xfrm>
            <a:off x="3699164" y="1447763"/>
            <a:ext cx="73151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40"/>
              </a:spcBef>
              <a:spcAft>
                <a:spcPts val="0"/>
              </a:spcAft>
              <a:tabLst>
                <a:tab pos="3780790" algn="l"/>
              </a:tabLst>
            </a:pPr>
            <a:r>
              <a:rPr lang="fr-CA" sz="2400" i="1" dirty="0">
                <a:latin typeface="Raleway" panose="020B0003030101060003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Est-ce que le fait de se voir les uns les autres a influencé ta manière de gonfler ton ballon? Pourquoi?</a:t>
            </a:r>
            <a:endParaRPr lang="fr-CA" sz="2400" i="1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26" name="Rectangle 25"/>
          <p:cNvSpPr/>
          <p:nvPr>
            <p:custDataLst>
              <p:tags r:id="rId9"/>
            </p:custDataLst>
          </p:nvPr>
        </p:nvSpPr>
        <p:spPr>
          <a:xfrm>
            <a:off x="934004" y="2853839"/>
            <a:ext cx="76765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400" i="1" dirty="0">
                <a:latin typeface="Raleway" panose="020B0003030101060003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Comment te sens-tu lorsque tu remarques que ton ballon n’est pas gonflé comme celui des autres?</a:t>
            </a:r>
            <a:endParaRPr lang="fr-CA" sz="2400" i="1" dirty="0"/>
          </a:p>
        </p:txBody>
      </p:sp>
      <p:sp>
        <p:nvSpPr>
          <p:cNvPr id="27" name="Rectangle 26"/>
          <p:cNvSpPr/>
          <p:nvPr>
            <p:custDataLst>
              <p:tags r:id="rId10"/>
            </p:custDataLst>
          </p:nvPr>
        </p:nvSpPr>
        <p:spPr>
          <a:xfrm>
            <a:off x="4305644" y="3984360"/>
            <a:ext cx="70950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77875" lvl="0" algn="just">
              <a:spcBef>
                <a:spcPts val="40"/>
              </a:spcBef>
              <a:spcAft>
                <a:spcPts val="0"/>
              </a:spcAft>
              <a:tabLst>
                <a:tab pos="3780790" algn="l"/>
              </a:tabLst>
            </a:pPr>
            <a:r>
              <a:rPr lang="fr-CA" sz="2400" i="1" dirty="0">
                <a:latin typeface="Raleway" panose="020B0003030101060003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Dans quelle mesure le regard des autres est important pour toi? (beaucoup, un peu…)</a:t>
            </a:r>
            <a:endParaRPr lang="fr-CA" sz="2400" i="1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43B695B2-450C-4EA0-9CE9-CAC80ADC0031}"/>
              </a:ext>
            </a:extLst>
          </p:cNvPr>
          <p:cNvSpPr/>
          <p:nvPr/>
        </p:nvSpPr>
        <p:spPr>
          <a:xfrm>
            <a:off x="3896366" y="3812558"/>
            <a:ext cx="529555" cy="471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4358F65B-F8C4-4523-9B2A-C6C5A71B499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366" y="3815010"/>
            <a:ext cx="502834" cy="46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4381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/>
          <p:nvPr>
            <p:custDataLst>
              <p:tags r:id="rId1"/>
            </p:custDataLst>
          </p:nvPr>
        </p:nvSpPr>
        <p:spPr>
          <a:xfrm>
            <a:off x="4923805" y="0"/>
            <a:ext cx="2563849" cy="6146276"/>
          </a:xfrm>
          <a:custGeom>
            <a:avLst/>
            <a:gdLst>
              <a:gd name="connsiteX0" fmla="*/ 1665531 w 2563849"/>
              <a:gd name="connsiteY0" fmla="*/ 0 h 6146276"/>
              <a:gd name="connsiteX1" fmla="*/ 854826 w 2563849"/>
              <a:gd name="connsiteY1" fmla="*/ 801278 h 6146276"/>
              <a:gd name="connsiteX2" fmla="*/ 1363873 w 2563849"/>
              <a:gd name="connsiteY2" fmla="*/ 1564849 h 6146276"/>
              <a:gd name="connsiteX3" fmla="*/ 279791 w 2563849"/>
              <a:gd name="connsiteY3" fmla="*/ 2318994 h 6146276"/>
              <a:gd name="connsiteX4" fmla="*/ 62974 w 2563849"/>
              <a:gd name="connsiteY4" fmla="*/ 3393649 h 6146276"/>
              <a:gd name="connsiteX5" fmla="*/ 1213044 w 2563849"/>
              <a:gd name="connsiteY5" fmla="*/ 3930977 h 6146276"/>
              <a:gd name="connsiteX6" fmla="*/ 2504517 w 2563849"/>
              <a:gd name="connsiteY6" fmla="*/ 4713402 h 6146276"/>
              <a:gd name="connsiteX7" fmla="*/ 2155725 w 2563849"/>
              <a:gd name="connsiteY7" fmla="*/ 5429839 h 6146276"/>
              <a:gd name="connsiteX8" fmla="*/ 477754 w 2563849"/>
              <a:gd name="connsiteY8" fmla="*/ 6146276 h 6146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3849" h="6146276">
                <a:moveTo>
                  <a:pt x="1665531" y="0"/>
                </a:moveTo>
                <a:cubicBezTo>
                  <a:pt x="1285316" y="270235"/>
                  <a:pt x="905102" y="540470"/>
                  <a:pt x="854826" y="801278"/>
                </a:cubicBezTo>
                <a:cubicBezTo>
                  <a:pt x="804550" y="1062086"/>
                  <a:pt x="1459712" y="1311896"/>
                  <a:pt x="1363873" y="1564849"/>
                </a:cubicBezTo>
                <a:cubicBezTo>
                  <a:pt x="1268034" y="1817802"/>
                  <a:pt x="496607" y="2014194"/>
                  <a:pt x="279791" y="2318994"/>
                </a:cubicBezTo>
                <a:cubicBezTo>
                  <a:pt x="62975" y="2623794"/>
                  <a:pt x="-92568" y="3124985"/>
                  <a:pt x="62974" y="3393649"/>
                </a:cubicBezTo>
                <a:cubicBezTo>
                  <a:pt x="218516" y="3662313"/>
                  <a:pt x="806120" y="3711018"/>
                  <a:pt x="1213044" y="3930977"/>
                </a:cubicBezTo>
                <a:cubicBezTo>
                  <a:pt x="1619968" y="4150936"/>
                  <a:pt x="2347404" y="4463592"/>
                  <a:pt x="2504517" y="4713402"/>
                </a:cubicBezTo>
                <a:cubicBezTo>
                  <a:pt x="2661630" y="4963212"/>
                  <a:pt x="2493519" y="5191027"/>
                  <a:pt x="2155725" y="5429839"/>
                </a:cubicBezTo>
                <a:cubicBezTo>
                  <a:pt x="1817931" y="5668651"/>
                  <a:pt x="1147842" y="5907463"/>
                  <a:pt x="477754" y="6146276"/>
                </a:cubicBezTo>
              </a:path>
            </a:pathLst>
          </a:custGeom>
          <a:noFill/>
          <a:ln w="19050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t>18</a:t>
            </a:fld>
            <a:endParaRPr lang="en-US" dirty="0"/>
          </a:p>
        </p:txBody>
      </p:sp>
      <p:sp>
        <p:nvSpPr>
          <p:cNvPr id="9" name="Titre 5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90888" y="365125"/>
            <a:ext cx="11030552" cy="1325563"/>
          </a:xfrm>
        </p:spPr>
        <p:txBody>
          <a:bodyPr>
            <a:normAutofit/>
          </a:bodyPr>
          <a:lstStyle/>
          <a:p>
            <a:r>
              <a:rPr lang="fr-CA" sz="4200" b="1" dirty="0">
                <a:latin typeface="Raleway" panose="020B0503030101060003" pitchFamily="34" charset="77"/>
              </a:rPr>
              <a:t>Entre moi et moi-même!</a:t>
            </a:r>
            <a:endParaRPr lang="fr-CA" sz="4200" b="1" dirty="0">
              <a:solidFill>
                <a:srgbClr val="FF0000"/>
              </a:solidFill>
              <a:latin typeface="Raleway" panose="020B0503030101060003" pitchFamily="34" charset="77"/>
            </a:endParaRPr>
          </a:p>
        </p:txBody>
      </p:sp>
      <p:sp>
        <p:nvSpPr>
          <p:cNvPr id="14" name="Rectangle 13"/>
          <p:cNvSpPr/>
          <p:nvPr>
            <p:custDataLst>
              <p:tags r:id="rId4"/>
            </p:custDataLst>
          </p:nvPr>
        </p:nvSpPr>
        <p:spPr>
          <a:xfrm>
            <a:off x="4219203" y="4476545"/>
            <a:ext cx="5906486" cy="1314996"/>
          </a:xfrm>
          <a:prstGeom prst="rect">
            <a:avLst/>
          </a:prstGeom>
          <a:solidFill>
            <a:schemeClr val="bg1"/>
          </a:solidFill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800" b="1" dirty="0">
                <a:solidFill>
                  <a:srgbClr val="2F5CEE"/>
                </a:solidFill>
                <a:latin typeface="Raleway" panose="020B0003030101060003" pitchFamily="34" charset="0"/>
              </a:rPr>
              <a:t>Inscris tes réponses sur la seconde fiche qui t’a été remise.</a:t>
            </a:r>
            <a:r>
              <a:rPr lang="fr-CA" sz="2800" b="1" dirty="0">
                <a:solidFill>
                  <a:srgbClr val="86C4A7"/>
                </a:solidFill>
                <a:latin typeface="Raleway" panose="020B0003030101060003" pitchFamily="34" charset="0"/>
              </a:rPr>
              <a:t> </a:t>
            </a:r>
            <a:r>
              <a:rPr lang="fr-CA" sz="2800" b="1" dirty="0">
                <a:solidFill>
                  <a:srgbClr val="2F5CEE"/>
                </a:solidFill>
                <a:latin typeface="Raleway" panose="020B0003030101060003" pitchFamily="34" charset="0"/>
              </a:rPr>
              <a:t> 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1429384" y="1786914"/>
          <a:ext cx="9924416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24416">
                  <a:extLst>
                    <a:ext uri="{9D8B030D-6E8A-4147-A177-3AD203B41FA5}">
                      <a16:colId xmlns:a16="http://schemas.microsoft.com/office/drawing/2014/main" val="17993562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CA" sz="2400" cap="none" baseline="0" dirty="0">
                          <a:latin typeface="Raleway" panose="020B0503030101060003" pitchFamily="34" charset="77"/>
                        </a:rPr>
                        <a:t>     Tes quatre (4) qualités</a:t>
                      </a:r>
                      <a:endParaRPr lang="fr-CA" sz="2400" b="0" cap="none" baseline="0" dirty="0">
                        <a:latin typeface="Raleway" panose="020B0503030101060003" pitchFamily="34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6708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sz="2400" cap="none" baseline="0" dirty="0">
                          <a:latin typeface="Raleway" panose="020B0503030101060003" pitchFamily="34" charset="77"/>
                        </a:rPr>
                        <a:t>     Tes deux (2) imperfections</a:t>
                      </a:r>
                      <a:endParaRPr lang="fr-CA" sz="2400" b="0" cap="none" baseline="0" dirty="0">
                        <a:latin typeface="Raleway" panose="020B0503030101060003" pitchFamily="34" charset="77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7756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sz="2400" cap="none" baseline="0" dirty="0">
                          <a:latin typeface="Raleway" panose="020B0503030101060003" pitchFamily="34" charset="77"/>
                        </a:rPr>
                        <a:t>     Ce qui te rend unique ou différent</a:t>
                      </a:r>
                      <a:endParaRPr lang="fr-CA" sz="2400" b="0" cap="none" baseline="0" dirty="0">
                        <a:latin typeface="Raleway" panose="020B0503030101060003" pitchFamily="34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3492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sz="2400" cap="none" baseline="0" dirty="0">
                          <a:latin typeface="Raleway" panose="020B0503030101060003" pitchFamily="34" charset="77"/>
                        </a:rPr>
                        <a:t>     Quelque chose que tu fais de bien ou qui t’apporte satisfaction</a:t>
                      </a:r>
                      <a:endParaRPr lang="fr-CA" sz="2400" b="0" cap="none" baseline="0" dirty="0">
                        <a:latin typeface="Raleway" panose="020B0503030101060003" pitchFamily="34" charset="77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366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sz="2400" cap="none" baseline="0" dirty="0">
                          <a:latin typeface="Raleway" panose="020B0503030101060003" pitchFamily="34" charset="77"/>
                        </a:rPr>
                        <a:t>     Quelque chose que tu aimerais être capable de faire</a:t>
                      </a:r>
                      <a:endParaRPr lang="fr-CA" sz="2400" b="0" cap="none" baseline="0" dirty="0">
                        <a:latin typeface="Raleway" panose="020B0503030101060003" pitchFamily="34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416158"/>
                  </a:ext>
                </a:extLst>
              </a:tr>
            </a:tbl>
          </a:graphicData>
        </a:graphic>
      </p:graphicFrame>
      <p:pic>
        <p:nvPicPr>
          <p:cNvPr id="11" name="Image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688" y="3243800"/>
            <a:ext cx="247024" cy="24702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688" y="3718612"/>
            <a:ext cx="247024" cy="247024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8A27F3C9-2658-2343-B270-BEB5C8D1C4FA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1087685" y="1696988"/>
            <a:ext cx="472003" cy="471600"/>
            <a:chOff x="2268309" y="2055813"/>
            <a:chExt cx="472003" cy="471600"/>
          </a:xfrm>
        </p:grpSpPr>
        <p:sp>
          <p:nvSpPr>
            <p:cNvPr id="17" name="Ellipse 16"/>
            <p:cNvSpPr/>
            <p:nvPr/>
          </p:nvSpPr>
          <p:spPr>
            <a:xfrm>
              <a:off x="2268309" y="2055813"/>
              <a:ext cx="472003" cy="471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0218" y="2055813"/>
              <a:ext cx="448186" cy="4666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13299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me libre 15"/>
          <p:cNvSpPr/>
          <p:nvPr>
            <p:custDataLst>
              <p:tags r:id="rId1"/>
            </p:custDataLst>
          </p:nvPr>
        </p:nvSpPr>
        <p:spPr>
          <a:xfrm>
            <a:off x="4352495" y="1"/>
            <a:ext cx="2982411" cy="2186412"/>
          </a:xfrm>
          <a:custGeom>
            <a:avLst/>
            <a:gdLst>
              <a:gd name="connsiteX0" fmla="*/ 492882 w 2982411"/>
              <a:gd name="connsiteY0" fmla="*/ 0 h 2262433"/>
              <a:gd name="connsiteX1" fmla="*/ 68676 w 2982411"/>
              <a:gd name="connsiteY1" fmla="*/ 329938 h 2262433"/>
              <a:gd name="connsiteX2" fmla="*/ 1765501 w 2982411"/>
              <a:gd name="connsiteY2" fmla="*/ 867266 h 2262433"/>
              <a:gd name="connsiteX3" fmla="*/ 2981559 w 2982411"/>
              <a:gd name="connsiteY3" fmla="*/ 1517715 h 2262433"/>
              <a:gd name="connsiteX4" fmla="*/ 1586392 w 2982411"/>
              <a:gd name="connsiteY4" fmla="*/ 2262433 h 2262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2411" h="2262433">
                <a:moveTo>
                  <a:pt x="492882" y="0"/>
                </a:moveTo>
                <a:cubicBezTo>
                  <a:pt x="174727" y="92697"/>
                  <a:pt x="-143427" y="185394"/>
                  <a:pt x="68676" y="329938"/>
                </a:cubicBezTo>
                <a:cubicBezTo>
                  <a:pt x="280779" y="474482"/>
                  <a:pt x="1280021" y="669303"/>
                  <a:pt x="1765501" y="867266"/>
                </a:cubicBezTo>
                <a:cubicBezTo>
                  <a:pt x="2250982" y="1065229"/>
                  <a:pt x="3011410" y="1285187"/>
                  <a:pt x="2981559" y="1517715"/>
                </a:cubicBezTo>
                <a:cubicBezTo>
                  <a:pt x="2951708" y="1750243"/>
                  <a:pt x="2269050" y="2006338"/>
                  <a:pt x="1586392" y="2262433"/>
                </a:cubicBezTo>
              </a:path>
            </a:pathLst>
          </a:custGeom>
          <a:noFill/>
          <a:ln w="19050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t>19</a:t>
            </a:fld>
            <a:endParaRPr lang="en-US" dirty="0"/>
          </a:p>
        </p:txBody>
      </p:sp>
      <p:sp>
        <p:nvSpPr>
          <p:cNvPr id="9" name="Titre 5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828401" y="78997"/>
            <a:ext cx="10515600" cy="1325563"/>
          </a:xfrm>
        </p:spPr>
        <p:txBody>
          <a:bodyPr/>
          <a:lstStyle/>
          <a:p>
            <a:r>
              <a:rPr lang="fr-CA" b="1" dirty="0">
                <a:latin typeface="Raleway" panose="020B0503030101060003" pitchFamily="34" charset="77"/>
              </a:rPr>
              <a:t>Entre moi et moi-même!</a:t>
            </a: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A7EAE6F-E483-3142-859D-C0C0BDB8CEE2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1116195" y="1093206"/>
            <a:ext cx="9690654" cy="4907972"/>
            <a:chOff x="2815722" y="2391619"/>
            <a:chExt cx="7171359" cy="4850457"/>
          </a:xfrm>
        </p:grpSpPr>
        <p:sp>
          <p:nvSpPr>
            <p:cNvPr id="18" name="Rectangle 17"/>
            <p:cNvSpPr/>
            <p:nvPr>
              <p:custDataLst>
                <p:tags r:id="rId6"/>
              </p:custDataLst>
            </p:nvPr>
          </p:nvSpPr>
          <p:spPr>
            <a:xfrm>
              <a:off x="3213230" y="2686409"/>
              <a:ext cx="6773851" cy="455566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2F5C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84250" indent="-342900">
                <a:buFont typeface="Arial" panose="020B0604020202020204" pitchFamily="34" charset="0"/>
                <a:buChar char="•"/>
              </a:pPr>
              <a:r>
                <a:rPr lang="fr-CA" sz="2400" i="1" dirty="0">
                  <a:solidFill>
                    <a:schemeClr val="tx1"/>
                  </a:solidFill>
                  <a:latin typeface="Raleway" panose="020B0003030101060003" pitchFamily="34" charset="0"/>
                </a:rPr>
                <a:t>À quoi ça sert de mieux se connaître? As-tu des exemples de situations où cela a été bénéfique pour toi?</a:t>
              </a:r>
            </a:p>
            <a:p>
              <a:pPr marL="641350"/>
              <a:endParaRPr lang="fr-CA" sz="2400" i="1" dirty="0">
                <a:solidFill>
                  <a:schemeClr val="tx1"/>
                </a:solidFill>
                <a:latin typeface="Raleway" panose="020B0003030101060003" pitchFamily="34" charset="0"/>
              </a:endParaRPr>
            </a:p>
            <a:p>
              <a:pPr marL="984250" indent="-342900">
                <a:buFont typeface="Arial" panose="020B0604020202020204" pitchFamily="34" charset="0"/>
                <a:buChar char="•"/>
              </a:pPr>
              <a:r>
                <a:rPr lang="fr-CA" sz="2400" i="1" dirty="0">
                  <a:solidFill>
                    <a:schemeClr val="tx1"/>
                  </a:solidFill>
                  <a:latin typeface="Raleway" panose="020B0003030101060003" pitchFamily="34" charset="0"/>
                </a:rPr>
                <a:t>En quoi le fait de mieux se connaître influence la confiance en soi?</a:t>
              </a:r>
            </a:p>
            <a:p>
              <a:pPr marL="641350"/>
              <a:endParaRPr lang="fr-CA" sz="2400" i="1" dirty="0">
                <a:solidFill>
                  <a:schemeClr val="tx1"/>
                </a:solidFill>
                <a:latin typeface="Raleway" panose="020B0003030101060003" pitchFamily="34" charset="0"/>
              </a:endParaRPr>
            </a:p>
            <a:p>
              <a:pPr marL="641350"/>
              <a:endParaRPr lang="fr-CA" sz="2400" i="1" dirty="0">
                <a:solidFill>
                  <a:schemeClr val="tx1"/>
                </a:solidFill>
                <a:latin typeface="Raleway" panose="020B0003030101060003" pitchFamily="34" charset="0"/>
              </a:endParaRPr>
            </a:p>
            <a:p>
              <a:pPr marL="984250" indent="-342900">
                <a:buFont typeface="Arial" panose="020B0604020202020204" pitchFamily="34" charset="0"/>
                <a:buChar char="•"/>
              </a:pPr>
              <a:r>
                <a:rPr lang="fr-CA" sz="2400" i="1" dirty="0">
                  <a:solidFill>
                    <a:schemeClr val="tx1"/>
                  </a:solidFill>
                  <a:latin typeface="Raleway" panose="020B0003030101060003" pitchFamily="34" charset="0"/>
                </a:rPr>
                <a:t>Comment fais-tu pour mieux te connaître?</a:t>
              </a:r>
            </a:p>
          </p:txBody>
        </p:sp>
        <p:grpSp>
          <p:nvGrpSpPr>
            <p:cNvPr id="19" name="Groupe 18"/>
            <p:cNvGrpSpPr/>
            <p:nvPr/>
          </p:nvGrpSpPr>
          <p:grpSpPr>
            <a:xfrm>
              <a:off x="2815722" y="2391619"/>
              <a:ext cx="811899" cy="842037"/>
              <a:chOff x="838876" y="2664582"/>
              <a:chExt cx="811899" cy="842037"/>
            </a:xfrm>
          </p:grpSpPr>
          <p:sp>
            <p:nvSpPr>
              <p:cNvPr id="21" name="Ellipse 20"/>
              <p:cNvSpPr/>
              <p:nvPr/>
            </p:nvSpPr>
            <p:spPr>
              <a:xfrm>
                <a:off x="1023406" y="2694720"/>
                <a:ext cx="626922" cy="81189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pic>
            <p:nvPicPr>
              <p:cNvPr id="22" name="Image 21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8876" y="2664582"/>
                <a:ext cx="811899" cy="811899"/>
              </a:xfrm>
              <a:prstGeom prst="rect">
                <a:avLst/>
              </a:prstGeom>
            </p:spPr>
          </p:pic>
        </p:grpSp>
      </p:grpSp>
      <p:pic>
        <p:nvPicPr>
          <p:cNvPr id="24" name="Image 2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858751" y="4766288"/>
            <a:ext cx="353959" cy="35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938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F18778DC-D300-684C-8CF5-3E123291CD90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523999" y="4016230"/>
            <a:ext cx="9527177" cy="13705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CA" b="1" cap="all" dirty="0">
                <a:latin typeface="Raleway" panose="020B0003030101060003" pitchFamily="34" charset="0"/>
              </a:rPr>
              <a:t>Ne remets pas ta valeur entre les mains des autres!</a:t>
            </a:r>
            <a:endParaRPr lang="en-US" b="1" cap="all" dirty="0">
              <a:latin typeface="Raleway" panose="020B00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3230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t>20</a:t>
            </a:fld>
            <a:endParaRPr lang="en-US" dirty="0"/>
          </a:p>
        </p:txBody>
      </p:sp>
      <p:sp>
        <p:nvSpPr>
          <p:cNvPr id="19" name="Rectangle à coins arrondis 18"/>
          <p:cNvSpPr/>
          <p:nvPr>
            <p:custDataLst>
              <p:tags r:id="rId2"/>
            </p:custDataLst>
          </p:nvPr>
        </p:nvSpPr>
        <p:spPr>
          <a:xfrm>
            <a:off x="941120" y="4405746"/>
            <a:ext cx="10369731" cy="1512916"/>
          </a:xfrm>
          <a:prstGeom prst="roundRect">
            <a:avLst/>
          </a:prstGeom>
          <a:solidFill>
            <a:srgbClr val="86C4A7"/>
          </a:solidFill>
          <a:ln>
            <a:solidFill>
              <a:srgbClr val="86C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800" b="1" dirty="0">
              <a:solidFill>
                <a:schemeClr val="bg1"/>
              </a:solidFill>
              <a:latin typeface="Raleway" panose="020B0003030101060003" pitchFamily="34" charset="0"/>
            </a:endParaRPr>
          </a:p>
          <a:p>
            <a:pPr algn="ctr"/>
            <a:r>
              <a:rPr lang="fr-CA" sz="2800" b="1" dirty="0">
                <a:solidFill>
                  <a:schemeClr val="bg1"/>
                </a:solidFill>
                <a:latin typeface="Raleway" panose="020B0003030101060003" pitchFamily="34" charset="0"/>
              </a:rPr>
              <a:t>Tente aussi de voir à l’intérieur de toi pour découvrir tes sensations, tes émotions, tes pensées, ce qui te fait plaisir ou non, ce que tu trouves agréable ou difficile.</a:t>
            </a:r>
          </a:p>
          <a:p>
            <a:pPr algn="ctr"/>
            <a:endParaRPr lang="fr-CA" sz="2800" b="1" dirty="0">
              <a:solidFill>
                <a:schemeClr val="bg1"/>
              </a:solidFill>
              <a:latin typeface="Raleway" panose="020B0003030101060003" pitchFamily="34" charset="0"/>
            </a:endParaRPr>
          </a:p>
        </p:txBody>
      </p:sp>
      <p:sp>
        <p:nvSpPr>
          <p:cNvPr id="8" name="Rectangle à coins arrondis 7"/>
          <p:cNvSpPr/>
          <p:nvPr>
            <p:custDataLst>
              <p:tags r:id="rId3"/>
            </p:custDataLst>
          </p:nvPr>
        </p:nvSpPr>
        <p:spPr>
          <a:xfrm>
            <a:off x="838200" y="1539098"/>
            <a:ext cx="7409013" cy="1117881"/>
          </a:xfrm>
          <a:prstGeom prst="roundRect">
            <a:avLst/>
          </a:prstGeom>
          <a:solidFill>
            <a:srgbClr val="86C4A7"/>
          </a:solidFill>
          <a:ln>
            <a:solidFill>
              <a:srgbClr val="86C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800" b="1" dirty="0">
                <a:solidFill>
                  <a:schemeClr val="bg1"/>
                </a:solidFill>
                <a:latin typeface="Raleway" panose="020B0003030101060003" pitchFamily="34" charset="0"/>
              </a:rPr>
              <a:t>Pour mieux te connaître, essaie de nouvelles expériences, lance-toi!</a:t>
            </a:r>
            <a:endParaRPr lang="fr-CA" sz="2800" b="1" i="1" dirty="0">
              <a:solidFill>
                <a:schemeClr val="bg1"/>
              </a:solidFill>
              <a:latin typeface="Raleway" panose="020B0003030101060003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02" y="735557"/>
            <a:ext cx="584698" cy="584698"/>
          </a:xfrm>
          <a:prstGeom prst="rect">
            <a:avLst/>
          </a:prstGeom>
        </p:spPr>
      </p:pic>
      <p:sp>
        <p:nvSpPr>
          <p:cNvPr id="9" name="Titre 5">
            <a:extLst>
              <a:ext uri="{FF2B5EF4-FFF2-40B4-BE49-F238E27FC236}">
                <a16:creationId xmlns:a16="http://schemas.microsoft.com/office/drawing/2014/main" id="{40724CCD-113A-2742-964D-973E0C440E94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1185454" y="365124"/>
            <a:ext cx="10817994" cy="1325563"/>
          </a:xfrm>
        </p:spPr>
        <p:txBody>
          <a:bodyPr/>
          <a:lstStyle/>
          <a:p>
            <a:r>
              <a:rPr lang="fr-CA" b="1" dirty="0">
                <a:latin typeface="Raleway" panose="020B0503030101060003" pitchFamily="34" charset="77"/>
              </a:rPr>
              <a:t>Entre moi et moi-même!  </a:t>
            </a:r>
            <a:endParaRPr lang="fr-CA" b="1" dirty="0">
              <a:solidFill>
                <a:srgbClr val="FF0000"/>
              </a:solidFill>
              <a:latin typeface="Raleway" panose="020B0503030101060003" pitchFamily="34" charset="77"/>
            </a:endParaRPr>
          </a:p>
        </p:txBody>
      </p:sp>
      <p:sp>
        <p:nvSpPr>
          <p:cNvPr id="7" name="Rectangle à coins arrondis 6"/>
          <p:cNvSpPr/>
          <p:nvPr>
            <p:custDataLst>
              <p:tags r:id="rId6"/>
            </p:custDataLst>
          </p:nvPr>
        </p:nvSpPr>
        <p:spPr>
          <a:xfrm>
            <a:off x="3682538" y="2881766"/>
            <a:ext cx="7628313" cy="1299193"/>
          </a:xfrm>
          <a:prstGeom prst="roundRect">
            <a:avLst/>
          </a:prstGeom>
          <a:solidFill>
            <a:srgbClr val="86C4A7"/>
          </a:solidFill>
          <a:ln>
            <a:solidFill>
              <a:srgbClr val="86C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800" b="1" dirty="0">
                <a:solidFill>
                  <a:schemeClr val="bg1"/>
                </a:solidFill>
                <a:latin typeface="Raleway" panose="020B0003030101060003" pitchFamily="34" charset="0"/>
              </a:rPr>
              <a:t>Donne-toi le droit à l’erreur, sans te juger… Accepte que ça ne soit pas parfait.</a:t>
            </a:r>
            <a:endParaRPr lang="fr-CA" sz="2800" b="1" i="1" dirty="0">
              <a:solidFill>
                <a:schemeClr val="bg1"/>
              </a:solidFill>
              <a:latin typeface="Raleway" panose="020B00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4821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e libre 8"/>
          <p:cNvSpPr/>
          <p:nvPr>
            <p:custDataLst>
              <p:tags r:id="rId1"/>
            </p:custDataLst>
          </p:nvPr>
        </p:nvSpPr>
        <p:spPr>
          <a:xfrm>
            <a:off x="3780064" y="0"/>
            <a:ext cx="2775858" cy="6146276"/>
          </a:xfrm>
          <a:custGeom>
            <a:avLst/>
            <a:gdLst>
              <a:gd name="connsiteX0" fmla="*/ 1665531 w 2563849"/>
              <a:gd name="connsiteY0" fmla="*/ 0 h 6146276"/>
              <a:gd name="connsiteX1" fmla="*/ 854826 w 2563849"/>
              <a:gd name="connsiteY1" fmla="*/ 801278 h 6146276"/>
              <a:gd name="connsiteX2" fmla="*/ 1363873 w 2563849"/>
              <a:gd name="connsiteY2" fmla="*/ 1564849 h 6146276"/>
              <a:gd name="connsiteX3" fmla="*/ 279791 w 2563849"/>
              <a:gd name="connsiteY3" fmla="*/ 2318994 h 6146276"/>
              <a:gd name="connsiteX4" fmla="*/ 62974 w 2563849"/>
              <a:gd name="connsiteY4" fmla="*/ 3393649 h 6146276"/>
              <a:gd name="connsiteX5" fmla="*/ 1213044 w 2563849"/>
              <a:gd name="connsiteY5" fmla="*/ 3930977 h 6146276"/>
              <a:gd name="connsiteX6" fmla="*/ 2504517 w 2563849"/>
              <a:gd name="connsiteY6" fmla="*/ 4713402 h 6146276"/>
              <a:gd name="connsiteX7" fmla="*/ 2155725 w 2563849"/>
              <a:gd name="connsiteY7" fmla="*/ 5429839 h 6146276"/>
              <a:gd name="connsiteX8" fmla="*/ 477754 w 2563849"/>
              <a:gd name="connsiteY8" fmla="*/ 6146276 h 6146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3849" h="6146276">
                <a:moveTo>
                  <a:pt x="1665531" y="0"/>
                </a:moveTo>
                <a:cubicBezTo>
                  <a:pt x="1285316" y="270235"/>
                  <a:pt x="905102" y="540470"/>
                  <a:pt x="854826" y="801278"/>
                </a:cubicBezTo>
                <a:cubicBezTo>
                  <a:pt x="804550" y="1062086"/>
                  <a:pt x="1459712" y="1311896"/>
                  <a:pt x="1363873" y="1564849"/>
                </a:cubicBezTo>
                <a:cubicBezTo>
                  <a:pt x="1268034" y="1817802"/>
                  <a:pt x="496607" y="2014194"/>
                  <a:pt x="279791" y="2318994"/>
                </a:cubicBezTo>
                <a:cubicBezTo>
                  <a:pt x="62975" y="2623794"/>
                  <a:pt x="-92568" y="3124985"/>
                  <a:pt x="62974" y="3393649"/>
                </a:cubicBezTo>
                <a:cubicBezTo>
                  <a:pt x="218516" y="3662313"/>
                  <a:pt x="806120" y="3711018"/>
                  <a:pt x="1213044" y="3930977"/>
                </a:cubicBezTo>
                <a:cubicBezTo>
                  <a:pt x="1619968" y="4150936"/>
                  <a:pt x="2347404" y="4463592"/>
                  <a:pt x="2504517" y="4713402"/>
                </a:cubicBezTo>
                <a:cubicBezTo>
                  <a:pt x="2661630" y="4963212"/>
                  <a:pt x="2493519" y="5191027"/>
                  <a:pt x="2155725" y="5429839"/>
                </a:cubicBezTo>
                <a:cubicBezTo>
                  <a:pt x="1817931" y="5668651"/>
                  <a:pt x="1147842" y="5907463"/>
                  <a:pt x="477754" y="6146276"/>
                </a:cubicBezTo>
              </a:path>
            </a:pathLst>
          </a:custGeom>
          <a:noFill/>
          <a:ln w="19050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t>21</a:t>
            </a:fld>
            <a:endParaRPr lang="en-US" dirty="0"/>
          </a:p>
        </p:txBody>
      </p:sp>
      <p:sp>
        <p:nvSpPr>
          <p:cNvPr id="8" name="Titre 5">
            <a:extLst>
              <a:ext uri="{FF2B5EF4-FFF2-40B4-BE49-F238E27FC236}">
                <a16:creationId xmlns:a16="http://schemas.microsoft.com/office/drawing/2014/main" id="{75C82A81-DE36-444D-A433-1308B25BB36C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b="1" dirty="0">
                <a:latin typeface="Raleway" panose="020B0503030101060003" pitchFamily="34" charset="77"/>
              </a:rPr>
              <a:t>Sacha et la comparaison sociale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2203D1A-3DC9-4B55-9497-D89994F5587D}"/>
              </a:ext>
            </a:extLst>
          </p:cNvPr>
          <p:cNvSpPr txBox="1"/>
          <p:nvPr/>
        </p:nvSpPr>
        <p:spPr>
          <a:xfrm>
            <a:off x="1305363" y="5416417"/>
            <a:ext cx="10777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 remets pas ta valeur entre les mains des autres! – Partie 1</a:t>
            </a:r>
          </a:p>
        </p:txBody>
      </p:sp>
      <p:pic>
        <p:nvPicPr>
          <p:cNvPr id="2" name="Média en ligne 1" title="Atelier 4: Ne remet pas ta valeur entre les mains des autres! - Partie 2">
            <a:hlinkClick r:id="" action="ppaction://media"/>
            <a:extLst>
              <a:ext uri="{FF2B5EF4-FFF2-40B4-BE49-F238E27FC236}">
                <a16:creationId xmlns:a16="http://schemas.microsoft.com/office/drawing/2014/main" id="{BA92F31F-89DF-4EB2-BC05-B7B26ED16113}"/>
              </a:ext>
            </a:extLst>
          </p:cNvPr>
          <p:cNvPicPr>
            <a:picLocks noRot="1" noChangeAspect="1"/>
          </p:cNvPicPr>
          <p:nvPr>
            <a:videoFile r:link="rId4"/>
          </p:nvPr>
        </p:nvPicPr>
        <p:blipFill>
          <a:blip r:embed="rId6"/>
          <a:stretch>
            <a:fillRect/>
          </a:stretch>
        </p:blipFill>
        <p:spPr>
          <a:xfrm>
            <a:off x="3708400" y="2280758"/>
            <a:ext cx="4775200" cy="26979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85982" y="5829852"/>
            <a:ext cx="36318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" dirty="0">
                <a:latin typeface="Raleway" panose="020B0503030101060003"/>
                <a:hlinkClick r:id="rId7"/>
              </a:rPr>
              <a:t>https://youtu.be/ygWXbPgC0XE</a:t>
            </a:r>
            <a:endParaRPr lang="fr-CA" sz="2000" dirty="0">
              <a:latin typeface="Raleway" panose="020B0503030101060003"/>
            </a:endParaRPr>
          </a:p>
          <a:p>
            <a:endParaRPr lang="fr-CA" sz="2000" dirty="0">
              <a:latin typeface="Raleway" panose="020B0503030101060003"/>
            </a:endParaRPr>
          </a:p>
        </p:txBody>
      </p:sp>
    </p:spTree>
    <p:extLst>
      <p:ext uri="{BB962C8B-B14F-4D97-AF65-F5344CB8AC3E}">
        <p14:creationId xmlns:p14="http://schemas.microsoft.com/office/powerpoint/2010/main" val="95362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e libre 5">
            <a:extLst>
              <a:ext uri="{FF2B5EF4-FFF2-40B4-BE49-F238E27FC236}">
                <a16:creationId xmlns:a16="http://schemas.microsoft.com/office/drawing/2014/main" id="{433BC322-1299-F24A-90DC-25086D62FC7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71536" y="-11575"/>
            <a:ext cx="6663335" cy="5544274"/>
          </a:xfrm>
          <a:custGeom>
            <a:avLst/>
            <a:gdLst>
              <a:gd name="connsiteX0" fmla="*/ 5359948 w 6663335"/>
              <a:gd name="connsiteY0" fmla="*/ 0 h 5544274"/>
              <a:gd name="connsiteX1" fmla="*/ 6158601 w 6663335"/>
              <a:gd name="connsiteY1" fmla="*/ 613459 h 5544274"/>
              <a:gd name="connsiteX2" fmla="*/ 869 w 6663335"/>
              <a:gd name="connsiteY2" fmla="*/ 1632031 h 5544274"/>
              <a:gd name="connsiteX3" fmla="*/ 6633163 w 6663335"/>
              <a:gd name="connsiteY3" fmla="*/ 3333509 h 5544274"/>
              <a:gd name="connsiteX4" fmla="*/ 2466277 w 6663335"/>
              <a:gd name="connsiteY4" fmla="*/ 3981691 h 5544274"/>
              <a:gd name="connsiteX5" fmla="*/ 2628322 w 6663335"/>
              <a:gd name="connsiteY5" fmla="*/ 5544274 h 5544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63335" h="5544274">
                <a:moveTo>
                  <a:pt x="5359948" y="0"/>
                </a:moveTo>
                <a:cubicBezTo>
                  <a:pt x="6205864" y="170727"/>
                  <a:pt x="7051781" y="341454"/>
                  <a:pt x="6158601" y="613459"/>
                </a:cubicBezTo>
                <a:cubicBezTo>
                  <a:pt x="5265421" y="885464"/>
                  <a:pt x="-78225" y="1178689"/>
                  <a:pt x="869" y="1632031"/>
                </a:cubicBezTo>
                <a:cubicBezTo>
                  <a:pt x="79963" y="2085373"/>
                  <a:pt x="6222262" y="2941899"/>
                  <a:pt x="6633163" y="3333509"/>
                </a:cubicBezTo>
                <a:cubicBezTo>
                  <a:pt x="7044064" y="3725119"/>
                  <a:pt x="3133750" y="3613230"/>
                  <a:pt x="2466277" y="3981691"/>
                </a:cubicBezTo>
                <a:cubicBezTo>
                  <a:pt x="1798804" y="4350152"/>
                  <a:pt x="2213563" y="4947213"/>
                  <a:pt x="2628322" y="5544274"/>
                </a:cubicBezTo>
              </a:path>
            </a:pathLst>
          </a:custGeom>
          <a:noFill/>
          <a:ln w="19050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329AB8-9C27-AA4D-8C06-AA273771F19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45B74D-6A0D-CF46-9BFB-933D6D9953E9}" type="slidenum">
              <a:rPr lang="en-US" smtClean="0"/>
              <a:t>22</a:t>
            </a:fld>
            <a:endParaRPr lang="en-US" dirty="0"/>
          </a:p>
        </p:txBody>
      </p:sp>
      <p:sp>
        <p:nvSpPr>
          <p:cNvPr id="7" name="Rectangle 6"/>
          <p:cNvSpPr/>
          <p:nvPr>
            <p:custDataLst>
              <p:tags r:id="rId3"/>
            </p:custDataLst>
          </p:nvPr>
        </p:nvSpPr>
        <p:spPr>
          <a:xfrm>
            <a:off x="1045548" y="1605992"/>
            <a:ext cx="4964554" cy="2051638"/>
          </a:xfrm>
          <a:prstGeom prst="rect">
            <a:avLst/>
          </a:prstGeom>
          <a:solidFill>
            <a:schemeClr val="bg1"/>
          </a:solidFill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b="1" dirty="0">
                <a:solidFill>
                  <a:srgbClr val="2F5CEE"/>
                </a:solidFill>
                <a:latin typeface="Raleway" panose="020B0503030101060003" pitchFamily="34" charset="77"/>
              </a:rPr>
              <a:t>J’observe ma tendance à me comparer aux autres : </a:t>
            </a:r>
          </a:p>
          <a:p>
            <a:pPr algn="ctr"/>
            <a:endParaRPr lang="fr-CA" sz="2400" i="1" dirty="0">
              <a:solidFill>
                <a:srgbClr val="2F5CEE"/>
              </a:solidFill>
              <a:latin typeface="Raleway" panose="020B0503030101060003" pitchFamily="34" charset="77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fr-CA" sz="2400" i="1" dirty="0">
                <a:solidFill>
                  <a:srgbClr val="2F5CEE"/>
                </a:solidFill>
                <a:latin typeface="Raleway" panose="020B0503030101060003" pitchFamily="34" charset="77"/>
              </a:rPr>
              <a:t>Est-ce que je le fais souvent?  Rarement?  </a:t>
            </a:r>
          </a:p>
        </p:txBody>
      </p:sp>
      <p:sp>
        <p:nvSpPr>
          <p:cNvPr id="9" name="Rectangle 8"/>
          <p:cNvSpPr/>
          <p:nvPr>
            <p:custDataLst>
              <p:tags r:id="rId4"/>
            </p:custDataLst>
          </p:nvPr>
        </p:nvSpPr>
        <p:spPr>
          <a:xfrm>
            <a:off x="6468183" y="1605992"/>
            <a:ext cx="5158482" cy="2051607"/>
          </a:xfrm>
          <a:prstGeom prst="rect">
            <a:avLst/>
          </a:prstGeom>
          <a:solidFill>
            <a:schemeClr val="bg1"/>
          </a:solidFill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b="1" dirty="0">
                <a:solidFill>
                  <a:srgbClr val="2F5CEE"/>
                </a:solidFill>
                <a:latin typeface="Raleway" panose="020B0503030101060003" pitchFamily="34" charset="77"/>
              </a:rPr>
              <a:t>J’identifie une situation où j’ai utilisé la comparaison avec les autres</a:t>
            </a:r>
          </a:p>
        </p:txBody>
      </p:sp>
      <p:sp>
        <p:nvSpPr>
          <p:cNvPr id="10" name="Rectangle 9"/>
          <p:cNvSpPr/>
          <p:nvPr>
            <p:custDataLst>
              <p:tags r:id="rId5"/>
            </p:custDataLst>
          </p:nvPr>
        </p:nvSpPr>
        <p:spPr>
          <a:xfrm>
            <a:off x="1045548" y="3984981"/>
            <a:ext cx="10581117" cy="1925368"/>
          </a:xfrm>
          <a:prstGeom prst="rect">
            <a:avLst/>
          </a:prstGeom>
          <a:solidFill>
            <a:schemeClr val="bg1"/>
          </a:solidFill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b="1" dirty="0">
                <a:solidFill>
                  <a:srgbClr val="2F5CEE"/>
                </a:solidFill>
                <a:latin typeface="Raleway" panose="020B0503030101060003" pitchFamily="34" charset="77"/>
              </a:rPr>
              <a:t>Je me questionne…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fr-CA" sz="2400" i="1" dirty="0">
                <a:solidFill>
                  <a:srgbClr val="2F5CEE"/>
                </a:solidFill>
                <a:latin typeface="Raleway" panose="020B0503030101060003" pitchFamily="34" charset="77"/>
              </a:rPr>
              <a:t>Pourquoi ai-je senti le besoin de me comparer?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fr-CA" sz="2400" i="1" dirty="0">
                <a:solidFill>
                  <a:srgbClr val="2F5CEE"/>
                </a:solidFill>
                <a:latin typeface="Raleway" panose="020B0503030101060003" pitchFamily="34" charset="77"/>
              </a:rPr>
              <a:t>Est-ce que cela a eu un effet plutôt positif ou négatif sur la confiance que j’ai en moi?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fr-CA" sz="2400" i="1" dirty="0">
                <a:solidFill>
                  <a:srgbClr val="2F5CEE"/>
                </a:solidFill>
                <a:latin typeface="Raleway" panose="020B0503030101060003" pitchFamily="34" charset="77"/>
              </a:rPr>
              <a:t>Qu’est-ce que cela a créé en moi?</a:t>
            </a:r>
          </a:p>
        </p:txBody>
      </p:sp>
      <p:sp>
        <p:nvSpPr>
          <p:cNvPr id="13" name="Titre 5">
            <a:extLst>
              <a:ext uri="{FF2B5EF4-FFF2-40B4-BE49-F238E27FC236}">
                <a16:creationId xmlns:a16="http://schemas.microsoft.com/office/drawing/2014/main" id="{2B5784E6-413D-B649-860F-DD609DB0CA59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850476" y="22185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b="1">
                <a:latin typeface="Raleway" panose="020B0503030101060003" pitchFamily="34" charset="77"/>
              </a:rPr>
              <a:t>Défi HORS-PISTE</a:t>
            </a:r>
            <a:endParaRPr lang="fr-CA" b="1" dirty="0">
              <a:solidFill>
                <a:srgbClr val="FF0000"/>
              </a:solidFill>
              <a:latin typeface="Raleway" panose="020B0503030101060003" pitchFamily="34" charset="77"/>
            </a:endParaRPr>
          </a:p>
        </p:txBody>
      </p:sp>
      <p:sp>
        <p:nvSpPr>
          <p:cNvPr id="2" name="Ellipse 1"/>
          <p:cNvSpPr/>
          <p:nvPr>
            <p:custDataLst>
              <p:tags r:id="rId7"/>
            </p:custDataLst>
          </p:nvPr>
        </p:nvSpPr>
        <p:spPr>
          <a:xfrm>
            <a:off x="658078" y="1410926"/>
            <a:ext cx="774939" cy="739832"/>
          </a:xfrm>
          <a:prstGeom prst="ellipse">
            <a:avLst/>
          </a:prstGeom>
          <a:solidFill>
            <a:srgbClr val="2F5C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b="1" dirty="0"/>
              <a:t>1</a:t>
            </a:r>
          </a:p>
        </p:txBody>
      </p:sp>
      <p:sp>
        <p:nvSpPr>
          <p:cNvPr id="11" name="Ellipse 10"/>
          <p:cNvSpPr/>
          <p:nvPr>
            <p:custDataLst>
              <p:tags r:id="rId8"/>
            </p:custDataLst>
          </p:nvPr>
        </p:nvSpPr>
        <p:spPr>
          <a:xfrm>
            <a:off x="6081532" y="1400500"/>
            <a:ext cx="774939" cy="739832"/>
          </a:xfrm>
          <a:prstGeom prst="ellipse">
            <a:avLst/>
          </a:prstGeom>
          <a:solidFill>
            <a:srgbClr val="2F5C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b="1" dirty="0"/>
              <a:t>2</a:t>
            </a:r>
          </a:p>
        </p:txBody>
      </p:sp>
      <p:sp>
        <p:nvSpPr>
          <p:cNvPr id="12" name="Ellipse 11"/>
          <p:cNvSpPr/>
          <p:nvPr>
            <p:custDataLst>
              <p:tags r:id="rId9"/>
            </p:custDataLst>
          </p:nvPr>
        </p:nvSpPr>
        <p:spPr>
          <a:xfrm>
            <a:off x="658077" y="3716147"/>
            <a:ext cx="774939" cy="739832"/>
          </a:xfrm>
          <a:prstGeom prst="ellipse">
            <a:avLst/>
          </a:prstGeom>
          <a:solidFill>
            <a:srgbClr val="2F5C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132646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rme libre 10"/>
          <p:cNvSpPr/>
          <p:nvPr>
            <p:custDataLst>
              <p:tags r:id="rId1"/>
            </p:custDataLst>
          </p:nvPr>
        </p:nvSpPr>
        <p:spPr>
          <a:xfrm>
            <a:off x="4538748" y="8313"/>
            <a:ext cx="4589683" cy="5478087"/>
          </a:xfrm>
          <a:custGeom>
            <a:avLst/>
            <a:gdLst>
              <a:gd name="connsiteX0" fmla="*/ 3678416 w 5832470"/>
              <a:gd name="connsiteY0" fmla="*/ 0 h 5702531"/>
              <a:gd name="connsiteX1" fmla="*/ 3977674 w 5832470"/>
              <a:gd name="connsiteY1" fmla="*/ 623454 h 5702531"/>
              <a:gd name="connsiteX2" fmla="*/ 602707 w 5832470"/>
              <a:gd name="connsiteY2" fmla="*/ 1803862 h 5702531"/>
              <a:gd name="connsiteX3" fmla="*/ 361638 w 5832470"/>
              <a:gd name="connsiteY3" fmla="*/ 3025832 h 5702531"/>
              <a:gd name="connsiteX4" fmla="*/ 4393311 w 5832470"/>
              <a:gd name="connsiteY4" fmla="*/ 3690851 h 5702531"/>
              <a:gd name="connsiteX5" fmla="*/ 5731660 w 5832470"/>
              <a:gd name="connsiteY5" fmla="*/ 5062451 h 5702531"/>
              <a:gd name="connsiteX6" fmla="*/ 2015871 w 5832470"/>
              <a:gd name="connsiteY6" fmla="*/ 5702531 h 5702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32470" h="5702531">
                <a:moveTo>
                  <a:pt x="3678416" y="0"/>
                </a:moveTo>
                <a:cubicBezTo>
                  <a:pt x="4084354" y="161405"/>
                  <a:pt x="4490292" y="322810"/>
                  <a:pt x="3977674" y="623454"/>
                </a:cubicBezTo>
                <a:cubicBezTo>
                  <a:pt x="3465056" y="924098"/>
                  <a:pt x="1205380" y="1403466"/>
                  <a:pt x="602707" y="1803862"/>
                </a:cubicBezTo>
                <a:cubicBezTo>
                  <a:pt x="34" y="2204258"/>
                  <a:pt x="-270129" y="2711334"/>
                  <a:pt x="361638" y="3025832"/>
                </a:cubicBezTo>
                <a:cubicBezTo>
                  <a:pt x="993405" y="3340330"/>
                  <a:pt x="3498307" y="3351415"/>
                  <a:pt x="4393311" y="3690851"/>
                </a:cubicBezTo>
                <a:cubicBezTo>
                  <a:pt x="5288315" y="4030288"/>
                  <a:pt x="6127900" y="4727171"/>
                  <a:pt x="5731660" y="5062451"/>
                </a:cubicBezTo>
                <a:cubicBezTo>
                  <a:pt x="5335420" y="5397731"/>
                  <a:pt x="3675645" y="5550131"/>
                  <a:pt x="2015871" y="5702531"/>
                </a:cubicBezTo>
              </a:path>
            </a:pathLst>
          </a:custGeom>
          <a:noFill/>
          <a:ln w="19050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329AB8-9C27-AA4D-8C06-AA273771F19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5B74D-6A0D-CF46-9BFB-933D6D9953E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2F5CE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F5CE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>
            <p:custDataLst>
              <p:tags r:id="rId3"/>
            </p:custDataLst>
          </p:nvPr>
        </p:nvSpPr>
        <p:spPr>
          <a:xfrm>
            <a:off x="838200" y="2155234"/>
            <a:ext cx="5181600" cy="2782943"/>
          </a:xfrm>
          <a:prstGeom prst="rect">
            <a:avLst/>
          </a:prstGeom>
          <a:solidFill>
            <a:schemeClr val="bg1"/>
          </a:solidFill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800" b="1" i="0" u="none" strike="noStrike" kern="1200" cap="none" spc="0" normalizeH="0" baseline="0" noProof="0" dirty="0">
                <a:ln>
                  <a:noFill/>
                </a:ln>
                <a:solidFill>
                  <a:srgbClr val="2F5CEE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Rends-toi sur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800" b="1" i="0" u="none" strike="noStrike" kern="1200" cap="none" spc="0" normalizeH="0" baseline="0" noProof="0" dirty="0">
              <a:ln>
                <a:noFill/>
              </a:ln>
              <a:solidFill>
                <a:srgbClr val="2F5CEE"/>
              </a:solidFill>
              <a:effectLst/>
              <a:uLnTx/>
              <a:uFillTx/>
              <a:latin typeface="Raleway" panose="020B0003030101060003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800" b="1" i="0" u="none" strike="noStrike" kern="1200" cap="none" spc="0" normalizeH="0" baseline="0" noProof="0" dirty="0">
                <a:ln>
                  <a:noFill/>
                </a:ln>
                <a:solidFill>
                  <a:srgbClr val="2F5CEE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800" b="1" i="0" u="none" strike="noStrike" kern="1200" cap="none" spc="0" normalizeH="0" baseline="0" noProof="0" dirty="0">
              <a:ln>
                <a:noFill/>
              </a:ln>
              <a:solidFill>
                <a:srgbClr val="2F5CEE"/>
              </a:solidFill>
              <a:effectLst/>
              <a:uLnTx/>
              <a:uFillTx/>
              <a:latin typeface="Raleway" panose="020B0003030101060003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003030101060003" pitchFamily="34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>
            <p:custDataLst>
              <p:tags r:id="rId4"/>
            </p:custDataLst>
          </p:nvPr>
        </p:nvSpPr>
        <p:spPr>
          <a:xfrm>
            <a:off x="6172202" y="2155234"/>
            <a:ext cx="5181600" cy="2782944"/>
          </a:xfrm>
          <a:prstGeom prst="rect">
            <a:avLst/>
          </a:prstGeom>
          <a:solidFill>
            <a:schemeClr val="bg1"/>
          </a:solidFill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800" b="1" i="0" u="none" strike="noStrike" kern="1200" cap="none" spc="0" normalizeH="0" baseline="0" noProof="0" dirty="0">
                <a:ln>
                  <a:noFill/>
                </a:ln>
                <a:solidFill>
                  <a:srgbClr val="2F5CEE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Suis-nous sur Instagram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srgbClr val="2F5CEE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@</a:t>
            </a:r>
            <a:r>
              <a:rPr kumimoji="0" lang="fr-CA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F5CEE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horspiste_explo</a:t>
            </a:r>
            <a:endParaRPr kumimoji="0" lang="fr-CA" sz="2400" b="1" i="0" u="none" strike="noStrike" kern="1200" cap="none" spc="0" normalizeH="0" baseline="0" noProof="0" dirty="0">
              <a:ln>
                <a:noFill/>
              </a:ln>
              <a:solidFill>
                <a:srgbClr val="2F5CEE"/>
              </a:solidFill>
              <a:effectLst/>
              <a:uLnTx/>
              <a:uFillTx/>
              <a:latin typeface="Raleway" panose="020B0003030101060003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400" b="1" i="0" u="none" strike="noStrike" kern="1200" cap="none" spc="0" normalizeH="0" baseline="0" noProof="0" dirty="0">
              <a:ln>
                <a:noFill/>
              </a:ln>
              <a:solidFill>
                <a:srgbClr val="2F5CEE"/>
              </a:solidFill>
              <a:effectLst/>
              <a:uLnTx/>
              <a:uFillTx/>
              <a:latin typeface="Raleway" panose="020B0003030101060003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400" b="1" i="0" u="none" strike="noStrike" kern="1200" cap="none" spc="0" normalizeH="0" baseline="0" noProof="0" dirty="0">
              <a:ln>
                <a:noFill/>
              </a:ln>
              <a:solidFill>
                <a:srgbClr val="2F5CEE"/>
              </a:solidFill>
              <a:effectLst/>
              <a:uLnTx/>
              <a:uFillTx/>
              <a:latin typeface="Raleway" panose="020B0003030101060003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003030101060003" pitchFamily="34" charset="0"/>
              <a:ea typeface="+mn-ea"/>
              <a:cs typeface="+mn-cs"/>
            </a:endParaRPr>
          </a:p>
        </p:txBody>
      </p:sp>
      <p:pic>
        <p:nvPicPr>
          <p:cNvPr id="12" name="Image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037" y="5154938"/>
            <a:ext cx="602240" cy="688274"/>
          </a:xfrm>
          <a:prstGeom prst="rect">
            <a:avLst/>
          </a:prstGeom>
        </p:spPr>
      </p:pic>
      <p:sp>
        <p:nvSpPr>
          <p:cNvPr id="10" name="Titre 5">
            <a:extLst>
              <a:ext uri="{FF2B5EF4-FFF2-40B4-BE49-F238E27FC236}">
                <a16:creationId xmlns:a16="http://schemas.microsoft.com/office/drawing/2014/main" id="{1E0637E3-BAA6-A34D-9025-6A795D054852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CA" b="1" dirty="0">
                <a:latin typeface="Raleway" panose="020B0503030101060003" pitchFamily="34" charset="77"/>
              </a:rPr>
              <a:t>Pour plus de contenu…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A70A9372-0492-4EBC-BCF4-1443EA70D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656" y="3052895"/>
            <a:ext cx="1805078" cy="180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0B36F144-D8EB-4F8C-9DD6-2C4CE2C85676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8597" t="9145" r="10254" b="9477"/>
          <a:stretch/>
        </p:blipFill>
        <p:spPr>
          <a:xfrm>
            <a:off x="1080721" y="3205048"/>
            <a:ext cx="2895533" cy="141741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6873C40E-04D4-46A9-9CAC-8426AC82FAF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87962" y="3429000"/>
            <a:ext cx="1230604" cy="123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177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B8D0C8-F1E8-F74F-911C-44696F95B00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7E3F4489-0FBE-F641-92FD-638D280486F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Raleway" panose="020B0003030101060003" pitchFamily="34" charset="0"/>
              </a:rPr>
              <a:t>À la fin de </a:t>
            </a:r>
            <a:r>
              <a:rPr lang="en-US" b="1" dirty="0" err="1">
                <a:latin typeface="Raleway" panose="020B0003030101060003" pitchFamily="34" charset="0"/>
              </a:rPr>
              <a:t>l’atelier</a:t>
            </a:r>
            <a:r>
              <a:rPr lang="en-US" b="1" dirty="0">
                <a:latin typeface="Raleway" panose="020B0003030101060003" pitchFamily="34" charset="0"/>
              </a:rPr>
              <a:t>, </a:t>
            </a:r>
            <a:r>
              <a:rPr lang="en-US" b="1" dirty="0" err="1">
                <a:latin typeface="Raleway" panose="020B0003030101060003" pitchFamily="34" charset="0"/>
              </a:rPr>
              <a:t>tu</a:t>
            </a:r>
            <a:r>
              <a:rPr lang="en-US" b="1" dirty="0">
                <a:latin typeface="Raleway" panose="020B0003030101060003" pitchFamily="34" charset="0"/>
              </a:rPr>
              <a:t> </a:t>
            </a:r>
            <a:r>
              <a:rPr lang="en-US" b="1" dirty="0" err="1">
                <a:latin typeface="Raleway" panose="020B0003030101060003" pitchFamily="34" charset="0"/>
              </a:rPr>
              <a:t>seras</a:t>
            </a:r>
            <a:r>
              <a:rPr lang="en-US" b="1" dirty="0">
                <a:latin typeface="Raleway" panose="020B0003030101060003" pitchFamily="34" charset="0"/>
              </a:rPr>
              <a:t> en </a:t>
            </a:r>
            <a:br>
              <a:rPr lang="en-US" b="1" dirty="0">
                <a:latin typeface="Raleway" panose="020B0003030101060003" pitchFamily="34" charset="0"/>
              </a:rPr>
            </a:br>
            <a:r>
              <a:rPr lang="en-US" b="1" dirty="0" err="1">
                <a:latin typeface="Raleway" panose="020B0003030101060003" pitchFamily="34" charset="0"/>
              </a:rPr>
              <a:t>mesure</a:t>
            </a:r>
            <a:r>
              <a:rPr lang="en-US" b="1" dirty="0">
                <a:latin typeface="Raleway" panose="020B0003030101060003" pitchFamily="34" charset="0"/>
              </a:rPr>
              <a:t> de…</a:t>
            </a:r>
          </a:p>
        </p:txBody>
      </p:sp>
      <p:grpSp>
        <p:nvGrpSpPr>
          <p:cNvPr id="6" name="Groupe 5"/>
          <p:cNvGrpSpPr/>
          <p:nvPr>
            <p:custDataLst>
              <p:tags r:id="rId3"/>
            </p:custDataLst>
          </p:nvPr>
        </p:nvGrpSpPr>
        <p:grpSpPr>
          <a:xfrm>
            <a:off x="925363" y="1865541"/>
            <a:ext cx="7465684" cy="1155734"/>
            <a:chOff x="925363" y="1546829"/>
            <a:chExt cx="7465684" cy="1155734"/>
          </a:xfrm>
        </p:grpSpPr>
        <p:sp>
          <p:nvSpPr>
            <p:cNvPr id="7" name="Rectangle à coins arrondis 6"/>
            <p:cNvSpPr/>
            <p:nvPr/>
          </p:nvSpPr>
          <p:spPr>
            <a:xfrm>
              <a:off x="1279039" y="1647643"/>
              <a:ext cx="6887817" cy="954107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rgbClr val="86C4A7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8" name="Ellipse 7"/>
            <p:cNvSpPr/>
            <p:nvPr/>
          </p:nvSpPr>
          <p:spPr>
            <a:xfrm>
              <a:off x="1000436" y="1655027"/>
              <a:ext cx="1005588" cy="939338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0F94CC7B-3663-674B-841E-C932FA6424A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25363" y="1546829"/>
              <a:ext cx="1155734" cy="1155734"/>
            </a:xfrm>
            <a:prstGeom prst="rect">
              <a:avLst/>
            </a:prstGeom>
          </p:spPr>
        </p:pic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F4C7753F-33C2-4046-A0B5-1B1D1AA0D2AB}"/>
                </a:ext>
              </a:extLst>
            </p:cNvPr>
            <p:cNvSpPr txBox="1"/>
            <p:nvPr/>
          </p:nvSpPr>
          <p:spPr>
            <a:xfrm>
              <a:off x="1503230" y="1651670"/>
              <a:ext cx="688781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14375"/>
              <a:r>
                <a:rPr lang="fr-FR" sz="2800" dirty="0">
                  <a:latin typeface="Raleway" panose="020B0003030101060003" pitchFamily="34" charset="0"/>
                </a:rPr>
                <a:t>connaître certaines de tes valeurs </a:t>
              </a:r>
            </a:p>
            <a:p>
              <a:pPr marL="714375"/>
              <a:r>
                <a:rPr lang="fr-FR" sz="2800" dirty="0">
                  <a:latin typeface="Raleway" panose="020B0003030101060003" pitchFamily="34" charset="0"/>
                </a:rPr>
                <a:t>et caractéristiques propres</a:t>
              </a:r>
            </a:p>
          </p:txBody>
        </p:sp>
      </p:grpSp>
      <p:grpSp>
        <p:nvGrpSpPr>
          <p:cNvPr id="11" name="Groupe 10"/>
          <p:cNvGrpSpPr/>
          <p:nvPr>
            <p:custDataLst>
              <p:tags r:id="rId4"/>
            </p:custDataLst>
          </p:nvPr>
        </p:nvGrpSpPr>
        <p:grpSpPr>
          <a:xfrm>
            <a:off x="2270394" y="3149722"/>
            <a:ext cx="8092807" cy="1155734"/>
            <a:chOff x="925363" y="1546829"/>
            <a:chExt cx="8092807" cy="1155734"/>
          </a:xfrm>
        </p:grpSpPr>
        <p:sp>
          <p:nvSpPr>
            <p:cNvPr id="12" name="Rectangle à coins arrondis 11"/>
            <p:cNvSpPr/>
            <p:nvPr/>
          </p:nvSpPr>
          <p:spPr>
            <a:xfrm>
              <a:off x="1279039" y="1647643"/>
              <a:ext cx="7739131" cy="954107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rgbClr val="86C4A7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3" name="Ellipse 12"/>
            <p:cNvSpPr/>
            <p:nvPr/>
          </p:nvSpPr>
          <p:spPr>
            <a:xfrm>
              <a:off x="1000436" y="1655027"/>
              <a:ext cx="1005588" cy="939338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0F94CC7B-3663-674B-841E-C932FA6424A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25363" y="1546829"/>
              <a:ext cx="1155734" cy="1155734"/>
            </a:xfrm>
            <a:prstGeom prst="rect">
              <a:avLst/>
            </a:prstGeom>
          </p:spPr>
        </p:pic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F4C7753F-33C2-4046-A0B5-1B1D1AA0D2AB}"/>
                </a:ext>
              </a:extLst>
            </p:cNvPr>
            <p:cNvSpPr txBox="1"/>
            <p:nvPr/>
          </p:nvSpPr>
          <p:spPr>
            <a:xfrm>
              <a:off x="1503230" y="1636165"/>
              <a:ext cx="751494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14375"/>
              <a:r>
                <a:rPr lang="fr-FR" sz="2800" dirty="0">
                  <a:latin typeface="Raleway" panose="020B0003030101060003" pitchFamily="34" charset="0"/>
                </a:rPr>
                <a:t>comprendre l’impact de la comparaison sociale sur ta confiance en toi</a:t>
              </a:r>
            </a:p>
          </p:txBody>
        </p:sp>
      </p:grpSp>
      <p:grpSp>
        <p:nvGrpSpPr>
          <p:cNvPr id="16" name="Groupe 15"/>
          <p:cNvGrpSpPr/>
          <p:nvPr>
            <p:custDataLst>
              <p:tags r:id="rId5"/>
            </p:custDataLst>
          </p:nvPr>
        </p:nvGrpSpPr>
        <p:grpSpPr>
          <a:xfrm>
            <a:off x="3888115" y="4422426"/>
            <a:ext cx="7739131" cy="1155734"/>
            <a:chOff x="925363" y="1546829"/>
            <a:chExt cx="7465684" cy="1155734"/>
          </a:xfrm>
        </p:grpSpPr>
        <p:sp>
          <p:nvSpPr>
            <p:cNvPr id="17" name="Rectangle à coins arrondis 16"/>
            <p:cNvSpPr/>
            <p:nvPr/>
          </p:nvSpPr>
          <p:spPr>
            <a:xfrm>
              <a:off x="1279039" y="1647643"/>
              <a:ext cx="6887817" cy="954107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rgbClr val="86C4A7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8" name="Ellipse 17"/>
            <p:cNvSpPr/>
            <p:nvPr/>
          </p:nvSpPr>
          <p:spPr>
            <a:xfrm>
              <a:off x="1000436" y="1655027"/>
              <a:ext cx="1005588" cy="939338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0F94CC7B-3663-674B-841E-C932FA6424A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25363" y="1546829"/>
              <a:ext cx="1155734" cy="1155734"/>
            </a:xfrm>
            <a:prstGeom prst="rect">
              <a:avLst/>
            </a:prstGeom>
          </p:spPr>
        </p:pic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F4C7753F-33C2-4046-A0B5-1B1D1AA0D2AB}"/>
                </a:ext>
              </a:extLst>
            </p:cNvPr>
            <p:cNvSpPr txBox="1"/>
            <p:nvPr/>
          </p:nvSpPr>
          <p:spPr>
            <a:xfrm>
              <a:off x="1503230" y="1651670"/>
              <a:ext cx="688781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14375"/>
              <a:r>
                <a:rPr lang="fr-FR" sz="2800" dirty="0">
                  <a:latin typeface="Raleway" panose="020B0003030101060003" pitchFamily="34" charset="0"/>
                </a:rPr>
                <a:t>utiliser de nouvelles stratégies pour mieux te connaître.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6960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/>
          <p:nvPr>
            <p:custDataLst>
              <p:tags r:id="rId1"/>
            </p:custDataLst>
          </p:nvPr>
        </p:nvSpPr>
        <p:spPr>
          <a:xfrm>
            <a:off x="4923805" y="0"/>
            <a:ext cx="2563849" cy="6146276"/>
          </a:xfrm>
          <a:custGeom>
            <a:avLst/>
            <a:gdLst>
              <a:gd name="connsiteX0" fmla="*/ 1665531 w 2563849"/>
              <a:gd name="connsiteY0" fmla="*/ 0 h 6146276"/>
              <a:gd name="connsiteX1" fmla="*/ 854826 w 2563849"/>
              <a:gd name="connsiteY1" fmla="*/ 801278 h 6146276"/>
              <a:gd name="connsiteX2" fmla="*/ 1363873 w 2563849"/>
              <a:gd name="connsiteY2" fmla="*/ 1564849 h 6146276"/>
              <a:gd name="connsiteX3" fmla="*/ 279791 w 2563849"/>
              <a:gd name="connsiteY3" fmla="*/ 2318994 h 6146276"/>
              <a:gd name="connsiteX4" fmla="*/ 62974 w 2563849"/>
              <a:gd name="connsiteY4" fmla="*/ 3393649 h 6146276"/>
              <a:gd name="connsiteX5" fmla="*/ 1213044 w 2563849"/>
              <a:gd name="connsiteY5" fmla="*/ 3930977 h 6146276"/>
              <a:gd name="connsiteX6" fmla="*/ 2504517 w 2563849"/>
              <a:gd name="connsiteY6" fmla="*/ 4713402 h 6146276"/>
              <a:gd name="connsiteX7" fmla="*/ 2155725 w 2563849"/>
              <a:gd name="connsiteY7" fmla="*/ 5429839 h 6146276"/>
              <a:gd name="connsiteX8" fmla="*/ 477754 w 2563849"/>
              <a:gd name="connsiteY8" fmla="*/ 6146276 h 6146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3849" h="6146276">
                <a:moveTo>
                  <a:pt x="1665531" y="0"/>
                </a:moveTo>
                <a:cubicBezTo>
                  <a:pt x="1285316" y="270235"/>
                  <a:pt x="905102" y="540470"/>
                  <a:pt x="854826" y="801278"/>
                </a:cubicBezTo>
                <a:cubicBezTo>
                  <a:pt x="804550" y="1062086"/>
                  <a:pt x="1459712" y="1311896"/>
                  <a:pt x="1363873" y="1564849"/>
                </a:cubicBezTo>
                <a:cubicBezTo>
                  <a:pt x="1268034" y="1817802"/>
                  <a:pt x="496607" y="2014194"/>
                  <a:pt x="279791" y="2318994"/>
                </a:cubicBezTo>
                <a:cubicBezTo>
                  <a:pt x="62975" y="2623794"/>
                  <a:pt x="-92568" y="3124985"/>
                  <a:pt x="62974" y="3393649"/>
                </a:cubicBezTo>
                <a:cubicBezTo>
                  <a:pt x="218516" y="3662313"/>
                  <a:pt x="806120" y="3711018"/>
                  <a:pt x="1213044" y="3930977"/>
                </a:cubicBezTo>
                <a:cubicBezTo>
                  <a:pt x="1619968" y="4150936"/>
                  <a:pt x="2347404" y="4463592"/>
                  <a:pt x="2504517" y="4713402"/>
                </a:cubicBezTo>
                <a:cubicBezTo>
                  <a:pt x="2661630" y="4963212"/>
                  <a:pt x="2493519" y="5191027"/>
                  <a:pt x="2155725" y="5429839"/>
                </a:cubicBezTo>
                <a:cubicBezTo>
                  <a:pt x="1817931" y="5668651"/>
                  <a:pt x="1147842" y="5907463"/>
                  <a:pt x="477754" y="6146276"/>
                </a:cubicBezTo>
              </a:path>
            </a:pathLst>
          </a:custGeom>
          <a:noFill/>
          <a:ln w="19050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t>4</a:t>
            </a:fld>
            <a:endParaRPr lang="en-US" dirty="0"/>
          </a:p>
        </p:txBody>
      </p:sp>
      <p:sp>
        <p:nvSpPr>
          <p:cNvPr id="16" name="Rectangle 15"/>
          <p:cNvSpPr/>
          <p:nvPr>
            <p:custDataLst>
              <p:tags r:id="rId3"/>
            </p:custDataLst>
          </p:nvPr>
        </p:nvSpPr>
        <p:spPr>
          <a:xfrm>
            <a:off x="3142757" y="4407627"/>
            <a:ext cx="6856014" cy="1314996"/>
          </a:xfrm>
          <a:prstGeom prst="rect">
            <a:avLst/>
          </a:prstGeom>
          <a:solidFill>
            <a:schemeClr val="bg1"/>
          </a:solidFill>
          <a:ln w="28575">
            <a:solidFill>
              <a:srgbClr val="86C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800" b="1" dirty="0">
                <a:solidFill>
                  <a:srgbClr val="86C4A7"/>
                </a:solidFill>
                <a:latin typeface="Raleway" panose="020B0003030101060003" pitchFamily="34" charset="0"/>
              </a:rPr>
              <a:t>Inscris tes </a:t>
            </a:r>
            <a:r>
              <a:rPr lang="fr-CA" sz="2800" b="1" u="sng" dirty="0">
                <a:solidFill>
                  <a:srgbClr val="86C4A7"/>
                </a:solidFill>
                <a:latin typeface="Raleway" panose="020B0003030101060003" pitchFamily="34" charset="0"/>
              </a:rPr>
              <a:t>trois souhaits</a:t>
            </a:r>
            <a:r>
              <a:rPr lang="fr-CA" sz="2800" b="1" dirty="0">
                <a:solidFill>
                  <a:srgbClr val="86C4A7"/>
                </a:solidFill>
                <a:latin typeface="Raleway" panose="020B0003030101060003" pitchFamily="34" charset="0"/>
              </a:rPr>
              <a:t> sur la fiche qui t’a été remise.</a:t>
            </a:r>
            <a:endParaRPr lang="fr-CA" sz="2800" b="1" i="1" dirty="0">
              <a:solidFill>
                <a:srgbClr val="86C4A7"/>
              </a:solidFill>
              <a:latin typeface="Raleway" panose="020B0003030101060003" pitchFamily="34" charset="0"/>
            </a:endParaRP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FADB4321-41CF-E447-BAA0-DF45716D211F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2890213" y="1967930"/>
            <a:ext cx="7108558" cy="2209062"/>
            <a:chOff x="2890213" y="1967930"/>
            <a:chExt cx="7108558" cy="2209062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42E331B-DB8F-1740-AC90-1176F003F8F4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3142757" y="2150812"/>
              <a:ext cx="6856014" cy="202618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2F5C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sz="2800" b="1" dirty="0">
                  <a:solidFill>
                    <a:srgbClr val="2F5CEE"/>
                  </a:solidFill>
                  <a:latin typeface="Raleway" panose="020B0003030101060003" pitchFamily="34" charset="0"/>
                </a:rPr>
                <a:t>Tu as le pouvoir de réaliser trois de tes souhaits les plus chers.</a:t>
              </a:r>
            </a:p>
            <a:p>
              <a:pPr algn="ctr"/>
              <a:endParaRPr lang="fr-CA" sz="1400" b="1" dirty="0">
                <a:solidFill>
                  <a:srgbClr val="2A5293"/>
                </a:solidFill>
                <a:latin typeface="Raleway" panose="020B0003030101060003" pitchFamily="34" charset="0"/>
              </a:endParaRPr>
            </a:p>
            <a:p>
              <a:pPr algn="ctr"/>
              <a:r>
                <a:rPr lang="fr-CA" sz="2400" i="1" dirty="0">
                  <a:solidFill>
                    <a:schemeClr val="tx1"/>
                  </a:solidFill>
                  <a:latin typeface="Raleway" panose="020B0003030101060003" pitchFamily="34" charset="0"/>
                </a:rPr>
                <a:t>Quels souhaits fais-tu?</a:t>
              </a:r>
            </a:p>
          </p:txBody>
        </p:sp>
        <p:grpSp>
          <p:nvGrpSpPr>
            <p:cNvPr id="22" name="Groupe 21">
              <a:extLst>
                <a:ext uri="{FF2B5EF4-FFF2-40B4-BE49-F238E27FC236}">
                  <a16:creationId xmlns:a16="http://schemas.microsoft.com/office/drawing/2014/main" id="{7DE5D0ED-DE1A-9649-BFC5-7FB060B0E95B}"/>
                </a:ext>
              </a:extLst>
            </p:cNvPr>
            <p:cNvGrpSpPr/>
            <p:nvPr>
              <p:custDataLst>
                <p:tags r:id="rId7"/>
              </p:custDataLst>
            </p:nvPr>
          </p:nvGrpSpPr>
          <p:grpSpPr>
            <a:xfrm>
              <a:off x="2890213" y="1967930"/>
              <a:ext cx="472003" cy="471600"/>
              <a:chOff x="538191" y="2590420"/>
              <a:chExt cx="1105989" cy="1061216"/>
            </a:xfrm>
          </p:grpSpPr>
          <p:sp>
            <p:nvSpPr>
              <p:cNvPr id="23" name="Ellipse 22">
                <a:extLst>
                  <a:ext uri="{FF2B5EF4-FFF2-40B4-BE49-F238E27FC236}">
                    <a16:creationId xmlns:a16="http://schemas.microsoft.com/office/drawing/2014/main" id="{861024F6-E8F4-7041-9A64-9BDF9D0D8A74}"/>
                  </a:ext>
                </a:extLst>
              </p:cNvPr>
              <p:cNvSpPr/>
              <p:nvPr/>
            </p:nvSpPr>
            <p:spPr>
              <a:xfrm>
                <a:off x="538191" y="2590420"/>
                <a:ext cx="1105989" cy="10612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pic>
            <p:nvPicPr>
              <p:cNvPr id="24" name="Image 23">
                <a:extLst>
                  <a:ext uri="{FF2B5EF4-FFF2-40B4-BE49-F238E27FC236}">
                    <a16:creationId xmlns:a16="http://schemas.microsoft.com/office/drawing/2014/main" id="{383E8C5C-A6BB-2348-8BD4-B226BEF0F3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096" y="2590420"/>
                <a:ext cx="1050181" cy="1050181"/>
              </a:xfrm>
              <a:prstGeom prst="rect">
                <a:avLst/>
              </a:prstGeom>
            </p:spPr>
          </p:pic>
        </p:grpSp>
      </p:grpSp>
      <p:sp>
        <p:nvSpPr>
          <p:cNvPr id="25" name="Titre 5">
            <a:extLst>
              <a:ext uri="{FF2B5EF4-FFF2-40B4-BE49-F238E27FC236}">
                <a16:creationId xmlns:a16="http://schemas.microsoft.com/office/drawing/2014/main" id="{13437A09-D9DE-2145-801F-E64A696A7830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CA" b="1" dirty="0">
                <a:latin typeface="Raleway" panose="020B0503030101060003" pitchFamily="34" charset="77"/>
              </a:rPr>
              <a:t>Trois souhaits!</a:t>
            </a:r>
          </a:p>
        </p:txBody>
      </p:sp>
      <p:pic>
        <p:nvPicPr>
          <p:cNvPr id="1026" name="Picture 2" descr="http://clipartmag.com/images/magic-wand-png-25.png">
            <a:extLst>
              <a:ext uri="{FF2B5EF4-FFF2-40B4-BE49-F238E27FC236}">
                <a16:creationId xmlns:a16="http://schemas.microsoft.com/office/drawing/2014/main" id="{77F8E1EC-685E-4438-BCF4-5C65A7BAA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05" y="2304727"/>
            <a:ext cx="2248546" cy="2248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76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>
            <a:extLst>
              <a:ext uri="{FF2B5EF4-FFF2-40B4-BE49-F238E27FC236}">
                <a16:creationId xmlns:a16="http://schemas.microsoft.com/office/drawing/2014/main" id="{BFA8035A-3A00-9E46-BFD4-827FE45AAE8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242791" y="-9427"/>
            <a:ext cx="3968715" cy="6174557"/>
          </a:xfrm>
          <a:custGeom>
            <a:avLst/>
            <a:gdLst>
              <a:gd name="connsiteX0" fmla="*/ 2309597 w 4039903"/>
              <a:gd name="connsiteY0" fmla="*/ 0 h 6174557"/>
              <a:gd name="connsiteX1" fmla="*/ 3629350 w 4039903"/>
              <a:gd name="connsiteY1" fmla="*/ 452487 h 6174557"/>
              <a:gd name="connsiteX2" fmla="*/ 4034702 w 4039903"/>
              <a:gd name="connsiteY2" fmla="*/ 1244338 h 6174557"/>
              <a:gd name="connsiteX3" fmla="*/ 3412533 w 4039903"/>
              <a:gd name="connsiteY3" fmla="*/ 2535811 h 6174557"/>
              <a:gd name="connsiteX4" fmla="*/ 471370 w 4039903"/>
              <a:gd name="connsiteY4" fmla="*/ 2837468 h 6174557"/>
              <a:gd name="connsiteX5" fmla="*/ 226273 w 4039903"/>
              <a:gd name="connsiteY5" fmla="*/ 3940404 h 6174557"/>
              <a:gd name="connsiteX6" fmla="*/ 2686669 w 4039903"/>
              <a:gd name="connsiteY6" fmla="*/ 5580668 h 6174557"/>
              <a:gd name="connsiteX7" fmla="*/ 2969473 w 4039903"/>
              <a:gd name="connsiteY7" fmla="*/ 6174557 h 6174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39903" h="6174557">
                <a:moveTo>
                  <a:pt x="2309597" y="0"/>
                </a:moveTo>
                <a:cubicBezTo>
                  <a:pt x="2825715" y="122548"/>
                  <a:pt x="3341833" y="245097"/>
                  <a:pt x="3629350" y="452487"/>
                </a:cubicBezTo>
                <a:cubicBezTo>
                  <a:pt x="3916868" y="659877"/>
                  <a:pt x="4070838" y="897117"/>
                  <a:pt x="4034702" y="1244338"/>
                </a:cubicBezTo>
                <a:cubicBezTo>
                  <a:pt x="3998566" y="1591559"/>
                  <a:pt x="4006422" y="2270289"/>
                  <a:pt x="3412533" y="2535811"/>
                </a:cubicBezTo>
                <a:cubicBezTo>
                  <a:pt x="2818644" y="2801333"/>
                  <a:pt x="1002413" y="2603369"/>
                  <a:pt x="471370" y="2837468"/>
                </a:cubicBezTo>
                <a:cubicBezTo>
                  <a:pt x="-59673" y="3071567"/>
                  <a:pt x="-142943" y="3483204"/>
                  <a:pt x="226273" y="3940404"/>
                </a:cubicBezTo>
                <a:cubicBezTo>
                  <a:pt x="595489" y="4397604"/>
                  <a:pt x="2229469" y="5208309"/>
                  <a:pt x="2686669" y="5580668"/>
                </a:cubicBezTo>
                <a:cubicBezTo>
                  <a:pt x="3143869" y="5953027"/>
                  <a:pt x="3056671" y="6063792"/>
                  <a:pt x="2969473" y="6174557"/>
                </a:cubicBezTo>
              </a:path>
            </a:pathLst>
          </a:custGeom>
          <a:noFill/>
          <a:ln w="19050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t>5</a:t>
            </a:fld>
            <a:endParaRPr lang="en-US" dirty="0"/>
          </a:p>
        </p:txBody>
      </p:sp>
      <p:sp>
        <p:nvSpPr>
          <p:cNvPr id="17" name="Rectangle 16"/>
          <p:cNvSpPr/>
          <p:nvPr>
            <p:custDataLst>
              <p:tags r:id="rId3"/>
            </p:custDataLst>
          </p:nvPr>
        </p:nvSpPr>
        <p:spPr>
          <a:xfrm>
            <a:off x="3395067" y="1690688"/>
            <a:ext cx="5467781" cy="1973583"/>
          </a:xfrm>
          <a:prstGeom prst="rect">
            <a:avLst/>
          </a:prstGeom>
          <a:solidFill>
            <a:schemeClr val="bg1"/>
          </a:solidFill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3200" b="1" u="sng" dirty="0">
                <a:solidFill>
                  <a:srgbClr val="2F5CEE"/>
                </a:solidFill>
                <a:latin typeface="Raleway" panose="020B0003030101060003" pitchFamily="34" charset="0"/>
              </a:rPr>
              <a:t>Liste des valeurs</a:t>
            </a:r>
          </a:p>
          <a:p>
            <a:pPr algn="ctr"/>
            <a:r>
              <a:rPr lang="fr-CA" sz="2400" dirty="0">
                <a:solidFill>
                  <a:srgbClr val="2F5CEE"/>
                </a:solidFill>
                <a:latin typeface="Raleway" panose="020B0003030101060003" pitchFamily="34" charset="0"/>
              </a:rPr>
              <a:t>Associe des valeurs aux souhaits inscrits au tableau.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2693641-AA9E-7046-804C-40EA7592CA6C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280758" y="3687528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latin typeface="Raleway" panose="020B0503030101060003" pitchFamily="34" charset="77"/>
              </a:rPr>
              <a:t>L’amitié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767BB58-E6EC-184B-9BF9-37E327D44312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539783" y="4842047"/>
            <a:ext cx="109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latin typeface="Raleway" panose="020B0503030101060003" pitchFamily="34" charset="77"/>
              </a:rPr>
              <a:t>L’amour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A68AEEA-9CCC-6C42-8670-6BBCC854BE9E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499201" y="4690323"/>
            <a:ext cx="1285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latin typeface="Raleway" panose="020B0503030101060003" pitchFamily="34" charset="77"/>
              </a:rPr>
              <a:t>La</a:t>
            </a:r>
            <a:r>
              <a:rPr lang="fr-FR" dirty="0">
                <a:latin typeface="Raleway" panose="020B0503030101060003" pitchFamily="34" charset="77"/>
              </a:rPr>
              <a:t> </a:t>
            </a:r>
            <a:r>
              <a:rPr lang="fr-FR" b="1" dirty="0">
                <a:latin typeface="Raleway" panose="020B0503030101060003" pitchFamily="34" charset="77"/>
              </a:rPr>
              <a:t>famille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CC343D9-D153-A143-868A-CFAA3FCA639B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11609" y="5484326"/>
            <a:ext cx="1297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latin typeface="Raleway" panose="020B0503030101060003" pitchFamily="34" charset="77"/>
              </a:rPr>
              <a:t>La</a:t>
            </a:r>
            <a:r>
              <a:rPr lang="fr-FR" dirty="0">
                <a:latin typeface="Raleway" panose="020B0503030101060003" pitchFamily="34" charset="77"/>
              </a:rPr>
              <a:t> </a:t>
            </a:r>
            <a:r>
              <a:rPr lang="fr-FR" b="1" dirty="0">
                <a:latin typeface="Raleway" panose="020B0503030101060003" pitchFamily="34" charset="77"/>
              </a:rPr>
              <a:t>fidélité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9A5D440-C37B-BE45-AB2E-47D614E9BD87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88313" y="3753680"/>
            <a:ext cx="1572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latin typeface="Raleway" panose="020B0503030101060003" pitchFamily="34" charset="77"/>
              </a:rPr>
              <a:t>La</a:t>
            </a:r>
            <a:r>
              <a:rPr lang="fr-FR" dirty="0">
                <a:latin typeface="Raleway" panose="020B0503030101060003" pitchFamily="34" charset="77"/>
              </a:rPr>
              <a:t> </a:t>
            </a:r>
            <a:r>
              <a:rPr lang="fr-FR" b="1" dirty="0">
                <a:latin typeface="Raleway" panose="020B0503030101060003" pitchFamily="34" charset="77"/>
              </a:rPr>
              <a:t>discipline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C04D3B2-5DA5-314C-934E-1E4486C06AD7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5844156" y="4777193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latin typeface="Raleway" panose="020B0503030101060003" pitchFamily="34" charset="77"/>
              </a:rPr>
              <a:t>La</a:t>
            </a:r>
            <a:r>
              <a:rPr lang="fr-FR" dirty="0">
                <a:latin typeface="Raleway" panose="020B0503030101060003" pitchFamily="34" charset="77"/>
              </a:rPr>
              <a:t> </a:t>
            </a:r>
            <a:r>
              <a:rPr lang="fr-FR" b="1" dirty="0">
                <a:latin typeface="Raleway" panose="020B0503030101060003" pitchFamily="34" charset="77"/>
              </a:rPr>
              <a:t>liberté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AEDC1E6-0FF0-A44A-B8DE-07769E1C3B3C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4532128" y="5717762"/>
            <a:ext cx="1362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latin typeface="Raleway" panose="020B0503030101060003" pitchFamily="34" charset="77"/>
              </a:rPr>
              <a:t>Le</a:t>
            </a:r>
            <a:r>
              <a:rPr lang="fr-FR" dirty="0">
                <a:latin typeface="Raleway" panose="020B0503030101060003" pitchFamily="34" charset="77"/>
              </a:rPr>
              <a:t> </a:t>
            </a:r>
            <a:r>
              <a:rPr lang="fr-FR" b="1" dirty="0">
                <a:latin typeface="Raleway" panose="020B0503030101060003" pitchFamily="34" charset="77"/>
              </a:rPr>
              <a:t>respect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7211437-4226-6547-8AEC-6C8839319470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3800939" y="3687528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latin typeface="Raleway" panose="020B0503030101060003" pitchFamily="34" charset="77"/>
              </a:rPr>
              <a:t>La</a:t>
            </a:r>
            <a:r>
              <a:rPr lang="fr-FR" dirty="0">
                <a:latin typeface="Raleway" panose="020B0503030101060003" pitchFamily="34" charset="77"/>
              </a:rPr>
              <a:t> </a:t>
            </a:r>
            <a:r>
              <a:rPr lang="fr-FR" b="1" dirty="0">
                <a:latin typeface="Raleway" panose="020B0503030101060003" pitchFamily="34" charset="77"/>
              </a:rPr>
              <a:t>santé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F95BAC4-19FF-E644-A2C7-55265526BE24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10796442" y="3743202"/>
            <a:ext cx="1239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latin typeface="Raleway" panose="020B0503030101060003" pitchFamily="34" charset="77"/>
              </a:rPr>
              <a:t>La</a:t>
            </a:r>
            <a:r>
              <a:rPr lang="fr-FR" dirty="0">
                <a:latin typeface="Raleway" panose="020B0503030101060003" pitchFamily="34" charset="77"/>
              </a:rPr>
              <a:t> </a:t>
            </a:r>
            <a:r>
              <a:rPr lang="fr-FR" b="1" dirty="0">
                <a:latin typeface="Raleway" panose="020B0503030101060003" pitchFamily="34" charset="77"/>
              </a:rPr>
              <a:t>justice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231B13D2-36E0-404A-9C2F-D65A5F67FA73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6919123" y="3651958"/>
            <a:ext cx="1476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latin typeface="Raleway" panose="020B0503030101060003" pitchFamily="34" charset="77"/>
              </a:rPr>
              <a:t>La</a:t>
            </a:r>
            <a:r>
              <a:rPr lang="fr-FR" dirty="0">
                <a:latin typeface="Raleway" panose="020B0503030101060003" pitchFamily="34" charset="77"/>
              </a:rPr>
              <a:t> </a:t>
            </a:r>
            <a:r>
              <a:rPr lang="fr-FR" b="1" dirty="0">
                <a:latin typeface="Raleway" panose="020B0503030101060003" pitchFamily="34" charset="77"/>
              </a:rPr>
              <a:t>patience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7D60E384-0662-E54D-89E3-5AB97F16B5F4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6437295" y="5565445"/>
            <a:ext cx="1154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latin typeface="Raleway" panose="020B0503030101060003" pitchFamily="34" charset="77"/>
              </a:rPr>
              <a:t>L’écoute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749F3733-2FB4-054C-9F64-31D299AC07EF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8022905" y="4247704"/>
            <a:ext cx="1309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latin typeface="Raleway" panose="020B0503030101060003" pitchFamily="34" charset="77"/>
              </a:rPr>
              <a:t>L’entraide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F2805FF8-EE88-EA4B-A42A-DD0A23DE7CCB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10433303" y="2556076"/>
            <a:ext cx="1524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latin typeface="Raleway" panose="020B0503030101060003" pitchFamily="34" charset="77"/>
              </a:rPr>
              <a:t>L’honnêteté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C929D633-6A33-8A4E-918C-0D93A72D8F57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11000648" y="5668992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latin typeface="Raleway" panose="020B0503030101060003" pitchFamily="34" charset="77"/>
              </a:rPr>
              <a:t>Le</a:t>
            </a:r>
            <a:r>
              <a:rPr lang="fr-FR" dirty="0">
                <a:latin typeface="Raleway" panose="020B0503030101060003" pitchFamily="34" charset="77"/>
              </a:rPr>
              <a:t> </a:t>
            </a:r>
            <a:r>
              <a:rPr lang="fr-FR" b="1" dirty="0">
                <a:latin typeface="Raleway" panose="020B0503030101060003" pitchFamily="34" charset="77"/>
              </a:rPr>
              <a:t>plaisir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8DCCE816-4FB3-4F40-9156-1B1AE81C2F0B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2037396" y="5763337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latin typeface="Raleway" panose="020B0503030101060003" pitchFamily="34" charset="77"/>
              </a:rPr>
              <a:t>La</a:t>
            </a:r>
            <a:r>
              <a:rPr lang="fr-FR" dirty="0">
                <a:latin typeface="Raleway" panose="020B0503030101060003" pitchFamily="34" charset="77"/>
              </a:rPr>
              <a:t> </a:t>
            </a:r>
            <a:r>
              <a:rPr lang="fr-FR" b="1" dirty="0">
                <a:latin typeface="Raleway" panose="020B0503030101060003" pitchFamily="34" charset="77"/>
              </a:rPr>
              <a:t>réussite</a:t>
            </a:r>
          </a:p>
        </p:txBody>
      </p:sp>
      <p:sp>
        <p:nvSpPr>
          <p:cNvPr id="26" name="Titre 5">
            <a:extLst>
              <a:ext uri="{FF2B5EF4-FFF2-40B4-BE49-F238E27FC236}">
                <a16:creationId xmlns:a16="http://schemas.microsoft.com/office/drawing/2014/main" id="{0C053C04-4DE7-894D-8EC4-C3C915C5233A}"/>
              </a:ext>
            </a:extLst>
          </p:cNvPr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CA" b="1" dirty="0">
                <a:latin typeface="Raleway" panose="020B0503030101060003" pitchFamily="34" charset="77"/>
              </a:rPr>
              <a:t>Trois souhaits !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534E109F-610B-43D2-8AB0-00BC80909E2C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7520900" y="5047160"/>
            <a:ext cx="2058577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fr-FR" b="1" dirty="0">
                <a:latin typeface="Raleway"/>
              </a:rPr>
              <a:t>L'environnement</a:t>
            </a:r>
            <a:endParaRPr lang="fr-FR" b="1" dirty="0">
              <a:latin typeface="Raleway" panose="020B0503030101060003" pitchFamily="34" charset="77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59A5D440-C37B-BE45-AB2E-47D614E9BD87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158043" y="2203252"/>
            <a:ext cx="1433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latin typeface="Raleway" panose="020B0503030101060003" pitchFamily="34" charset="77"/>
              </a:rPr>
              <a:t>Le courage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59A5D440-C37B-BE45-AB2E-47D614E9BD87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1302887" y="2850265"/>
            <a:ext cx="130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latin typeface="Raleway" panose="020B0503030101060003" pitchFamily="34" charset="77"/>
              </a:rPr>
              <a:t>L’honneur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59A5D440-C37B-BE45-AB2E-47D614E9BD87}"/>
              </a:ext>
            </a:extLst>
          </p:cNvPr>
          <p:cNvSpPr txBox="1"/>
          <p:nvPr>
            <p:custDataLst>
              <p:tags r:id="rId23"/>
            </p:custDataLst>
          </p:nvPr>
        </p:nvSpPr>
        <p:spPr>
          <a:xfrm>
            <a:off x="1893209" y="1961917"/>
            <a:ext cx="1213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latin typeface="Raleway" panose="020B0503030101060003" pitchFamily="34" charset="77"/>
              </a:rPr>
              <a:t>Le travail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AF95BAC4-19FF-E644-A2C7-55265526BE24}"/>
              </a:ext>
            </a:extLst>
          </p:cNvPr>
          <p:cNvSpPr txBox="1"/>
          <p:nvPr>
            <p:custDataLst>
              <p:tags r:id="rId24"/>
            </p:custDataLst>
          </p:nvPr>
        </p:nvSpPr>
        <p:spPr>
          <a:xfrm>
            <a:off x="9215499" y="3229145"/>
            <a:ext cx="1295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latin typeface="Raleway" panose="020B0503030101060003" pitchFamily="34" charset="77"/>
              </a:rPr>
              <a:t>La beauté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7D60E384-0662-E54D-89E3-5AB97F16B5F4}"/>
              </a:ext>
            </a:extLst>
          </p:cNvPr>
          <p:cNvSpPr txBox="1"/>
          <p:nvPr>
            <p:custDataLst>
              <p:tags r:id="rId25"/>
            </p:custDataLst>
          </p:nvPr>
        </p:nvSpPr>
        <p:spPr>
          <a:xfrm>
            <a:off x="8168513" y="5815425"/>
            <a:ext cx="1410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latin typeface="Raleway" panose="020B0503030101060003" pitchFamily="34" charset="77"/>
              </a:rPr>
              <a:t>La sécurité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7D60E384-0662-E54D-89E3-5AB97F16B5F4}"/>
              </a:ext>
            </a:extLst>
          </p:cNvPr>
          <p:cNvSpPr txBox="1"/>
          <p:nvPr>
            <p:custDataLst>
              <p:tags r:id="rId26"/>
            </p:custDataLst>
          </p:nvPr>
        </p:nvSpPr>
        <p:spPr>
          <a:xfrm>
            <a:off x="9015124" y="2027731"/>
            <a:ext cx="1495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latin typeface="Raleway" panose="020B0503030101060003" pitchFamily="34" charset="77"/>
              </a:rPr>
              <a:t>L’éducation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AF95BAC4-19FF-E644-A2C7-55265526BE24}"/>
              </a:ext>
            </a:extLst>
          </p:cNvPr>
          <p:cNvSpPr txBox="1"/>
          <p:nvPr>
            <p:custDataLst>
              <p:tags r:id="rId27"/>
            </p:custDataLst>
          </p:nvPr>
        </p:nvSpPr>
        <p:spPr>
          <a:xfrm>
            <a:off x="10006741" y="4416271"/>
            <a:ext cx="100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latin typeface="Raleway" panose="020B0503030101060003" pitchFamily="34" charset="77"/>
              </a:rPr>
              <a:t>L’effort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AF95BAC4-19FF-E644-A2C7-55265526BE24}"/>
              </a:ext>
            </a:extLst>
          </p:cNvPr>
          <p:cNvSpPr txBox="1"/>
          <p:nvPr>
            <p:custDataLst>
              <p:tags r:id="rId28"/>
            </p:custDataLst>
          </p:nvPr>
        </p:nvSpPr>
        <p:spPr>
          <a:xfrm>
            <a:off x="9900144" y="5146525"/>
            <a:ext cx="1354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latin typeface="Raleway" panose="020B0503030101060003" pitchFamily="34" charset="77"/>
              </a:rPr>
              <a:t>Le pouvoir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231B13D2-36E0-404A-9C2F-D65A5F67FA73}"/>
              </a:ext>
            </a:extLst>
          </p:cNvPr>
          <p:cNvSpPr txBox="1"/>
          <p:nvPr>
            <p:custDataLst>
              <p:tags r:id="rId29"/>
            </p:custDataLst>
          </p:nvPr>
        </p:nvSpPr>
        <p:spPr>
          <a:xfrm>
            <a:off x="5029943" y="4150361"/>
            <a:ext cx="1386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latin typeface="Raleway" panose="020B0503030101060003" pitchFamily="34" charset="77"/>
              </a:rPr>
              <a:t>Le partage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9F4A1D40-1E22-CA43-9F06-6EBF3B40828B}"/>
              </a:ext>
            </a:extLst>
          </p:cNvPr>
          <p:cNvSpPr txBox="1"/>
          <p:nvPr>
            <p:custDataLst>
              <p:tags r:id="rId30"/>
            </p:custDataLst>
          </p:nvPr>
        </p:nvSpPr>
        <p:spPr>
          <a:xfrm>
            <a:off x="4495823" y="3314260"/>
            <a:ext cx="35413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>
                <a:latin typeface="Raleway" panose="020B0503030101060003" pitchFamily="34" charset="77"/>
              </a:rPr>
              <a:t>Inspirée de </a:t>
            </a:r>
            <a:r>
              <a:rPr lang="fr-FR" sz="800" dirty="0" err="1">
                <a:latin typeface="Raleway" panose="020B0503030101060003" pitchFamily="34" charset="77"/>
              </a:rPr>
              <a:t>Alloprof</a:t>
            </a:r>
            <a:r>
              <a:rPr lang="fr-FR" sz="800" dirty="0">
                <a:latin typeface="Raleway" panose="020B0503030101060003" pitchFamily="34" charset="77"/>
              </a:rPr>
              <a:t> : </a:t>
            </a:r>
            <a:r>
              <a:rPr lang="fr-FR" sz="800" dirty="0">
                <a:latin typeface="Raleway" panose="020B0503030101060003" pitchFamily="34" charset="77"/>
                <a:hlinkClick r:id="rId32"/>
              </a:rPr>
              <a:t>http://www.alloprof.qc.ca/BV/pages/f1603.aspx</a:t>
            </a:r>
            <a:endParaRPr lang="fr-FR" sz="800" dirty="0">
              <a:latin typeface="Raleway" panose="020B05030301010600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75920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/>
          <p:nvPr>
            <p:custDataLst>
              <p:tags r:id="rId1"/>
            </p:custDataLst>
          </p:nvPr>
        </p:nvSpPr>
        <p:spPr>
          <a:xfrm>
            <a:off x="4923805" y="0"/>
            <a:ext cx="2563849" cy="6146276"/>
          </a:xfrm>
          <a:custGeom>
            <a:avLst/>
            <a:gdLst>
              <a:gd name="connsiteX0" fmla="*/ 1665531 w 2563849"/>
              <a:gd name="connsiteY0" fmla="*/ 0 h 6146276"/>
              <a:gd name="connsiteX1" fmla="*/ 854826 w 2563849"/>
              <a:gd name="connsiteY1" fmla="*/ 801278 h 6146276"/>
              <a:gd name="connsiteX2" fmla="*/ 1363873 w 2563849"/>
              <a:gd name="connsiteY2" fmla="*/ 1564849 h 6146276"/>
              <a:gd name="connsiteX3" fmla="*/ 279791 w 2563849"/>
              <a:gd name="connsiteY3" fmla="*/ 2318994 h 6146276"/>
              <a:gd name="connsiteX4" fmla="*/ 62974 w 2563849"/>
              <a:gd name="connsiteY4" fmla="*/ 3393649 h 6146276"/>
              <a:gd name="connsiteX5" fmla="*/ 1213044 w 2563849"/>
              <a:gd name="connsiteY5" fmla="*/ 3930977 h 6146276"/>
              <a:gd name="connsiteX6" fmla="*/ 2504517 w 2563849"/>
              <a:gd name="connsiteY6" fmla="*/ 4713402 h 6146276"/>
              <a:gd name="connsiteX7" fmla="*/ 2155725 w 2563849"/>
              <a:gd name="connsiteY7" fmla="*/ 5429839 h 6146276"/>
              <a:gd name="connsiteX8" fmla="*/ 477754 w 2563849"/>
              <a:gd name="connsiteY8" fmla="*/ 6146276 h 6146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3849" h="6146276">
                <a:moveTo>
                  <a:pt x="1665531" y="0"/>
                </a:moveTo>
                <a:cubicBezTo>
                  <a:pt x="1285316" y="270235"/>
                  <a:pt x="905102" y="540470"/>
                  <a:pt x="854826" y="801278"/>
                </a:cubicBezTo>
                <a:cubicBezTo>
                  <a:pt x="804550" y="1062086"/>
                  <a:pt x="1459712" y="1311896"/>
                  <a:pt x="1363873" y="1564849"/>
                </a:cubicBezTo>
                <a:cubicBezTo>
                  <a:pt x="1268034" y="1817802"/>
                  <a:pt x="496607" y="2014194"/>
                  <a:pt x="279791" y="2318994"/>
                </a:cubicBezTo>
                <a:cubicBezTo>
                  <a:pt x="62975" y="2623794"/>
                  <a:pt x="-92568" y="3124985"/>
                  <a:pt x="62974" y="3393649"/>
                </a:cubicBezTo>
                <a:cubicBezTo>
                  <a:pt x="218516" y="3662313"/>
                  <a:pt x="806120" y="3711018"/>
                  <a:pt x="1213044" y="3930977"/>
                </a:cubicBezTo>
                <a:cubicBezTo>
                  <a:pt x="1619968" y="4150936"/>
                  <a:pt x="2347404" y="4463592"/>
                  <a:pt x="2504517" y="4713402"/>
                </a:cubicBezTo>
                <a:cubicBezTo>
                  <a:pt x="2661630" y="4963212"/>
                  <a:pt x="2493519" y="5191027"/>
                  <a:pt x="2155725" y="5429839"/>
                </a:cubicBezTo>
                <a:cubicBezTo>
                  <a:pt x="1817931" y="5668651"/>
                  <a:pt x="1147842" y="5907463"/>
                  <a:pt x="477754" y="6146276"/>
                </a:cubicBezTo>
              </a:path>
            </a:pathLst>
          </a:custGeom>
          <a:noFill/>
          <a:ln w="19050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t>6</a:t>
            </a:fld>
            <a:endParaRPr lang="en-US" dirty="0"/>
          </a:p>
        </p:txBody>
      </p:sp>
      <p:sp>
        <p:nvSpPr>
          <p:cNvPr id="11" name="Rectangle 10"/>
          <p:cNvSpPr/>
          <p:nvPr>
            <p:custDataLst>
              <p:tags r:id="rId3"/>
            </p:custDataLst>
          </p:nvPr>
        </p:nvSpPr>
        <p:spPr>
          <a:xfrm>
            <a:off x="3142757" y="1735003"/>
            <a:ext cx="7062788" cy="1154312"/>
          </a:xfrm>
          <a:prstGeom prst="rect">
            <a:avLst/>
          </a:prstGeom>
          <a:solidFill>
            <a:schemeClr val="bg1"/>
          </a:solidFill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800" b="1" dirty="0">
                <a:solidFill>
                  <a:srgbClr val="2F5CEE"/>
                </a:solidFill>
                <a:latin typeface="Raleway" panose="020B0003030101060003" pitchFamily="34" charset="0"/>
              </a:rPr>
              <a:t>Qu’est-ce qu’une valeur? </a:t>
            </a:r>
          </a:p>
        </p:txBody>
      </p:sp>
      <p:grpSp>
        <p:nvGrpSpPr>
          <p:cNvPr id="16" name="Groupe 15"/>
          <p:cNvGrpSpPr/>
          <p:nvPr>
            <p:custDataLst>
              <p:tags r:id="rId4"/>
            </p:custDataLst>
          </p:nvPr>
        </p:nvGrpSpPr>
        <p:grpSpPr>
          <a:xfrm>
            <a:off x="2906755" y="1584213"/>
            <a:ext cx="472003" cy="471600"/>
            <a:chOff x="538191" y="2590420"/>
            <a:chExt cx="1105989" cy="1061216"/>
          </a:xfrm>
        </p:grpSpPr>
        <p:sp>
          <p:nvSpPr>
            <p:cNvPr id="17" name="Ellipse 16"/>
            <p:cNvSpPr/>
            <p:nvPr/>
          </p:nvSpPr>
          <p:spPr>
            <a:xfrm>
              <a:off x="538191" y="2590420"/>
              <a:ext cx="1105989" cy="106121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096" y="2590420"/>
              <a:ext cx="1050181" cy="1050181"/>
            </a:xfrm>
            <a:prstGeom prst="rect">
              <a:avLst/>
            </a:prstGeom>
          </p:spPr>
        </p:pic>
      </p:grpSp>
      <p:sp>
        <p:nvSpPr>
          <p:cNvPr id="12" name="Rectangle à coins arrondis 11"/>
          <p:cNvSpPr/>
          <p:nvPr>
            <p:custDataLst>
              <p:tags r:id="rId5"/>
            </p:custDataLst>
          </p:nvPr>
        </p:nvSpPr>
        <p:spPr>
          <a:xfrm>
            <a:off x="2918664" y="3269997"/>
            <a:ext cx="7403634" cy="2575218"/>
          </a:xfrm>
          <a:prstGeom prst="roundRect">
            <a:avLst/>
          </a:prstGeom>
          <a:solidFill>
            <a:srgbClr val="86C4A7"/>
          </a:solidFill>
          <a:ln>
            <a:solidFill>
              <a:srgbClr val="86C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300" dirty="0">
                <a:latin typeface="Raleway" panose="020B0503030101060003" pitchFamily="34" charset="0"/>
              </a:rPr>
              <a:t>Les valeurs sont «les désirs les plus chers à notre cœur, ce que nous souhaitons défendre et la façon dont nous voulons échanger avec le monde qui nous entoure; elles représentent les principes directeurs qui nous guident et nous motivent tout au long de notre vie». </a:t>
            </a:r>
            <a:endParaRPr lang="fr-CA" sz="2300" b="1" i="1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sp>
        <p:nvSpPr>
          <p:cNvPr id="14" name="Titre 5">
            <a:extLst>
              <a:ext uri="{FF2B5EF4-FFF2-40B4-BE49-F238E27FC236}">
                <a16:creationId xmlns:a16="http://schemas.microsoft.com/office/drawing/2014/main" id="{455421DF-A1C0-DA46-9C08-9154A8DE0702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CA" b="1" dirty="0">
                <a:latin typeface="Raleway" panose="020B0503030101060003" pitchFamily="34" charset="77"/>
              </a:rPr>
              <a:t>Trois souhaits!</a:t>
            </a:r>
          </a:p>
        </p:txBody>
      </p:sp>
    </p:spTree>
    <p:extLst>
      <p:ext uri="{BB962C8B-B14F-4D97-AF65-F5344CB8AC3E}">
        <p14:creationId xmlns:p14="http://schemas.microsoft.com/office/powerpoint/2010/main" val="417890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t>7</a:t>
            </a:fld>
            <a:endParaRPr lang="en-US" dirty="0"/>
          </a:p>
        </p:txBody>
      </p:sp>
      <p:sp>
        <p:nvSpPr>
          <p:cNvPr id="12" name="Forme libre 11">
            <a:extLst>
              <a:ext uri="{FF2B5EF4-FFF2-40B4-BE49-F238E27FC236}">
                <a16:creationId xmlns:a16="http://schemas.microsoft.com/office/drawing/2014/main" id="{FA29F488-FE39-A14A-803C-1E82D9DF440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242791" y="-9427"/>
            <a:ext cx="3968715" cy="6174557"/>
          </a:xfrm>
          <a:custGeom>
            <a:avLst/>
            <a:gdLst>
              <a:gd name="connsiteX0" fmla="*/ 2309597 w 4039903"/>
              <a:gd name="connsiteY0" fmla="*/ 0 h 6174557"/>
              <a:gd name="connsiteX1" fmla="*/ 3629350 w 4039903"/>
              <a:gd name="connsiteY1" fmla="*/ 452487 h 6174557"/>
              <a:gd name="connsiteX2" fmla="*/ 4034702 w 4039903"/>
              <a:gd name="connsiteY2" fmla="*/ 1244338 h 6174557"/>
              <a:gd name="connsiteX3" fmla="*/ 3412533 w 4039903"/>
              <a:gd name="connsiteY3" fmla="*/ 2535811 h 6174557"/>
              <a:gd name="connsiteX4" fmla="*/ 471370 w 4039903"/>
              <a:gd name="connsiteY4" fmla="*/ 2837468 h 6174557"/>
              <a:gd name="connsiteX5" fmla="*/ 226273 w 4039903"/>
              <a:gd name="connsiteY5" fmla="*/ 3940404 h 6174557"/>
              <a:gd name="connsiteX6" fmla="*/ 2686669 w 4039903"/>
              <a:gd name="connsiteY6" fmla="*/ 5580668 h 6174557"/>
              <a:gd name="connsiteX7" fmla="*/ 2969473 w 4039903"/>
              <a:gd name="connsiteY7" fmla="*/ 6174557 h 6174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39903" h="6174557">
                <a:moveTo>
                  <a:pt x="2309597" y="0"/>
                </a:moveTo>
                <a:cubicBezTo>
                  <a:pt x="2825715" y="122548"/>
                  <a:pt x="3341833" y="245097"/>
                  <a:pt x="3629350" y="452487"/>
                </a:cubicBezTo>
                <a:cubicBezTo>
                  <a:pt x="3916868" y="659877"/>
                  <a:pt x="4070838" y="897117"/>
                  <a:pt x="4034702" y="1244338"/>
                </a:cubicBezTo>
                <a:cubicBezTo>
                  <a:pt x="3998566" y="1591559"/>
                  <a:pt x="4006422" y="2270289"/>
                  <a:pt x="3412533" y="2535811"/>
                </a:cubicBezTo>
                <a:cubicBezTo>
                  <a:pt x="2818644" y="2801333"/>
                  <a:pt x="1002413" y="2603369"/>
                  <a:pt x="471370" y="2837468"/>
                </a:cubicBezTo>
                <a:cubicBezTo>
                  <a:pt x="-59673" y="3071567"/>
                  <a:pt x="-142943" y="3483204"/>
                  <a:pt x="226273" y="3940404"/>
                </a:cubicBezTo>
                <a:cubicBezTo>
                  <a:pt x="595489" y="4397604"/>
                  <a:pt x="2229469" y="5208309"/>
                  <a:pt x="2686669" y="5580668"/>
                </a:cubicBezTo>
                <a:cubicBezTo>
                  <a:pt x="3143869" y="5953027"/>
                  <a:pt x="3056671" y="6063792"/>
                  <a:pt x="2969473" y="6174557"/>
                </a:cubicBezTo>
              </a:path>
            </a:pathLst>
          </a:custGeom>
          <a:noFill/>
          <a:ln w="19050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BD360A7B-3F42-BB4F-8398-251DEBBDBFD4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1442170" y="1235133"/>
            <a:ext cx="6237031" cy="995975"/>
            <a:chOff x="204308" y="3429000"/>
            <a:chExt cx="6237031" cy="995975"/>
          </a:xfrm>
        </p:grpSpPr>
        <p:sp>
          <p:nvSpPr>
            <p:cNvPr id="10" name="Rectangle 9"/>
            <p:cNvSpPr/>
            <p:nvPr>
              <p:custDataLst>
                <p:tags r:id="rId9"/>
              </p:custDataLst>
            </p:nvPr>
          </p:nvSpPr>
          <p:spPr>
            <a:xfrm>
              <a:off x="534853" y="3461910"/>
              <a:ext cx="5906486" cy="96306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2F5C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sz="2800" i="1" dirty="0">
                  <a:solidFill>
                    <a:srgbClr val="2F5CEE"/>
                  </a:solidFill>
                  <a:latin typeface="Raleway" panose="020B0003030101060003" pitchFamily="34" charset="0"/>
                </a:rPr>
                <a:t>Pourquoi est-il important de reconnaître tes valeurs?</a:t>
              </a:r>
            </a:p>
          </p:txBody>
        </p:sp>
        <p:grpSp>
          <p:nvGrpSpPr>
            <p:cNvPr id="17" name="Groupe 16">
              <a:extLst>
                <a:ext uri="{FF2B5EF4-FFF2-40B4-BE49-F238E27FC236}">
                  <a16:creationId xmlns:a16="http://schemas.microsoft.com/office/drawing/2014/main" id="{39B73449-5727-40CE-A3FB-95136A935954}"/>
                </a:ext>
              </a:extLst>
            </p:cNvPr>
            <p:cNvGrpSpPr/>
            <p:nvPr>
              <p:custDataLst>
                <p:tags r:id="rId10"/>
              </p:custDataLst>
            </p:nvPr>
          </p:nvGrpSpPr>
          <p:grpSpPr>
            <a:xfrm>
              <a:off x="204308" y="3429000"/>
              <a:ext cx="482350" cy="471600"/>
              <a:chOff x="538191" y="2590420"/>
              <a:chExt cx="1130233" cy="1061216"/>
            </a:xfrm>
          </p:grpSpPr>
          <p:sp>
            <p:nvSpPr>
              <p:cNvPr id="18" name="Ellipse 17">
                <a:extLst>
                  <a:ext uri="{FF2B5EF4-FFF2-40B4-BE49-F238E27FC236}">
                    <a16:creationId xmlns:a16="http://schemas.microsoft.com/office/drawing/2014/main" id="{42D7537E-0A7B-4777-AC27-F9EFA87C9D9F}"/>
                  </a:ext>
                </a:extLst>
              </p:cNvPr>
              <p:cNvSpPr/>
              <p:nvPr/>
            </p:nvSpPr>
            <p:spPr>
              <a:xfrm>
                <a:off x="538191" y="2590420"/>
                <a:ext cx="1105989" cy="10612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pic>
            <p:nvPicPr>
              <p:cNvPr id="19" name="Image 18">
                <a:extLst>
                  <a:ext uri="{FF2B5EF4-FFF2-40B4-BE49-F238E27FC236}">
                    <a16:creationId xmlns:a16="http://schemas.microsoft.com/office/drawing/2014/main" id="{CFFCACC0-CF64-4B80-9E0E-B134CDDF7D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8243" y="2595938"/>
                <a:ext cx="1050181" cy="1050181"/>
              </a:xfrm>
              <a:prstGeom prst="rect">
                <a:avLst/>
              </a:prstGeom>
            </p:spPr>
          </p:pic>
        </p:grpSp>
      </p:grpSp>
      <p:sp>
        <p:nvSpPr>
          <p:cNvPr id="16" name="Rectangle 15"/>
          <p:cNvSpPr/>
          <p:nvPr>
            <p:custDataLst>
              <p:tags r:id="rId4"/>
            </p:custDataLst>
          </p:nvPr>
        </p:nvSpPr>
        <p:spPr>
          <a:xfrm>
            <a:off x="3124700" y="4729995"/>
            <a:ext cx="7046082" cy="1220186"/>
          </a:xfrm>
          <a:prstGeom prst="rect">
            <a:avLst/>
          </a:prstGeom>
          <a:solidFill>
            <a:schemeClr val="bg1"/>
          </a:solidFill>
          <a:ln w="28575">
            <a:solidFill>
              <a:srgbClr val="86C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800" b="1" dirty="0">
                <a:solidFill>
                  <a:srgbClr val="86C4A7"/>
                </a:solidFill>
                <a:latin typeface="Raleway" panose="020B0003030101060003" pitchFamily="34" charset="0"/>
              </a:rPr>
              <a:t>Choisis un souhait et inscris la </a:t>
            </a:r>
            <a:r>
              <a:rPr lang="fr-CA" sz="2800" b="1" dirty="0">
                <a:solidFill>
                  <a:srgbClr val="86C4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 panose="020B0003030101060003" pitchFamily="34" charset="0"/>
              </a:rPr>
              <a:t>valeur</a:t>
            </a:r>
            <a:r>
              <a:rPr lang="fr-CA" sz="2800" b="1" dirty="0">
                <a:solidFill>
                  <a:srgbClr val="86C4A7"/>
                </a:solidFill>
                <a:latin typeface="Raleway" panose="020B0003030101060003" pitchFamily="34" charset="0"/>
              </a:rPr>
              <a:t> qui y est associée sur ta fiche</a:t>
            </a:r>
            <a:r>
              <a:rPr lang="fr-CA" sz="2800" b="1" i="1" dirty="0">
                <a:solidFill>
                  <a:srgbClr val="86C4A7"/>
                </a:solidFill>
                <a:latin typeface="Raleway" panose="020B0003030101060003" pitchFamily="34" charset="0"/>
              </a:rPr>
              <a:t>.</a:t>
            </a:r>
          </a:p>
        </p:txBody>
      </p:sp>
      <p:sp>
        <p:nvSpPr>
          <p:cNvPr id="20" name="Titre 5">
            <a:extLst>
              <a:ext uri="{FF2B5EF4-FFF2-40B4-BE49-F238E27FC236}">
                <a16:creationId xmlns:a16="http://schemas.microsoft.com/office/drawing/2014/main" id="{22CDA401-3182-0845-97A1-42965EEAF9A0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835152" y="0"/>
            <a:ext cx="10515600" cy="1325563"/>
          </a:xfrm>
        </p:spPr>
        <p:txBody>
          <a:bodyPr/>
          <a:lstStyle/>
          <a:p>
            <a:r>
              <a:rPr lang="fr-CA" b="1" dirty="0">
                <a:latin typeface="Raleway" panose="020B0503030101060003" pitchFamily="34" charset="77"/>
              </a:rPr>
              <a:t>Trois souhaits!</a:t>
            </a:r>
          </a:p>
        </p:txBody>
      </p: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BD360A7B-3F42-BB4F-8398-251DEBBDBFD4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3116679" y="2453101"/>
            <a:ext cx="8832097" cy="1870725"/>
            <a:chOff x="1489813" y="4103120"/>
            <a:chExt cx="5644912" cy="1107409"/>
          </a:xfrm>
        </p:grpSpPr>
        <p:sp>
          <p:nvSpPr>
            <p:cNvPr id="34" name="Rectangle 33"/>
            <p:cNvSpPr/>
            <p:nvPr>
              <p:custDataLst>
                <p:tags r:id="rId7"/>
              </p:custDataLst>
            </p:nvPr>
          </p:nvSpPr>
          <p:spPr>
            <a:xfrm>
              <a:off x="1677046" y="4247464"/>
              <a:ext cx="5457679" cy="96306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2F5C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sz="2800" i="1" dirty="0">
                  <a:solidFill>
                    <a:srgbClr val="2F5CEE"/>
                  </a:solidFill>
                  <a:latin typeface="Raleway" panose="020B0003030101060003" pitchFamily="34" charset="0"/>
                </a:rPr>
                <a:t>Est-ce que tes valeurs devraient être les mêmes que celles des autres?</a:t>
              </a:r>
            </a:p>
          </p:txBody>
        </p:sp>
        <p:grpSp>
          <p:nvGrpSpPr>
            <p:cNvPr id="35" name="Groupe 34">
              <a:extLst>
                <a:ext uri="{FF2B5EF4-FFF2-40B4-BE49-F238E27FC236}">
                  <a16:creationId xmlns:a16="http://schemas.microsoft.com/office/drawing/2014/main" id="{39B73449-5727-40CE-A3FB-95136A935954}"/>
                </a:ext>
              </a:extLst>
            </p:cNvPr>
            <p:cNvGrpSpPr/>
            <p:nvPr>
              <p:custDataLst>
                <p:tags r:id="rId8"/>
              </p:custDataLst>
            </p:nvPr>
          </p:nvGrpSpPr>
          <p:grpSpPr>
            <a:xfrm>
              <a:off x="1489813" y="4103120"/>
              <a:ext cx="523662" cy="471600"/>
              <a:chOff x="3550364" y="4107357"/>
              <a:chExt cx="1227036" cy="1061216"/>
            </a:xfrm>
          </p:grpSpPr>
          <p:sp>
            <p:nvSpPr>
              <p:cNvPr id="36" name="Ellipse 35">
                <a:extLst>
                  <a:ext uri="{FF2B5EF4-FFF2-40B4-BE49-F238E27FC236}">
                    <a16:creationId xmlns:a16="http://schemas.microsoft.com/office/drawing/2014/main" id="{42D7537E-0A7B-4777-AC27-F9EFA87C9D9F}"/>
                  </a:ext>
                </a:extLst>
              </p:cNvPr>
              <p:cNvSpPr/>
              <p:nvPr/>
            </p:nvSpPr>
            <p:spPr>
              <a:xfrm>
                <a:off x="3671410" y="4107357"/>
                <a:ext cx="1105990" cy="10612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pic>
            <p:nvPicPr>
              <p:cNvPr id="37" name="Image 36">
                <a:extLst>
                  <a:ext uri="{FF2B5EF4-FFF2-40B4-BE49-F238E27FC236}">
                    <a16:creationId xmlns:a16="http://schemas.microsoft.com/office/drawing/2014/main" id="{CFFCACC0-CF64-4B80-9E0E-B134CDDF7D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50364" y="4145838"/>
                <a:ext cx="1050181" cy="842099"/>
              </a:xfrm>
              <a:prstGeom prst="rect">
                <a:avLst/>
              </a:prstGeom>
            </p:spPr>
          </p:pic>
        </p:grpSp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6DBEC045-86E4-4845-91C3-A2EE4082E56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2990" y="2761307"/>
            <a:ext cx="1611583" cy="325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00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e libre 8"/>
          <p:cNvSpPr/>
          <p:nvPr>
            <p:custDataLst>
              <p:tags r:id="rId1"/>
            </p:custDataLst>
          </p:nvPr>
        </p:nvSpPr>
        <p:spPr>
          <a:xfrm>
            <a:off x="3780064" y="0"/>
            <a:ext cx="2775858" cy="6146276"/>
          </a:xfrm>
          <a:custGeom>
            <a:avLst/>
            <a:gdLst>
              <a:gd name="connsiteX0" fmla="*/ 1665531 w 2563849"/>
              <a:gd name="connsiteY0" fmla="*/ 0 h 6146276"/>
              <a:gd name="connsiteX1" fmla="*/ 854826 w 2563849"/>
              <a:gd name="connsiteY1" fmla="*/ 801278 h 6146276"/>
              <a:gd name="connsiteX2" fmla="*/ 1363873 w 2563849"/>
              <a:gd name="connsiteY2" fmla="*/ 1564849 h 6146276"/>
              <a:gd name="connsiteX3" fmla="*/ 279791 w 2563849"/>
              <a:gd name="connsiteY3" fmla="*/ 2318994 h 6146276"/>
              <a:gd name="connsiteX4" fmla="*/ 62974 w 2563849"/>
              <a:gd name="connsiteY4" fmla="*/ 3393649 h 6146276"/>
              <a:gd name="connsiteX5" fmla="*/ 1213044 w 2563849"/>
              <a:gd name="connsiteY5" fmla="*/ 3930977 h 6146276"/>
              <a:gd name="connsiteX6" fmla="*/ 2504517 w 2563849"/>
              <a:gd name="connsiteY6" fmla="*/ 4713402 h 6146276"/>
              <a:gd name="connsiteX7" fmla="*/ 2155725 w 2563849"/>
              <a:gd name="connsiteY7" fmla="*/ 5429839 h 6146276"/>
              <a:gd name="connsiteX8" fmla="*/ 477754 w 2563849"/>
              <a:gd name="connsiteY8" fmla="*/ 6146276 h 6146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3849" h="6146276">
                <a:moveTo>
                  <a:pt x="1665531" y="0"/>
                </a:moveTo>
                <a:cubicBezTo>
                  <a:pt x="1285316" y="270235"/>
                  <a:pt x="905102" y="540470"/>
                  <a:pt x="854826" y="801278"/>
                </a:cubicBezTo>
                <a:cubicBezTo>
                  <a:pt x="804550" y="1062086"/>
                  <a:pt x="1459712" y="1311896"/>
                  <a:pt x="1363873" y="1564849"/>
                </a:cubicBezTo>
                <a:cubicBezTo>
                  <a:pt x="1268034" y="1817802"/>
                  <a:pt x="496607" y="2014194"/>
                  <a:pt x="279791" y="2318994"/>
                </a:cubicBezTo>
                <a:cubicBezTo>
                  <a:pt x="62975" y="2623794"/>
                  <a:pt x="-92568" y="3124985"/>
                  <a:pt x="62974" y="3393649"/>
                </a:cubicBezTo>
                <a:cubicBezTo>
                  <a:pt x="218516" y="3662313"/>
                  <a:pt x="806120" y="3711018"/>
                  <a:pt x="1213044" y="3930977"/>
                </a:cubicBezTo>
                <a:cubicBezTo>
                  <a:pt x="1619968" y="4150936"/>
                  <a:pt x="2347404" y="4463592"/>
                  <a:pt x="2504517" y="4713402"/>
                </a:cubicBezTo>
                <a:cubicBezTo>
                  <a:pt x="2661630" y="4963212"/>
                  <a:pt x="2493519" y="5191027"/>
                  <a:pt x="2155725" y="5429839"/>
                </a:cubicBezTo>
                <a:cubicBezTo>
                  <a:pt x="1817931" y="5668651"/>
                  <a:pt x="1147842" y="5907463"/>
                  <a:pt x="477754" y="6146276"/>
                </a:cubicBezTo>
              </a:path>
            </a:pathLst>
          </a:custGeom>
          <a:noFill/>
          <a:ln w="19050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t>8</a:t>
            </a:fld>
            <a:endParaRPr lang="en-US" dirty="0"/>
          </a:p>
        </p:txBody>
      </p:sp>
      <p:sp>
        <p:nvSpPr>
          <p:cNvPr id="8" name="Titre 5">
            <a:extLst>
              <a:ext uri="{FF2B5EF4-FFF2-40B4-BE49-F238E27FC236}">
                <a16:creationId xmlns:a16="http://schemas.microsoft.com/office/drawing/2014/main" id="{75C82A81-DE36-444D-A433-1308B25BB36C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b="1" dirty="0">
                <a:latin typeface="Raleway" panose="020B0503030101060003" pitchFamily="34" charset="77"/>
              </a:rPr>
              <a:t>Sacha et la comparaison sociale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6FE2DE3-4336-4059-A47A-4D74A9A43AE2}"/>
              </a:ext>
            </a:extLst>
          </p:cNvPr>
          <p:cNvSpPr txBox="1"/>
          <p:nvPr/>
        </p:nvSpPr>
        <p:spPr>
          <a:xfrm>
            <a:off x="1305363" y="5416417"/>
            <a:ext cx="10777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 remets pas ta valeur entre les mains des autres! – Partie 1</a:t>
            </a:r>
          </a:p>
        </p:txBody>
      </p:sp>
      <p:pic>
        <p:nvPicPr>
          <p:cNvPr id="2" name="Média en ligne 1" title="Atelier 4: Ne remet pas ta valeur entre les mains des autres! - Partie 1">
            <a:hlinkClick r:id="" action="ppaction://media"/>
            <a:extLst>
              <a:ext uri="{FF2B5EF4-FFF2-40B4-BE49-F238E27FC236}">
                <a16:creationId xmlns:a16="http://schemas.microsoft.com/office/drawing/2014/main" id="{13BEE09B-99B8-4047-9992-9B3E5D532E05}"/>
              </a:ext>
            </a:extLst>
          </p:cNvPr>
          <p:cNvPicPr>
            <a:picLocks noRot="1" noChangeAspect="1"/>
          </p:cNvPicPr>
          <p:nvPr>
            <a:videoFile r:link="rId4"/>
          </p:nvPr>
        </p:nvPicPr>
        <p:blipFill>
          <a:blip r:embed="rId6"/>
          <a:stretch>
            <a:fillRect/>
          </a:stretch>
        </p:blipFill>
        <p:spPr>
          <a:xfrm>
            <a:off x="3604872" y="1997626"/>
            <a:ext cx="4982255" cy="281497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95816" y="5831026"/>
            <a:ext cx="36589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" dirty="0">
                <a:latin typeface="Raleway" panose="020B0503030101060003"/>
                <a:hlinkClick r:id="rId7"/>
              </a:rPr>
              <a:t>https://youtu.be/XnnUgDnvZWk</a:t>
            </a:r>
            <a:endParaRPr lang="fr-CA" sz="2000" dirty="0">
              <a:latin typeface="Raleway" panose="020B0503030101060003"/>
            </a:endParaRPr>
          </a:p>
          <a:p>
            <a:endParaRPr lang="fr-CA" sz="2000" dirty="0">
              <a:latin typeface="Raleway" panose="020B0503030101060003"/>
            </a:endParaRPr>
          </a:p>
        </p:txBody>
      </p:sp>
    </p:spTree>
    <p:extLst>
      <p:ext uri="{BB962C8B-B14F-4D97-AF65-F5344CB8AC3E}">
        <p14:creationId xmlns:p14="http://schemas.microsoft.com/office/powerpoint/2010/main" val="108740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t>9</a:t>
            </a:fld>
            <a:endParaRPr lang="en-US" dirty="0"/>
          </a:p>
        </p:txBody>
      </p:sp>
      <p:sp>
        <p:nvSpPr>
          <p:cNvPr id="18" name="Forme libre 17"/>
          <p:cNvSpPr/>
          <p:nvPr>
            <p:custDataLst>
              <p:tags r:id="rId2"/>
            </p:custDataLst>
          </p:nvPr>
        </p:nvSpPr>
        <p:spPr>
          <a:xfrm>
            <a:off x="4923805" y="0"/>
            <a:ext cx="2563849" cy="6146276"/>
          </a:xfrm>
          <a:custGeom>
            <a:avLst/>
            <a:gdLst>
              <a:gd name="connsiteX0" fmla="*/ 1665531 w 2563849"/>
              <a:gd name="connsiteY0" fmla="*/ 0 h 6146276"/>
              <a:gd name="connsiteX1" fmla="*/ 854826 w 2563849"/>
              <a:gd name="connsiteY1" fmla="*/ 801278 h 6146276"/>
              <a:gd name="connsiteX2" fmla="*/ 1363873 w 2563849"/>
              <a:gd name="connsiteY2" fmla="*/ 1564849 h 6146276"/>
              <a:gd name="connsiteX3" fmla="*/ 279791 w 2563849"/>
              <a:gd name="connsiteY3" fmla="*/ 2318994 h 6146276"/>
              <a:gd name="connsiteX4" fmla="*/ 62974 w 2563849"/>
              <a:gd name="connsiteY4" fmla="*/ 3393649 h 6146276"/>
              <a:gd name="connsiteX5" fmla="*/ 1213044 w 2563849"/>
              <a:gd name="connsiteY5" fmla="*/ 3930977 h 6146276"/>
              <a:gd name="connsiteX6" fmla="*/ 2504517 w 2563849"/>
              <a:gd name="connsiteY6" fmla="*/ 4713402 h 6146276"/>
              <a:gd name="connsiteX7" fmla="*/ 2155725 w 2563849"/>
              <a:gd name="connsiteY7" fmla="*/ 5429839 h 6146276"/>
              <a:gd name="connsiteX8" fmla="*/ 477754 w 2563849"/>
              <a:gd name="connsiteY8" fmla="*/ 6146276 h 6146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3849" h="6146276">
                <a:moveTo>
                  <a:pt x="1665531" y="0"/>
                </a:moveTo>
                <a:cubicBezTo>
                  <a:pt x="1285316" y="270235"/>
                  <a:pt x="905102" y="540470"/>
                  <a:pt x="854826" y="801278"/>
                </a:cubicBezTo>
                <a:cubicBezTo>
                  <a:pt x="804550" y="1062086"/>
                  <a:pt x="1459712" y="1311896"/>
                  <a:pt x="1363873" y="1564849"/>
                </a:cubicBezTo>
                <a:cubicBezTo>
                  <a:pt x="1268034" y="1817802"/>
                  <a:pt x="496607" y="2014194"/>
                  <a:pt x="279791" y="2318994"/>
                </a:cubicBezTo>
                <a:cubicBezTo>
                  <a:pt x="62975" y="2623794"/>
                  <a:pt x="-92568" y="3124985"/>
                  <a:pt x="62974" y="3393649"/>
                </a:cubicBezTo>
                <a:cubicBezTo>
                  <a:pt x="218516" y="3662313"/>
                  <a:pt x="806120" y="3711018"/>
                  <a:pt x="1213044" y="3930977"/>
                </a:cubicBezTo>
                <a:cubicBezTo>
                  <a:pt x="1619968" y="4150936"/>
                  <a:pt x="2347404" y="4463592"/>
                  <a:pt x="2504517" y="4713402"/>
                </a:cubicBezTo>
                <a:cubicBezTo>
                  <a:pt x="2661630" y="4963212"/>
                  <a:pt x="2493519" y="5191027"/>
                  <a:pt x="2155725" y="5429839"/>
                </a:cubicBezTo>
                <a:cubicBezTo>
                  <a:pt x="1817931" y="5668651"/>
                  <a:pt x="1147842" y="5907463"/>
                  <a:pt x="477754" y="6146276"/>
                </a:cubicBezTo>
              </a:path>
            </a:pathLst>
          </a:custGeom>
          <a:noFill/>
          <a:ln w="19050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20" name="Rectangle 19"/>
          <p:cNvSpPr/>
          <p:nvPr>
            <p:custDataLst>
              <p:tags r:id="rId3"/>
            </p:custDataLst>
          </p:nvPr>
        </p:nvSpPr>
        <p:spPr>
          <a:xfrm>
            <a:off x="1176867" y="1512746"/>
            <a:ext cx="7921413" cy="2559129"/>
          </a:xfrm>
          <a:prstGeom prst="rect">
            <a:avLst/>
          </a:prstGeom>
          <a:solidFill>
            <a:schemeClr val="bg1"/>
          </a:solidFill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800" b="1" dirty="0">
                <a:solidFill>
                  <a:srgbClr val="2F5CEE"/>
                </a:solidFill>
                <a:latin typeface="Raleway" panose="020B0003030101060003" pitchFamily="34" charset="0"/>
              </a:rPr>
              <a:t>  </a:t>
            </a:r>
            <a:r>
              <a:rPr lang="fr-CA" sz="3000" i="1" dirty="0">
                <a:solidFill>
                  <a:schemeClr val="tx1"/>
                </a:solidFill>
                <a:latin typeface="Raleway" panose="020B0003030101060003" pitchFamily="34" charset="0"/>
              </a:rPr>
              <a:t>En quoi la situation vécue par Sacha dans la capsule vidéo peut avoir des effets néfastes sur sa confiance en lui? </a:t>
            </a:r>
          </a:p>
        </p:txBody>
      </p:sp>
      <p:sp>
        <p:nvSpPr>
          <p:cNvPr id="21" name="Titre 5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838200" y="70843"/>
            <a:ext cx="10515600" cy="1325563"/>
          </a:xfrm>
        </p:spPr>
        <p:txBody>
          <a:bodyPr/>
          <a:lstStyle/>
          <a:p>
            <a:r>
              <a:rPr lang="fr-CA" b="1" dirty="0">
                <a:latin typeface="Raleway" panose="020B0503030101060003" pitchFamily="34" charset="77"/>
              </a:rPr>
              <a:t>Pareil, pas pareil!</a:t>
            </a:r>
          </a:p>
        </p:txBody>
      </p:sp>
      <p:grpSp>
        <p:nvGrpSpPr>
          <p:cNvPr id="12" name="Groupe 11"/>
          <p:cNvGrpSpPr/>
          <p:nvPr>
            <p:custDataLst>
              <p:tags r:id="rId5"/>
            </p:custDataLst>
          </p:nvPr>
        </p:nvGrpSpPr>
        <p:grpSpPr>
          <a:xfrm>
            <a:off x="829992" y="1165541"/>
            <a:ext cx="657359" cy="606647"/>
            <a:chOff x="538191" y="2590420"/>
            <a:chExt cx="1105989" cy="1061216"/>
          </a:xfrm>
        </p:grpSpPr>
        <p:sp>
          <p:nvSpPr>
            <p:cNvPr id="13" name="Ellipse 12"/>
            <p:cNvSpPr/>
            <p:nvPr/>
          </p:nvSpPr>
          <p:spPr>
            <a:xfrm>
              <a:off x="538191" y="2590420"/>
              <a:ext cx="1105989" cy="106121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096" y="2590420"/>
              <a:ext cx="1050181" cy="1050181"/>
            </a:xfrm>
            <a:prstGeom prst="rect">
              <a:avLst/>
            </a:prstGeom>
          </p:spPr>
        </p:pic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id="{50B54E96-D8BA-485B-B9FD-2A923C4B7B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62743" y="1181516"/>
            <a:ext cx="1810516" cy="499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36328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8E59987E48D4499024123DCC5A93A1" ma:contentTypeVersion="2" ma:contentTypeDescription="Crée un document." ma:contentTypeScope="" ma:versionID="c6146efdcd2ab3e134606b0801e30142">
  <xsd:schema xmlns:xsd="http://www.w3.org/2001/XMLSchema" xmlns:xs="http://www.w3.org/2001/XMLSchema" xmlns:p="http://schemas.microsoft.com/office/2006/metadata/properties" xmlns:ns2="bfe76c16-6ff6-4f08-a51c-f085bfa779f8" targetNamespace="http://schemas.microsoft.com/office/2006/metadata/properties" ma:root="true" ma:fieldsID="67481ec06b80427100a04eb508b04fd8" ns2:_="">
    <xsd:import namespace="bfe76c16-6ff6-4f08-a51c-f085bfa779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e76c16-6ff6-4f08-a51c-f085bfa779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468B3AC-5868-47C3-A29D-7AA0B85404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71F46D5-EF84-4BD2-92E8-CF7C01FFA821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bfe76c16-6ff6-4f08-a51c-f085bfa779f8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3A3902E-DC1C-4848-956C-3B2D4CA85E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e76c16-6ff6-4f08-a51c-f085bfa779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2512</TotalTime>
  <Words>1206</Words>
  <Application>Microsoft Office PowerPoint</Application>
  <PresentationFormat>Grand écran</PresentationFormat>
  <Paragraphs>173</Paragraphs>
  <Slides>23</Slides>
  <Notes>0</Notes>
  <HiddenSlides>0</HiddenSlides>
  <MMClips>2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31" baseType="lpstr">
      <vt:lpstr>Arial</vt:lpstr>
      <vt:lpstr>Arial Black</vt:lpstr>
      <vt:lpstr>Calibri</vt:lpstr>
      <vt:lpstr>Raleway</vt:lpstr>
      <vt:lpstr>Releway</vt:lpstr>
      <vt:lpstr>Times New Roman</vt:lpstr>
      <vt:lpstr>Trebuchet MS</vt:lpstr>
      <vt:lpstr>Office Theme</vt:lpstr>
      <vt:lpstr>Présentation PowerPoint</vt:lpstr>
      <vt:lpstr>Présentation PowerPoint</vt:lpstr>
      <vt:lpstr>À la fin de l’atelier, tu seras en  mesure de…</vt:lpstr>
      <vt:lpstr>Trois souhaits!</vt:lpstr>
      <vt:lpstr>Trois souhaits !</vt:lpstr>
      <vt:lpstr>Trois souhaits!</vt:lpstr>
      <vt:lpstr>Trois souhaits!</vt:lpstr>
      <vt:lpstr>Présentation PowerPoint</vt:lpstr>
      <vt:lpstr>Pareil, pas pareil!</vt:lpstr>
      <vt:lpstr>Pareil, pas pareil!</vt:lpstr>
      <vt:lpstr>Pareil, pas pareil!</vt:lpstr>
      <vt:lpstr>Pareil, pas pareil!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Entre moi et moi-même!</vt:lpstr>
      <vt:lpstr>Entre moi et moi-même!</vt:lpstr>
      <vt:lpstr>Entre moi et moi-même!  </vt:lpstr>
      <vt:lpstr>Présentation PowerPoint</vt:lpstr>
      <vt:lpstr>Présentation PowerPoint</vt:lpstr>
      <vt:lpstr>Pour plus de contenu…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Joelle Montembeault</dc:creator>
  <cp:lastModifiedBy>Joelle Lepage</cp:lastModifiedBy>
  <cp:revision>163</cp:revision>
  <dcterms:created xsi:type="dcterms:W3CDTF">2019-08-01T17:41:17Z</dcterms:created>
  <dcterms:modified xsi:type="dcterms:W3CDTF">2022-10-19T12:59:49Z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0x010100628E59987E48D4499024123DCC5A93A1</vt:lpwstr>
  </property>
  <property fmtid="{D5CDD505-2E9C-101B-9397-08002B2CF9AE}" pid="3" name="Order">
    <vt:r8>12646400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</Properties>
</file>