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2"/>
  </p:notesMasterIdLst>
  <p:sldIdLst>
    <p:sldId id="351" r:id="rId5"/>
    <p:sldId id="260" r:id="rId6"/>
    <p:sldId id="267" r:id="rId7"/>
    <p:sldId id="258" r:id="rId8"/>
    <p:sldId id="274" r:id="rId9"/>
    <p:sldId id="314" r:id="rId10"/>
    <p:sldId id="352" r:id="rId11"/>
    <p:sldId id="350" r:id="rId12"/>
    <p:sldId id="349" r:id="rId13"/>
    <p:sldId id="344" r:id="rId14"/>
    <p:sldId id="277" r:id="rId15"/>
    <p:sldId id="333" r:id="rId16"/>
    <p:sldId id="315" r:id="rId17"/>
    <p:sldId id="334" r:id="rId18"/>
    <p:sldId id="346" r:id="rId19"/>
    <p:sldId id="353" r:id="rId20"/>
    <p:sldId id="3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rancine" initials="FB" lastIdx="15" clrIdx="0"/>
  <p:cmAuthor id="1" name="User" initials="U" lastIdx="11"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CEE"/>
    <a:srgbClr val="86C4A7"/>
    <a:srgbClr val="275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70" autoAdjust="0"/>
    <p:restoredTop sz="86722" autoAdjust="0"/>
  </p:normalViewPr>
  <p:slideViewPr>
    <p:cSldViewPr snapToGrid="0">
      <p:cViewPr varScale="1">
        <p:scale>
          <a:sx n="56" d="100"/>
          <a:sy n="56" d="100"/>
        </p:scale>
        <p:origin x="142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ou Hamelin (CISSSMC16)" userId="S::marilou.hamelin.cisssmc16@ssss.gouv.qc.ca::d3936e78-1bcd-423d-8590-259cb6fbb898" providerId="AD" clId="Web-{86A5D145-0F8D-41BD-A3EB-77B65B0198BC}"/>
    <pc:docChg chg="modSld">
      <pc:chgData name="Marilou Hamelin (CISSSMC16)" userId="S::marilou.hamelin.cisssmc16@ssss.gouv.qc.ca::d3936e78-1bcd-423d-8590-259cb6fbb898" providerId="AD" clId="Web-{86A5D145-0F8D-41BD-A3EB-77B65B0198BC}" dt="2020-07-10T14:47:59.179" v="0" actId="1076"/>
      <pc:docMkLst>
        <pc:docMk/>
      </pc:docMkLst>
      <pc:sldChg chg="modSp">
        <pc:chgData name="Marilou Hamelin (CISSSMC16)" userId="S::marilou.hamelin.cisssmc16@ssss.gouv.qc.ca::d3936e78-1bcd-423d-8590-259cb6fbb898" providerId="AD" clId="Web-{86A5D145-0F8D-41BD-A3EB-77B65B0198BC}" dt="2020-07-10T14:47:59.179" v="0" actId="1076"/>
        <pc:sldMkLst>
          <pc:docMk/>
          <pc:sldMk cId="4136050876" sldId="344"/>
        </pc:sldMkLst>
        <pc:picChg chg="mod">
          <ac:chgData name="Marilou Hamelin (CISSSMC16)" userId="S::marilou.hamelin.cisssmc16@ssss.gouv.qc.ca::d3936e78-1bcd-423d-8590-259cb6fbb898" providerId="AD" clId="Web-{86A5D145-0F8D-41BD-A3EB-77B65B0198BC}" dt="2020-07-10T14:47:59.179" v="0" actId="1076"/>
          <ac:picMkLst>
            <pc:docMk/>
            <pc:sldMk cId="4136050876" sldId="344"/>
            <ac:picMk id="4" creationId="{4BB2AA3F-2995-4050-AF63-76C04FF29A25}"/>
          </ac:picMkLst>
        </pc:picChg>
      </pc:sldChg>
    </pc:docChg>
  </pc:docChgLst>
  <pc:docChgLst>
    <pc:chgData name="Maxime Charest-Caron (CISSSMC16)" userId="S::maxime.charest-caron.cisssmc16@ssss.gouv.qc.ca::8e5e46a3-b5d0-422f-ab09-a7e5daa74251" providerId="AD" clId="Web-{18F6634C-73D6-4FF6-8A27-7EA9A8EB73BD}"/>
    <pc:docChg chg="delSld modSld">
      <pc:chgData name="Maxime Charest-Caron (CISSSMC16)" userId="S::maxime.charest-caron.cisssmc16@ssss.gouv.qc.ca::8e5e46a3-b5d0-422f-ab09-a7e5daa74251" providerId="AD" clId="Web-{18F6634C-73D6-4FF6-8A27-7EA9A8EB73BD}" dt="2020-07-08T14:45:29" v="4" actId="14100"/>
      <pc:docMkLst>
        <pc:docMk/>
      </pc:docMkLst>
      <pc:sldChg chg="modSp">
        <pc:chgData name="Maxime Charest-Caron (CISSSMC16)" userId="S::maxime.charest-caron.cisssmc16@ssss.gouv.qc.ca::8e5e46a3-b5d0-422f-ab09-a7e5daa74251" providerId="AD" clId="Web-{18F6634C-73D6-4FF6-8A27-7EA9A8EB73BD}" dt="2020-07-08T14:45:29" v="4" actId="14100"/>
        <pc:sldMkLst>
          <pc:docMk/>
          <pc:sldMk cId="532717162" sldId="349"/>
        </pc:sldMkLst>
        <pc:spChg chg="mod">
          <ac:chgData name="Maxime Charest-Caron (CISSSMC16)" userId="S::maxime.charest-caron.cisssmc16@ssss.gouv.qc.ca::8e5e46a3-b5d0-422f-ab09-a7e5daa74251" providerId="AD" clId="Web-{18F6634C-73D6-4FF6-8A27-7EA9A8EB73BD}" dt="2020-07-08T14:43:12.077" v="1" actId="20577"/>
          <ac:spMkLst>
            <pc:docMk/>
            <pc:sldMk cId="532717162" sldId="349"/>
            <ac:spMk id="9" creationId="{00000000-0000-0000-0000-000000000000}"/>
          </ac:spMkLst>
        </pc:spChg>
        <pc:spChg chg="mod">
          <ac:chgData name="Maxime Charest-Caron (CISSSMC16)" userId="S::maxime.charest-caron.cisssmc16@ssss.gouv.qc.ca::8e5e46a3-b5d0-422f-ab09-a7e5daa74251" providerId="AD" clId="Web-{18F6634C-73D6-4FF6-8A27-7EA9A8EB73BD}" dt="2020-07-08T14:45:29" v="4" actId="14100"/>
          <ac:spMkLst>
            <pc:docMk/>
            <pc:sldMk cId="532717162" sldId="349"/>
            <ac:spMk id="15" creationId="{34AE41B7-0EB7-4331-9FFD-90F9BCC8B785}"/>
          </ac:spMkLst>
        </pc:spChg>
      </pc:sldChg>
    </pc:docChg>
  </pc:docChgLst>
  <pc:docChgLst>
    <pc:chgData name="Maxime Charest-Caron (CISSSMC16)" userId="S::maxime.charest-caron.cisssmc16@ssss.gouv.qc.ca::8e5e46a3-b5d0-422f-ab09-a7e5daa74251" providerId="AD" clId="Web-{6E2ED7D8-F9DD-4097-AD10-86689671C8EC}"/>
    <pc:docChg chg="modSld">
      <pc:chgData name="Maxime Charest-Caron (CISSSMC16)" userId="S::maxime.charest-caron.cisssmc16@ssss.gouv.qc.ca::8e5e46a3-b5d0-422f-ab09-a7e5daa74251" providerId="AD" clId="Web-{6E2ED7D8-F9DD-4097-AD10-86689671C8EC}" dt="2020-07-06T15:35:10.132" v="11"/>
      <pc:docMkLst>
        <pc:docMk/>
      </pc:docMkLst>
      <pc:sldChg chg="modSp">
        <pc:chgData name="Maxime Charest-Caron (CISSSMC16)" userId="S::maxime.charest-caron.cisssmc16@ssss.gouv.qc.ca::8e5e46a3-b5d0-422f-ab09-a7e5daa74251" providerId="AD" clId="Web-{6E2ED7D8-F9DD-4097-AD10-86689671C8EC}" dt="2020-07-06T15:33:32.162" v="1" actId="20577"/>
        <pc:sldMkLst>
          <pc:docMk/>
          <pc:sldMk cId="1000768904" sldId="274"/>
        </pc:sldMkLst>
        <pc:spChg chg="mod">
          <ac:chgData name="Maxime Charest-Caron (CISSSMC16)" userId="S::maxime.charest-caron.cisssmc16@ssss.gouv.qc.ca::8e5e46a3-b5d0-422f-ab09-a7e5daa74251" providerId="AD" clId="Web-{6E2ED7D8-F9DD-4097-AD10-86689671C8EC}" dt="2020-07-06T15:33:32.162" v="1" actId="20577"/>
          <ac:spMkLst>
            <pc:docMk/>
            <pc:sldMk cId="1000768904" sldId="274"/>
            <ac:spMk id="13" creationId="{B68B1917-852A-4456-A80F-656E6C544AA3}"/>
          </ac:spMkLst>
        </pc:spChg>
      </pc:sldChg>
      <pc:sldChg chg="addSp delSp modSp">
        <pc:chgData name="Maxime Charest-Caron (CISSSMC16)" userId="S::maxime.charest-caron.cisssmc16@ssss.gouv.qc.ca::8e5e46a3-b5d0-422f-ab09-a7e5daa74251" providerId="AD" clId="Web-{6E2ED7D8-F9DD-4097-AD10-86689671C8EC}" dt="2020-07-06T15:35:10.132" v="11"/>
        <pc:sldMkLst>
          <pc:docMk/>
          <pc:sldMk cId="3035978184" sldId="315"/>
        </pc:sldMkLst>
        <pc:spChg chg="mod">
          <ac:chgData name="Maxime Charest-Caron (CISSSMC16)" userId="S::maxime.charest-caron.cisssmc16@ssss.gouv.qc.ca::8e5e46a3-b5d0-422f-ab09-a7e5daa74251" providerId="AD" clId="Web-{6E2ED7D8-F9DD-4097-AD10-86689671C8EC}" dt="2020-07-06T15:34:26.428" v="6" actId="1076"/>
          <ac:spMkLst>
            <pc:docMk/>
            <pc:sldMk cId="3035978184" sldId="315"/>
            <ac:spMk id="2" creationId="{C0CE56A5-41CB-4C1B-9BDC-D8390571A4FB}"/>
          </ac:spMkLst>
        </pc:spChg>
        <pc:spChg chg="mod">
          <ac:chgData name="Maxime Charest-Caron (CISSSMC16)" userId="S::maxime.charest-caron.cisssmc16@ssss.gouv.qc.ca::8e5e46a3-b5d0-422f-ab09-a7e5daa74251" providerId="AD" clId="Web-{6E2ED7D8-F9DD-4097-AD10-86689671C8EC}" dt="2020-07-06T15:34:13.522" v="4" actId="1076"/>
          <ac:spMkLst>
            <pc:docMk/>
            <pc:sldMk cId="3035978184" sldId="315"/>
            <ac:spMk id="20" creationId="{00000000-0000-0000-0000-000000000000}"/>
          </ac:spMkLst>
        </pc:spChg>
        <pc:picChg chg="add">
          <ac:chgData name="Maxime Charest-Caron (CISSSMC16)" userId="S::maxime.charest-caron.cisssmc16@ssss.gouv.qc.ca::8e5e46a3-b5d0-422f-ab09-a7e5daa74251" providerId="AD" clId="Web-{6E2ED7D8-F9DD-4097-AD10-86689671C8EC}" dt="2020-07-06T15:35:10.132" v="11"/>
          <ac:picMkLst>
            <pc:docMk/>
            <pc:sldMk cId="3035978184" sldId="315"/>
            <ac:picMk id="6" creationId="{7B23A732-CDEA-44D1-BBE7-D97E5681426C}"/>
          </ac:picMkLst>
        </pc:picChg>
        <pc:picChg chg="del mod">
          <ac:chgData name="Maxime Charest-Caron (CISSSMC16)" userId="S::maxime.charest-caron.cisssmc16@ssss.gouv.qc.ca::8e5e46a3-b5d0-422f-ab09-a7e5daa74251" providerId="AD" clId="Web-{6E2ED7D8-F9DD-4097-AD10-86689671C8EC}" dt="2020-07-06T15:35:04.507" v="10"/>
          <ac:picMkLst>
            <pc:docMk/>
            <pc:sldMk cId="3035978184" sldId="315"/>
            <ac:picMk id="13" creationId="{00000000-0000-0000-0000-000000000000}"/>
          </ac:picMkLst>
        </pc:picChg>
        <pc:picChg chg="mod">
          <ac:chgData name="Maxime Charest-Caron (CISSSMC16)" userId="S::maxime.charest-caron.cisssmc16@ssss.gouv.qc.ca::8e5e46a3-b5d0-422f-ab09-a7e5daa74251" providerId="AD" clId="Web-{6E2ED7D8-F9DD-4097-AD10-86689671C8EC}" dt="2020-07-06T15:34:15.819" v="5" actId="1076"/>
          <ac:picMkLst>
            <pc:docMk/>
            <pc:sldMk cId="3035978184" sldId="315"/>
            <ac:picMk id="18" creationId="{00000000-0000-0000-0000-000000000000}"/>
          </ac:picMkLst>
        </pc:picChg>
      </pc:sldChg>
      <pc:sldChg chg="modSp">
        <pc:chgData name="Maxime Charest-Caron (CISSSMC16)" userId="S::maxime.charest-caron.cisssmc16@ssss.gouv.qc.ca::8e5e46a3-b5d0-422f-ab09-a7e5daa74251" providerId="AD" clId="Web-{6E2ED7D8-F9DD-4097-AD10-86689671C8EC}" dt="2020-07-06T15:33:44.334" v="3" actId="14100"/>
        <pc:sldMkLst>
          <pc:docMk/>
          <pc:sldMk cId="3415599247" sldId="350"/>
        </pc:sldMkLst>
        <pc:spChg chg="mod">
          <ac:chgData name="Maxime Charest-Caron (CISSSMC16)" userId="S::maxime.charest-caron.cisssmc16@ssss.gouv.qc.ca::8e5e46a3-b5d0-422f-ab09-a7e5daa74251" providerId="AD" clId="Web-{6E2ED7D8-F9DD-4097-AD10-86689671C8EC}" dt="2020-07-06T15:33:44.334" v="3" actId="14100"/>
          <ac:spMkLst>
            <pc:docMk/>
            <pc:sldMk cId="3415599247" sldId="350"/>
            <ac:spMk id="2" creationId="{907602E3-40FC-444B-AFFD-471F1654281D}"/>
          </ac:spMkLst>
        </pc:spChg>
      </pc:sldChg>
    </pc:docChg>
  </pc:docChgLst>
  <pc:docChgLst>
    <pc:chgData name="Marilou Hamelin (CISSSMC16)" userId="S::marilou.hamelin.cisssmc16@ssss.gouv.qc.ca::d3936e78-1bcd-423d-8590-259cb6fbb898" providerId="AD" clId="Web-{8A4FC985-A6DC-4D34-A0DC-BD7E1A79FA28}"/>
    <pc:docChg chg="modSld">
      <pc:chgData name="Marilou Hamelin (CISSSMC16)" userId="S::marilou.hamelin.cisssmc16@ssss.gouv.qc.ca::d3936e78-1bcd-423d-8590-259cb6fbb898" providerId="AD" clId="Web-{8A4FC985-A6DC-4D34-A0DC-BD7E1A79FA28}" dt="2020-07-10T15:01:02.155" v="0" actId="1076"/>
      <pc:docMkLst>
        <pc:docMk/>
      </pc:docMkLst>
      <pc:sldChg chg="modSp">
        <pc:chgData name="Marilou Hamelin (CISSSMC16)" userId="S::marilou.hamelin.cisssmc16@ssss.gouv.qc.ca::d3936e78-1bcd-423d-8590-259cb6fbb898" providerId="AD" clId="Web-{8A4FC985-A6DC-4D34-A0DC-BD7E1A79FA28}" dt="2020-07-10T15:01:02.155" v="0" actId="1076"/>
        <pc:sldMkLst>
          <pc:docMk/>
          <pc:sldMk cId="4136050876" sldId="344"/>
        </pc:sldMkLst>
        <pc:picChg chg="mod">
          <ac:chgData name="Marilou Hamelin (CISSSMC16)" userId="S::marilou.hamelin.cisssmc16@ssss.gouv.qc.ca::d3936e78-1bcd-423d-8590-259cb6fbb898" providerId="AD" clId="Web-{8A4FC985-A6DC-4D34-A0DC-BD7E1A79FA28}" dt="2020-07-10T15:01:02.155" v="0" actId="1076"/>
          <ac:picMkLst>
            <pc:docMk/>
            <pc:sldMk cId="4136050876" sldId="344"/>
            <ac:picMk id="2" creationId="{00000000-0000-0000-0000-000000000000}"/>
          </ac:picMkLst>
        </pc:picChg>
      </pc:sldChg>
    </pc:docChg>
  </pc:docChgLst>
  <pc:docChgLst>
    <pc:chgData name="Catherine Rousseau (CISSSMC16)" userId="S::catherine.rousseau.cisssmc16@ssss.gouv.qc.ca::a2f8558a-001a-4945-8df7-299b42a9901d" providerId="AD" clId="Web-{E2765B75-F9EE-4258-96D9-1F726DA2FD98}"/>
    <pc:docChg chg="modSld">
      <pc:chgData name="Catherine Rousseau (CISSSMC16)" userId="S::catherine.rousseau.cisssmc16@ssss.gouv.qc.ca::a2f8558a-001a-4945-8df7-299b42a9901d" providerId="AD" clId="Web-{E2765B75-F9EE-4258-96D9-1F726DA2FD98}" dt="2020-07-06T15:46:36.250" v="40" actId="1076"/>
      <pc:docMkLst>
        <pc:docMk/>
      </pc:docMkLst>
      <pc:sldChg chg="modSp">
        <pc:chgData name="Catherine Rousseau (CISSSMC16)" userId="S::catherine.rousseau.cisssmc16@ssss.gouv.qc.ca::a2f8558a-001a-4945-8df7-299b42a9901d" providerId="AD" clId="Web-{E2765B75-F9EE-4258-96D9-1F726DA2FD98}" dt="2020-07-06T15:20:50.867" v="1" actId="20577"/>
        <pc:sldMkLst>
          <pc:docMk/>
          <pc:sldMk cId="3035978184" sldId="315"/>
        </pc:sldMkLst>
        <pc:spChg chg="mod">
          <ac:chgData name="Catherine Rousseau (CISSSMC16)" userId="S::catherine.rousseau.cisssmc16@ssss.gouv.qc.ca::a2f8558a-001a-4945-8df7-299b42a9901d" providerId="AD" clId="Web-{E2765B75-F9EE-4258-96D9-1F726DA2FD98}" dt="2020-07-06T15:20:50.867" v="1" actId="20577"/>
          <ac:spMkLst>
            <pc:docMk/>
            <pc:sldMk cId="3035978184" sldId="315"/>
            <ac:spMk id="12" creationId="{5CE12149-3CB3-4F3C-830E-482792E8CA43}"/>
          </ac:spMkLst>
        </pc:spChg>
      </pc:sldChg>
      <pc:sldChg chg="addSp delSp modSp">
        <pc:chgData name="Catherine Rousseau (CISSSMC16)" userId="S::catherine.rousseau.cisssmc16@ssss.gouv.qc.ca::a2f8558a-001a-4945-8df7-299b42a9901d" providerId="AD" clId="Web-{E2765B75-F9EE-4258-96D9-1F726DA2FD98}" dt="2020-07-06T15:46:36.250" v="40" actId="1076"/>
        <pc:sldMkLst>
          <pc:docMk/>
          <pc:sldMk cId="532717162" sldId="349"/>
        </pc:sldMkLst>
        <pc:spChg chg="mod">
          <ac:chgData name="Catherine Rousseau (CISSSMC16)" userId="S::catherine.rousseau.cisssmc16@ssss.gouv.qc.ca::a2f8558a-001a-4945-8df7-299b42a9901d" providerId="AD" clId="Web-{E2765B75-F9EE-4258-96D9-1F726DA2FD98}" dt="2020-07-06T15:46:21.953" v="36" actId="20577"/>
          <ac:spMkLst>
            <pc:docMk/>
            <pc:sldMk cId="532717162" sldId="349"/>
            <ac:spMk id="3" creationId="{1F0CE206-33F4-4941-8447-ACFAED1BE44D}"/>
          </ac:spMkLst>
        </pc:spChg>
        <pc:spChg chg="add del mod">
          <ac:chgData name="Catherine Rousseau (CISSSMC16)" userId="S::catherine.rousseau.cisssmc16@ssss.gouv.qc.ca::a2f8558a-001a-4945-8df7-299b42a9901d" providerId="AD" clId="Web-{E2765B75-F9EE-4258-96D9-1F726DA2FD98}" dt="2020-07-06T15:43:46.921" v="25"/>
          <ac:spMkLst>
            <pc:docMk/>
            <pc:sldMk cId="532717162" sldId="349"/>
            <ac:spMk id="4" creationId="{C07A710D-6790-4F47-AFA8-7A70A6D07244}"/>
          </ac:spMkLst>
        </pc:spChg>
        <pc:spChg chg="mod">
          <ac:chgData name="Catherine Rousseau (CISSSMC16)" userId="S::catherine.rousseau.cisssmc16@ssss.gouv.qc.ca::a2f8558a-001a-4945-8df7-299b42a9901d" providerId="AD" clId="Web-{E2765B75-F9EE-4258-96D9-1F726DA2FD98}" dt="2020-07-06T15:46:36.250" v="40" actId="1076"/>
          <ac:spMkLst>
            <pc:docMk/>
            <pc:sldMk cId="532717162" sldId="349"/>
            <ac:spMk id="15" creationId="{34AE41B7-0EB7-4331-9FFD-90F9BCC8B785}"/>
          </ac:spMkLst>
        </pc:spChg>
        <pc:picChg chg="add del mod">
          <ac:chgData name="Catherine Rousseau (CISSSMC16)" userId="S::catherine.rousseau.cisssmc16@ssss.gouv.qc.ca::a2f8558a-001a-4945-8df7-299b42a9901d" providerId="AD" clId="Web-{E2765B75-F9EE-4258-96D9-1F726DA2FD98}" dt="2020-07-06T15:44:17.468" v="30"/>
          <ac:picMkLst>
            <pc:docMk/>
            <pc:sldMk cId="532717162" sldId="349"/>
            <ac:picMk id="6" creationId="{E2415445-F58B-4ADB-B609-51E22E9F1ED1}"/>
          </ac:picMkLst>
        </pc:picChg>
        <pc:picChg chg="mod">
          <ac:chgData name="Catherine Rousseau (CISSSMC16)" userId="S::catherine.rousseau.cisssmc16@ssss.gouv.qc.ca::a2f8558a-001a-4945-8df7-299b42a9901d" providerId="AD" clId="Web-{E2765B75-F9EE-4258-96D9-1F726DA2FD98}" dt="2020-07-06T15:46:29.437" v="39" actId="1076"/>
          <ac:picMkLst>
            <pc:docMk/>
            <pc:sldMk cId="532717162" sldId="349"/>
            <ac:picMk id="12" creationId="{A1B02C1D-B9E9-4366-B315-2B9031E5AB99}"/>
          </ac:picMkLst>
        </pc:picChg>
        <pc:picChg chg="add mod">
          <ac:chgData name="Catherine Rousseau (CISSSMC16)" userId="S::catherine.rousseau.cisssmc16@ssss.gouv.qc.ca::a2f8558a-001a-4945-8df7-299b42a9901d" providerId="AD" clId="Web-{E2765B75-F9EE-4258-96D9-1F726DA2FD98}" dt="2020-07-06T15:46:26.062" v="38" actId="1076"/>
          <ac:picMkLst>
            <pc:docMk/>
            <pc:sldMk cId="532717162" sldId="349"/>
            <ac:picMk id="16" creationId="{25C6DEC8-A6DA-4780-8EAC-1ACF83CA1699}"/>
          </ac:picMkLst>
        </pc:picChg>
        <pc:picChg chg="del mod">
          <ac:chgData name="Catherine Rousseau (CISSSMC16)" userId="S::catherine.rousseau.cisssmc16@ssss.gouv.qc.ca::a2f8558a-001a-4945-8df7-299b42a9901d" providerId="AD" clId="Web-{E2765B75-F9EE-4258-96D9-1F726DA2FD98}" dt="2020-07-06T15:45:19.234" v="35"/>
          <ac:picMkLst>
            <pc:docMk/>
            <pc:sldMk cId="532717162" sldId="349"/>
            <ac:picMk id="19" creationId="{D0A74D3F-0D56-4771-9FC7-409BEB183B2F}"/>
          </ac:picMkLst>
        </pc:picChg>
      </pc:sldChg>
    </pc:docChg>
  </pc:docChgLst>
  <pc:docChgLst>
    <pc:chgData name="Danyka Therriault" userId="18a1ee4a-5066-40d3-bbcb-0b9d84dd6a51" providerId="ADAL" clId="{2CD083FC-56A9-4223-8634-8B7B80A1063B}"/>
    <pc:docChg chg="custSel modSld">
      <pc:chgData name="Danyka Therriault" userId="18a1ee4a-5066-40d3-bbcb-0b9d84dd6a51" providerId="ADAL" clId="{2CD083FC-56A9-4223-8634-8B7B80A1063B}" dt="2020-07-15T17:47:57.899" v="171" actId="478"/>
      <pc:docMkLst>
        <pc:docMk/>
      </pc:docMkLst>
      <pc:sldChg chg="modSp">
        <pc:chgData name="Danyka Therriault" userId="18a1ee4a-5066-40d3-bbcb-0b9d84dd6a51" providerId="ADAL" clId="{2CD083FC-56A9-4223-8634-8B7B80A1063B}" dt="2020-07-15T17:44:25.049" v="12" actId="1076"/>
        <pc:sldMkLst>
          <pc:docMk/>
          <pc:sldMk cId="3035978184" sldId="315"/>
        </pc:sldMkLst>
        <pc:spChg chg="mod">
          <ac:chgData name="Danyka Therriault" userId="18a1ee4a-5066-40d3-bbcb-0b9d84dd6a51" providerId="ADAL" clId="{2CD083FC-56A9-4223-8634-8B7B80A1063B}" dt="2020-07-15T17:44:22.073" v="11" actId="14100"/>
          <ac:spMkLst>
            <pc:docMk/>
            <pc:sldMk cId="3035978184" sldId="315"/>
            <ac:spMk id="12" creationId="{5CE12149-3CB3-4F3C-830E-482792E8CA43}"/>
          </ac:spMkLst>
        </pc:spChg>
        <pc:spChg chg="mod">
          <ac:chgData name="Danyka Therriault" userId="18a1ee4a-5066-40d3-bbcb-0b9d84dd6a51" providerId="ADAL" clId="{2CD083FC-56A9-4223-8634-8B7B80A1063B}" dt="2020-07-15T17:44:19.969" v="10" actId="14100"/>
          <ac:spMkLst>
            <pc:docMk/>
            <pc:sldMk cId="3035978184" sldId="315"/>
            <ac:spMk id="14" creationId="{34065940-5964-487F-BBBF-C7A7D35DD406}"/>
          </ac:spMkLst>
        </pc:spChg>
        <pc:picChg chg="mod">
          <ac:chgData name="Danyka Therriault" userId="18a1ee4a-5066-40d3-bbcb-0b9d84dd6a51" providerId="ADAL" clId="{2CD083FC-56A9-4223-8634-8B7B80A1063B}" dt="2020-07-15T17:44:25.049" v="12" actId="1076"/>
          <ac:picMkLst>
            <pc:docMk/>
            <pc:sldMk cId="3035978184" sldId="315"/>
            <ac:picMk id="18" creationId="{00000000-0000-0000-0000-000000000000}"/>
          </ac:picMkLst>
        </pc:picChg>
      </pc:sldChg>
      <pc:sldChg chg="modSp">
        <pc:chgData name="Danyka Therriault" userId="18a1ee4a-5066-40d3-bbcb-0b9d84dd6a51" providerId="ADAL" clId="{2CD083FC-56A9-4223-8634-8B7B80A1063B}" dt="2020-07-15T17:46:54.712" v="141" actId="20577"/>
        <pc:sldMkLst>
          <pc:docMk/>
          <pc:sldMk cId="858500285" sldId="316"/>
        </pc:sldMkLst>
        <pc:spChg chg="mod">
          <ac:chgData name="Danyka Therriault" userId="18a1ee4a-5066-40d3-bbcb-0b9d84dd6a51" providerId="ADAL" clId="{2CD083FC-56A9-4223-8634-8B7B80A1063B}" dt="2020-07-15T17:46:54.712" v="141" actId="20577"/>
          <ac:spMkLst>
            <pc:docMk/>
            <pc:sldMk cId="858500285" sldId="316"/>
            <ac:spMk id="20" creationId="{00000000-0000-0000-0000-000000000000}"/>
          </ac:spMkLst>
        </pc:spChg>
      </pc:sldChg>
      <pc:sldChg chg="modSp">
        <pc:chgData name="Danyka Therriault" userId="18a1ee4a-5066-40d3-bbcb-0b9d84dd6a51" providerId="ADAL" clId="{2CD083FC-56A9-4223-8634-8B7B80A1063B}" dt="2020-07-15T17:47:36.759" v="169" actId="1076"/>
        <pc:sldMkLst>
          <pc:docMk/>
          <pc:sldMk cId="127647138" sldId="334"/>
        </pc:sldMkLst>
        <pc:spChg chg="mod">
          <ac:chgData name="Danyka Therriault" userId="18a1ee4a-5066-40d3-bbcb-0b9d84dd6a51" providerId="ADAL" clId="{2CD083FC-56A9-4223-8634-8B7B80A1063B}" dt="2020-07-15T17:47:32.957" v="168" actId="20577"/>
          <ac:spMkLst>
            <pc:docMk/>
            <pc:sldMk cId="127647138" sldId="334"/>
            <ac:spMk id="17" creationId="{6601B923-8563-AF47-9E9E-D81EF8EF9628}"/>
          </ac:spMkLst>
        </pc:spChg>
        <pc:picChg chg="mod">
          <ac:chgData name="Danyka Therriault" userId="18a1ee4a-5066-40d3-bbcb-0b9d84dd6a51" providerId="ADAL" clId="{2CD083FC-56A9-4223-8634-8B7B80A1063B}" dt="2020-07-15T17:47:36.759" v="169" actId="1076"/>
          <ac:picMkLst>
            <pc:docMk/>
            <pc:sldMk cId="127647138" sldId="334"/>
            <ac:picMk id="18" creationId="{0A440ABF-1F4C-404A-A70C-9756C1587935}"/>
          </ac:picMkLst>
        </pc:picChg>
      </pc:sldChg>
      <pc:sldChg chg="modSp">
        <pc:chgData name="Danyka Therriault" userId="18a1ee4a-5066-40d3-bbcb-0b9d84dd6a51" providerId="ADAL" clId="{2CD083FC-56A9-4223-8634-8B7B80A1063B}" dt="2020-07-15T17:41:06.562" v="9" actId="207"/>
        <pc:sldMkLst>
          <pc:docMk/>
          <pc:sldMk cId="4136050876" sldId="344"/>
        </pc:sldMkLst>
        <pc:spChg chg="mod">
          <ac:chgData name="Danyka Therriault" userId="18a1ee4a-5066-40d3-bbcb-0b9d84dd6a51" providerId="ADAL" clId="{2CD083FC-56A9-4223-8634-8B7B80A1063B}" dt="2020-07-15T17:41:06.562" v="9" actId="207"/>
          <ac:spMkLst>
            <pc:docMk/>
            <pc:sldMk cId="4136050876" sldId="344"/>
            <ac:spMk id="10" creationId="{49CA8296-0F00-4932-8367-75760A83F832}"/>
          </ac:spMkLst>
        </pc:spChg>
        <pc:picChg chg="mod">
          <ac:chgData name="Danyka Therriault" userId="18a1ee4a-5066-40d3-bbcb-0b9d84dd6a51" providerId="ADAL" clId="{2CD083FC-56A9-4223-8634-8B7B80A1063B}" dt="2020-07-15T17:40:19.090" v="6" actId="1076"/>
          <ac:picMkLst>
            <pc:docMk/>
            <pc:sldMk cId="4136050876" sldId="344"/>
            <ac:picMk id="4" creationId="{4BB2AA3F-2995-4050-AF63-76C04FF29A25}"/>
          </ac:picMkLst>
        </pc:picChg>
        <pc:picChg chg="mod">
          <ac:chgData name="Danyka Therriault" userId="18a1ee4a-5066-40d3-bbcb-0b9d84dd6a51" providerId="ADAL" clId="{2CD083FC-56A9-4223-8634-8B7B80A1063B}" dt="2020-07-15T17:40:13.427" v="5" actId="1076"/>
          <ac:picMkLst>
            <pc:docMk/>
            <pc:sldMk cId="4136050876" sldId="344"/>
            <ac:picMk id="8" creationId="{00000000-0000-0000-0000-000000000000}"/>
          </ac:picMkLst>
        </pc:picChg>
      </pc:sldChg>
      <pc:sldChg chg="delSp">
        <pc:chgData name="Danyka Therriault" userId="18a1ee4a-5066-40d3-bbcb-0b9d84dd6a51" providerId="ADAL" clId="{2CD083FC-56A9-4223-8634-8B7B80A1063B}" dt="2020-07-15T17:47:57.899" v="171" actId="478"/>
        <pc:sldMkLst>
          <pc:docMk/>
          <pc:sldMk cId="1214087288" sldId="346"/>
        </pc:sldMkLst>
        <pc:spChg chg="del">
          <ac:chgData name="Danyka Therriault" userId="18a1ee4a-5066-40d3-bbcb-0b9d84dd6a51" providerId="ADAL" clId="{2CD083FC-56A9-4223-8634-8B7B80A1063B}" dt="2020-07-15T17:47:57.307" v="170" actId="478"/>
          <ac:spMkLst>
            <pc:docMk/>
            <pc:sldMk cId="1214087288" sldId="346"/>
            <ac:spMk id="15" creationId="{950BE8B1-083D-422A-B277-ECDD075537AF}"/>
          </ac:spMkLst>
        </pc:spChg>
        <pc:picChg chg="del">
          <ac:chgData name="Danyka Therriault" userId="18a1ee4a-5066-40d3-bbcb-0b9d84dd6a51" providerId="ADAL" clId="{2CD083FC-56A9-4223-8634-8B7B80A1063B}" dt="2020-07-15T17:47:57.899" v="171" actId="478"/>
          <ac:picMkLst>
            <pc:docMk/>
            <pc:sldMk cId="1214087288" sldId="346"/>
            <ac:picMk id="16" creationId="{8853B5E9-454C-4E22-ADE0-41A2DFD29512}"/>
          </ac:picMkLst>
        </pc:picChg>
      </pc:sldChg>
      <pc:sldChg chg="modSp">
        <pc:chgData name="Danyka Therriault" userId="18a1ee4a-5066-40d3-bbcb-0b9d84dd6a51" providerId="ADAL" clId="{2CD083FC-56A9-4223-8634-8B7B80A1063B}" dt="2020-07-15T17:40:04.139" v="4" actId="20577"/>
        <pc:sldMkLst>
          <pc:docMk/>
          <pc:sldMk cId="532717162" sldId="349"/>
        </pc:sldMkLst>
        <pc:spChg chg="mod">
          <ac:chgData name="Danyka Therriault" userId="18a1ee4a-5066-40d3-bbcb-0b9d84dd6a51" providerId="ADAL" clId="{2CD083FC-56A9-4223-8634-8B7B80A1063B}" dt="2020-07-15T17:40:04.139" v="4" actId="20577"/>
          <ac:spMkLst>
            <pc:docMk/>
            <pc:sldMk cId="532717162" sldId="349"/>
            <ac:spMk id="13" creationId="{B68B1917-852A-4456-A80F-656E6C544AA3}"/>
          </ac:spMkLst>
        </pc:spChg>
      </pc:sldChg>
      <pc:sldChg chg="modSp">
        <pc:chgData name="Danyka Therriault" userId="18a1ee4a-5066-40d3-bbcb-0b9d84dd6a51" providerId="ADAL" clId="{2CD083FC-56A9-4223-8634-8B7B80A1063B}" dt="2020-07-15T17:36:42.188" v="3" actId="1076"/>
        <pc:sldMkLst>
          <pc:docMk/>
          <pc:sldMk cId="3415599247" sldId="350"/>
        </pc:sldMkLst>
        <pc:spChg chg="mod">
          <ac:chgData name="Danyka Therriault" userId="18a1ee4a-5066-40d3-bbcb-0b9d84dd6a51" providerId="ADAL" clId="{2CD083FC-56A9-4223-8634-8B7B80A1063B}" dt="2020-07-15T17:36:42.188" v="3" actId="1076"/>
          <ac:spMkLst>
            <pc:docMk/>
            <pc:sldMk cId="3415599247" sldId="350"/>
            <ac:spMk id="2" creationId="{907602E3-40FC-444B-AFFD-471F1654281D}"/>
          </ac:spMkLst>
        </pc:spChg>
        <pc:spChg chg="mod">
          <ac:chgData name="Danyka Therriault" userId="18a1ee4a-5066-40d3-bbcb-0b9d84dd6a51" providerId="ADAL" clId="{2CD083FC-56A9-4223-8634-8B7B80A1063B}" dt="2020-07-15T17:36:26.532" v="2" actId="255"/>
          <ac:spMkLst>
            <pc:docMk/>
            <pc:sldMk cId="3415599247" sldId="350"/>
            <ac:spMk id="8" creationId="{B05F4DCB-B2D7-4665-8B54-72B0B6ACDFA8}"/>
          </ac:spMkLst>
        </pc:spChg>
      </pc:sldChg>
    </pc:docChg>
  </pc:docChgLst>
  <pc:docChgLst>
    <pc:chgData name="Maxime Charest-Caron (CISSSMC16)" userId="S::maxime.charest-caron.cisssmc16@ssss.gouv.qc.ca::8e5e46a3-b5d0-422f-ab09-a7e5daa74251" providerId="AD" clId="Web-{8732175F-B8C1-41DC-98CA-2E148E1F9CE6}"/>
    <pc:docChg chg="modSld">
      <pc:chgData name="Maxime Charest-Caron (CISSSMC16)" userId="S::maxime.charest-caron.cisssmc16@ssss.gouv.qc.ca::8e5e46a3-b5d0-422f-ab09-a7e5daa74251" providerId="AD" clId="Web-{8732175F-B8C1-41DC-98CA-2E148E1F9CE6}" dt="2020-07-06T15:24:38.861" v="30" actId="1076"/>
      <pc:docMkLst>
        <pc:docMk/>
      </pc:docMkLst>
      <pc:sldChg chg="addSp delSp modSp">
        <pc:chgData name="Maxime Charest-Caron (CISSSMC16)" userId="S::maxime.charest-caron.cisssmc16@ssss.gouv.qc.ca::8e5e46a3-b5d0-422f-ab09-a7e5daa74251" providerId="AD" clId="Web-{8732175F-B8C1-41DC-98CA-2E148E1F9CE6}" dt="2020-07-06T15:22:02.640" v="12" actId="1076"/>
        <pc:sldMkLst>
          <pc:docMk/>
          <pc:sldMk cId="3035978184" sldId="315"/>
        </pc:sldMkLst>
        <pc:spChg chg="add mod">
          <ac:chgData name="Maxime Charest-Caron (CISSSMC16)" userId="S::maxime.charest-caron.cisssmc16@ssss.gouv.qc.ca::8e5e46a3-b5d0-422f-ab09-a7e5daa74251" providerId="AD" clId="Web-{8732175F-B8C1-41DC-98CA-2E148E1F9CE6}" dt="2020-07-06T15:20:51.327" v="2"/>
          <ac:spMkLst>
            <pc:docMk/>
            <pc:sldMk cId="3035978184" sldId="315"/>
            <ac:spMk id="4" creationId="{E46215D5-936F-4F49-966E-B73847E684E2}"/>
          </ac:spMkLst>
        </pc:spChg>
        <pc:picChg chg="del mod">
          <ac:chgData name="Maxime Charest-Caron (CISSSMC16)" userId="S::maxime.charest-caron.cisssmc16@ssss.gouv.qc.ca::8e5e46a3-b5d0-422f-ab09-a7e5daa74251" providerId="AD" clId="Web-{8732175F-B8C1-41DC-98CA-2E148E1F9CE6}" dt="2020-07-06T15:20:50.093" v="1"/>
          <ac:picMkLst>
            <pc:docMk/>
            <pc:sldMk cId="3035978184" sldId="315"/>
            <ac:picMk id="7" creationId="{00000000-0000-0000-0000-000000000000}"/>
          </ac:picMkLst>
        </pc:picChg>
        <pc:picChg chg="mod">
          <ac:chgData name="Maxime Charest-Caron (CISSSMC16)" userId="S::maxime.charest-caron.cisssmc16@ssss.gouv.qc.ca::8e5e46a3-b5d0-422f-ab09-a7e5daa74251" providerId="AD" clId="Web-{8732175F-B8C1-41DC-98CA-2E148E1F9CE6}" dt="2020-07-06T15:22:02.640" v="12" actId="1076"/>
          <ac:picMkLst>
            <pc:docMk/>
            <pc:sldMk cId="3035978184" sldId="315"/>
            <ac:picMk id="18" creationId="{00000000-0000-0000-0000-000000000000}"/>
          </ac:picMkLst>
        </pc:picChg>
      </pc:sldChg>
      <pc:sldChg chg="addSp delSp modSp">
        <pc:chgData name="Maxime Charest-Caron (CISSSMC16)" userId="S::maxime.charest-caron.cisssmc16@ssss.gouv.qc.ca::8e5e46a3-b5d0-422f-ab09-a7e5daa74251" providerId="AD" clId="Web-{8732175F-B8C1-41DC-98CA-2E148E1F9CE6}" dt="2020-07-06T15:24:38.861" v="30" actId="1076"/>
        <pc:sldMkLst>
          <pc:docMk/>
          <pc:sldMk cId="532717162" sldId="349"/>
        </pc:sldMkLst>
        <pc:spChg chg="mod">
          <ac:chgData name="Maxime Charest-Caron (CISSSMC16)" userId="S::maxime.charest-caron.cisssmc16@ssss.gouv.qc.ca::8e5e46a3-b5d0-422f-ab09-a7e5daa74251" providerId="AD" clId="Web-{8732175F-B8C1-41DC-98CA-2E148E1F9CE6}" dt="2020-07-06T15:21:32.203" v="8" actId="14100"/>
          <ac:spMkLst>
            <pc:docMk/>
            <pc:sldMk cId="532717162" sldId="349"/>
            <ac:spMk id="3" creationId="{1F0CE206-33F4-4941-8447-ACFAED1BE44D}"/>
          </ac:spMkLst>
        </pc:spChg>
        <pc:spChg chg="mod">
          <ac:chgData name="Maxime Charest-Caron (CISSSMC16)" userId="S::maxime.charest-caron.cisssmc16@ssss.gouv.qc.ca::8e5e46a3-b5d0-422f-ab09-a7e5daa74251" providerId="AD" clId="Web-{8732175F-B8C1-41DC-98CA-2E148E1F9CE6}" dt="2020-07-06T15:22:38.172" v="23" actId="20577"/>
          <ac:spMkLst>
            <pc:docMk/>
            <pc:sldMk cId="532717162" sldId="349"/>
            <ac:spMk id="9" creationId="{00000000-0000-0000-0000-000000000000}"/>
          </ac:spMkLst>
        </pc:spChg>
        <pc:spChg chg="mod">
          <ac:chgData name="Maxime Charest-Caron (CISSSMC16)" userId="S::maxime.charest-caron.cisssmc16@ssss.gouv.qc.ca::8e5e46a3-b5d0-422f-ab09-a7e5daa74251" providerId="AD" clId="Web-{8732175F-B8C1-41DC-98CA-2E148E1F9CE6}" dt="2020-07-06T15:24:25.814" v="27" actId="1076"/>
          <ac:spMkLst>
            <pc:docMk/>
            <pc:sldMk cId="532717162" sldId="349"/>
            <ac:spMk id="15" creationId="{34AE41B7-0EB7-4331-9FFD-90F9BCC8B785}"/>
          </ac:spMkLst>
        </pc:spChg>
        <pc:picChg chg="del mod">
          <ac:chgData name="Maxime Charest-Caron (CISSSMC16)" userId="S::maxime.charest-caron.cisssmc16@ssss.gouv.qc.ca::8e5e46a3-b5d0-422f-ab09-a7e5daa74251" providerId="AD" clId="Web-{8732175F-B8C1-41DC-98CA-2E148E1F9CE6}" dt="2020-07-06T15:24:31.580" v="28"/>
          <ac:picMkLst>
            <pc:docMk/>
            <pc:sldMk cId="532717162" sldId="349"/>
            <ac:picMk id="11" creationId="{BB96C96B-4B87-459C-8A9E-4A97A58E1338}"/>
          </ac:picMkLst>
        </pc:picChg>
        <pc:picChg chg="add mod">
          <ac:chgData name="Maxime Charest-Caron (CISSSMC16)" userId="S::maxime.charest-caron.cisssmc16@ssss.gouv.qc.ca::8e5e46a3-b5d0-422f-ab09-a7e5daa74251" providerId="AD" clId="Web-{8732175F-B8C1-41DC-98CA-2E148E1F9CE6}" dt="2020-07-06T15:24:38.861" v="30" actId="1076"/>
          <ac:picMkLst>
            <pc:docMk/>
            <pc:sldMk cId="532717162" sldId="349"/>
            <ac:picMk id="12" creationId="{A1B02C1D-B9E9-4366-B315-2B9031E5AB99}"/>
          </ac:picMkLst>
        </pc:picChg>
        <pc:picChg chg="mod">
          <ac:chgData name="Maxime Charest-Caron (CISSSMC16)" userId="S::maxime.charest-caron.cisssmc16@ssss.gouv.qc.ca::8e5e46a3-b5d0-422f-ab09-a7e5daa74251" providerId="AD" clId="Web-{8732175F-B8C1-41DC-98CA-2E148E1F9CE6}" dt="2020-07-06T15:21:27.906" v="7" actId="1076"/>
          <ac:picMkLst>
            <pc:docMk/>
            <pc:sldMk cId="532717162" sldId="349"/>
            <ac:picMk id="19" creationId="{D0A74D3F-0D56-4771-9FC7-409BEB183B2F}"/>
          </ac:picMkLst>
        </pc:picChg>
      </pc:sldChg>
    </pc:docChg>
  </pc:docChgLst>
  <pc:docChgLst>
    <pc:chgData name="Maxime Charest-Caron (CISSSMC16)" userId="S::maxime.charest-caron.cisssmc16@ssss.gouv.qc.ca::8e5e46a3-b5d0-422f-ab09-a7e5daa74251" providerId="AD" clId="Web-{EA69AD0E-A058-4932-8398-90BAA8C0E740}"/>
    <pc:docChg chg="modSld">
      <pc:chgData name="Maxime Charest-Caron (CISSSMC16)" userId="S::maxime.charest-caron.cisssmc16@ssss.gouv.qc.ca::8e5e46a3-b5d0-422f-ab09-a7e5daa74251" providerId="AD" clId="Web-{EA69AD0E-A058-4932-8398-90BAA8C0E740}" dt="2020-07-06T15:43:57.450" v="4" actId="1076"/>
      <pc:docMkLst>
        <pc:docMk/>
      </pc:docMkLst>
      <pc:sldChg chg="addSp delSp modSp">
        <pc:chgData name="Maxime Charest-Caron (CISSSMC16)" userId="S::maxime.charest-caron.cisssmc16@ssss.gouv.qc.ca::8e5e46a3-b5d0-422f-ab09-a7e5daa74251" providerId="AD" clId="Web-{EA69AD0E-A058-4932-8398-90BAA8C0E740}" dt="2020-07-06T15:43:57.450" v="4" actId="1076"/>
        <pc:sldMkLst>
          <pc:docMk/>
          <pc:sldMk cId="1000768904" sldId="274"/>
        </pc:sldMkLst>
        <pc:picChg chg="add mod">
          <ac:chgData name="Maxime Charest-Caron (CISSSMC16)" userId="S::maxime.charest-caron.cisssmc16@ssss.gouv.qc.ca::8e5e46a3-b5d0-422f-ab09-a7e5daa74251" providerId="AD" clId="Web-{EA69AD0E-A058-4932-8398-90BAA8C0E740}" dt="2020-07-06T15:43:57.450" v="4" actId="1076"/>
          <ac:picMkLst>
            <pc:docMk/>
            <pc:sldMk cId="1000768904" sldId="274"/>
            <ac:picMk id="4" creationId="{17ED9292-8567-44AD-8928-54B6CFB10A64}"/>
          </ac:picMkLst>
        </pc:picChg>
        <pc:picChg chg="del">
          <ac:chgData name="Maxime Charest-Caron (CISSSMC16)" userId="S::maxime.charest-caron.cisssmc16@ssss.gouv.qc.ca::8e5e46a3-b5d0-422f-ab09-a7e5daa74251" providerId="AD" clId="Web-{EA69AD0E-A058-4932-8398-90BAA8C0E740}" dt="2020-07-06T15:43:54.200" v="2"/>
          <ac:picMkLst>
            <pc:docMk/>
            <pc:sldMk cId="1000768904" sldId="274"/>
            <ac:picMk id="19" creationId="{D0A74D3F-0D56-4771-9FC7-409BEB183B2F}"/>
          </ac:picMkLst>
        </pc:picChg>
      </pc:sldChg>
      <pc:sldChg chg="modSp">
        <pc:chgData name="Maxime Charest-Caron (CISSSMC16)" userId="S::maxime.charest-caron.cisssmc16@ssss.gouv.qc.ca::8e5e46a3-b5d0-422f-ab09-a7e5daa74251" providerId="AD" clId="Web-{EA69AD0E-A058-4932-8398-90BAA8C0E740}" dt="2020-07-06T15:42:25.011" v="1" actId="1076"/>
        <pc:sldMkLst>
          <pc:docMk/>
          <pc:sldMk cId="532717162" sldId="349"/>
        </pc:sldMkLst>
        <pc:picChg chg="mod">
          <ac:chgData name="Maxime Charest-Caron (CISSSMC16)" userId="S::maxime.charest-caron.cisssmc16@ssss.gouv.qc.ca::8e5e46a3-b5d0-422f-ab09-a7e5daa74251" providerId="AD" clId="Web-{EA69AD0E-A058-4932-8398-90BAA8C0E740}" dt="2020-07-06T15:42:25.011" v="1" actId="1076"/>
          <ac:picMkLst>
            <pc:docMk/>
            <pc:sldMk cId="532717162" sldId="349"/>
            <ac:picMk id="19" creationId="{D0A74D3F-0D56-4771-9FC7-409BEB183B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E4D95-9788-2742-B5F7-8804EEB19402}" type="datetimeFigureOut">
              <a:rPr lang="en-US" smtClean="0"/>
              <a:t>8/17/2022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42458-EA61-BD4A-87B6-C76BC5BDA1CD}" type="slidenum">
              <a:rPr lang="en-US" smtClean="0"/>
              <a:t>‹N°›</a:t>
            </a:fld>
            <a:endParaRPr lang="en-US"/>
          </a:p>
        </p:txBody>
      </p:sp>
    </p:spTree>
    <p:extLst>
      <p:ext uri="{BB962C8B-B14F-4D97-AF65-F5344CB8AC3E}">
        <p14:creationId xmlns:p14="http://schemas.microsoft.com/office/powerpoint/2010/main" val="1006770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sz="1200">
                <a:solidFill>
                  <a:schemeClr val="tx1"/>
                </a:solidFill>
                <a:latin typeface="+mn-lt"/>
                <a:ea typeface="+mn-ea"/>
                <a:cs typeface="+mn-cs"/>
              </a:rPr>
              <a:t> </a:t>
            </a:r>
          </a:p>
          <a:p>
            <a:pPr lvl="0"/>
            <a:r>
              <a:rPr lang="en-CA" sz="1200">
                <a:solidFill>
                  <a:schemeClr val="tx1"/>
                </a:solidFill>
                <a:latin typeface="+mn-lt"/>
                <a:ea typeface="+mn-ea"/>
                <a:cs typeface="+mn-cs"/>
              </a:rPr>
              <a:t>realize the impact of passing judgment on yourself and others</a:t>
            </a:r>
          </a:p>
          <a:p>
            <a:pPr lvl="0"/>
            <a:r>
              <a:rPr lang="en-CA" sz="1200">
                <a:solidFill>
                  <a:schemeClr val="tx1"/>
                </a:solidFill>
                <a:latin typeface="+mn-lt"/>
                <a:ea typeface="+mn-ea"/>
                <a:cs typeface="+mn-cs"/>
              </a:rPr>
              <a:t>adopt an attitude of openness and compassion toward others</a:t>
            </a:r>
          </a:p>
          <a:p>
            <a:r>
              <a:rPr lang="en-CA" sz="1200">
                <a:solidFill>
                  <a:schemeClr val="tx1"/>
                </a:solidFill>
                <a:latin typeface="+mn-lt"/>
                <a:ea typeface="+mn-ea"/>
                <a:cs typeface="+mn-cs"/>
              </a:rPr>
              <a:t>experiment with various strategies for self-compassion, inclusion, and amicable relationships</a:t>
            </a:r>
          </a:p>
        </p:txBody>
      </p:sp>
      <p:sp>
        <p:nvSpPr>
          <p:cNvPr id="4" name="Espace réservé du numéro de diapositive 3"/>
          <p:cNvSpPr>
            <a:spLocks noGrp="1"/>
          </p:cNvSpPr>
          <p:nvPr>
            <p:ph type="sldNum" sz="quarter" idx="5"/>
          </p:nvPr>
        </p:nvSpPr>
        <p:spPr/>
        <p:txBody>
          <a:bodyPr/>
          <a:lstStyle/>
          <a:p>
            <a:fld id="{CFA42458-EA61-BD4A-87B6-C76BC5BDA1CD}" type="slidenum">
              <a:rPr lang="en-US" smtClean="0"/>
              <a:t>3</a:t>
            </a:fld>
            <a:endParaRPr lang="en-US"/>
          </a:p>
        </p:txBody>
      </p:sp>
    </p:spTree>
    <p:extLst>
      <p:ext uri="{BB962C8B-B14F-4D97-AF65-F5344CB8AC3E}">
        <p14:creationId xmlns:p14="http://schemas.microsoft.com/office/powerpoint/2010/main" val="646745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3" Type="http://schemas.openxmlformats.org/officeDocument/2006/relationships/image" Target="../media/image21.sv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svg"/><Relationship Id="rId21" Type="http://schemas.openxmlformats.org/officeDocument/2006/relationships/image" Target="../media/image29.svg"/><Relationship Id="rId34" Type="http://schemas.openxmlformats.org/officeDocument/2006/relationships/image" Target="../media/image42.pn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33" Type="http://schemas.openxmlformats.org/officeDocument/2006/relationships/image" Target="../media/image41.sv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32" Type="http://schemas.openxmlformats.org/officeDocument/2006/relationships/image" Target="../media/image40.pn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1.sv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9.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svg"/><Relationship Id="rId30" Type="http://schemas.openxmlformats.org/officeDocument/2006/relationships/image" Target="../media/image38.png"/><Relationship Id="rId35" Type="http://schemas.openxmlformats.org/officeDocument/2006/relationships/image" Target="../media/image43.svg"/><Relationship Id="rId8"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2812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Slide_Texture Logo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19B891-1C7A-D74D-BCC9-A235ED5CA6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3047999"/>
            <a:ext cx="9144000" cy="1370539"/>
          </a:xfrm>
        </p:spPr>
        <p:txBody>
          <a:bodyPr/>
          <a:lstStyle>
            <a:lvl1pPr algn="ctr">
              <a:defRPr>
                <a:solidFill>
                  <a:schemeClr val="bg1"/>
                </a:solidFill>
              </a:defRPr>
            </a:lvl1pPr>
          </a:lstStyle>
          <a:p>
            <a:r>
              <a:rPr lang="en-US" err="1"/>
              <a:t>Titre</a:t>
            </a:r>
            <a:endParaRPr lang="en-US"/>
          </a:p>
        </p:txBody>
      </p:sp>
      <p:sp>
        <p:nvSpPr>
          <p:cNvPr id="13" name="Subtitle 10">
            <a:extLst>
              <a:ext uri="{FF2B5EF4-FFF2-40B4-BE49-F238E27FC236}">
                <a16:creationId xmlns:a16="http://schemas.microsoft.com/office/drawing/2014/main" id="{934C526F-40A6-4E46-A1FD-8E436BB6826C}"/>
              </a:ext>
            </a:extLst>
          </p:cNvPr>
          <p:cNvSpPr>
            <a:spLocks noGrp="1"/>
          </p:cNvSpPr>
          <p:nvPr>
            <p:ph type="subTitle" idx="1" hasCustomPrompt="1"/>
          </p:nvPr>
        </p:nvSpPr>
        <p:spPr>
          <a:xfrm>
            <a:off x="1524000" y="4480538"/>
            <a:ext cx="9144000" cy="1655762"/>
          </a:xfrm>
        </p:spPr>
        <p:txBody>
          <a:bodyPr/>
          <a:lstStyle>
            <a:lvl1pPr marL="0" indent="0" algn="ctr">
              <a:buNone/>
              <a:defRPr>
                <a:solidFill>
                  <a:schemeClr val="bg1"/>
                </a:solidFill>
              </a:defRPr>
            </a:lvl1pPr>
          </a:lstStyle>
          <a:p>
            <a:r>
              <a:rPr lang="en-US"/>
              <a:t>Sous-</a:t>
            </a:r>
            <a:r>
              <a:rPr lang="en-US" err="1"/>
              <a:t>titre</a:t>
            </a:r>
            <a:endParaRPr lang="en-US"/>
          </a:p>
        </p:txBody>
      </p:sp>
      <p:pic>
        <p:nvPicPr>
          <p:cNvPr id="4" name="Graphic 3">
            <a:extLst>
              <a:ext uri="{FF2B5EF4-FFF2-40B4-BE49-F238E27FC236}">
                <a16:creationId xmlns:a16="http://schemas.microsoft.com/office/drawing/2014/main" id="{5C34DBC7-D519-1449-989F-F8DC494259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30088" y="1904684"/>
            <a:ext cx="3928449" cy="1162639"/>
          </a:xfrm>
          <a:prstGeom prst="rect">
            <a:avLst/>
          </a:prstGeom>
        </p:spPr>
      </p:pic>
    </p:spTree>
    <p:extLst>
      <p:ext uri="{BB962C8B-B14F-4D97-AF65-F5344CB8AC3E}">
        <p14:creationId xmlns:p14="http://schemas.microsoft.com/office/powerpoint/2010/main" val="3979651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D72870-C2AC-7C4B-9812-81CD991986A3}"/>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5C8588DF-BD35-8846-9B31-C2A7C5396C62}"/>
              </a:ext>
            </a:extLst>
          </p:cNvPr>
          <p:cNvSpPr>
            <a:spLocks noGrp="1"/>
          </p:cNvSpPr>
          <p:nvPr>
            <p:ph type="title"/>
          </p:nvPr>
        </p:nvSpPr>
        <p:spPr>
          <a:xfrm>
            <a:off x="838200" y="365125"/>
            <a:ext cx="10515600" cy="1325563"/>
          </a:xfrm>
          <a:prstGeom prst="rect">
            <a:avLst/>
          </a:prstGeom>
        </p:spPr>
        <p:txBody>
          <a:bodyPr/>
          <a:lstStyle>
            <a:lvl1pPr>
              <a:defRPr>
                <a:solidFill>
                  <a:srgbClr val="2F5CE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989421B-6E69-FC42-A1F3-C32441540FBD}"/>
              </a:ext>
            </a:extLst>
          </p:cNvPr>
          <p:cNvSpPr>
            <a:spLocks noGrp="1"/>
          </p:cNvSpPr>
          <p:nvPr>
            <p:ph idx="1"/>
          </p:nvPr>
        </p:nvSpPr>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D0B862-6F5B-FA40-9B62-F5F43D3DD4C8}"/>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8" name="Graphic 7">
            <a:extLst>
              <a:ext uri="{FF2B5EF4-FFF2-40B4-BE49-F238E27FC236}">
                <a16:creationId xmlns:a16="http://schemas.microsoft.com/office/drawing/2014/main" id="{EBC2B0EE-2389-1B46-81D4-383338BE26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816377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C24290-9982-DB42-BFFB-8B8382E30450}"/>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3" name="Content Placeholder 2">
            <a:extLst>
              <a:ext uri="{FF2B5EF4-FFF2-40B4-BE49-F238E27FC236}">
                <a16:creationId xmlns:a16="http://schemas.microsoft.com/office/drawing/2014/main" id="{F989421B-6E69-FC42-A1F3-C32441540FBD}"/>
              </a:ext>
            </a:extLst>
          </p:cNvPr>
          <p:cNvSpPr>
            <a:spLocks noGrp="1"/>
          </p:cNvSpPr>
          <p:nvPr>
            <p:ph idx="1"/>
          </p:nvPr>
        </p:nvSpPr>
        <p:spPr>
          <a:xfrm>
            <a:off x="838200" y="365125"/>
            <a:ext cx="10515600" cy="5814426"/>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8D0B862-6F5B-FA40-9B62-F5F43D3DD4C8}"/>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7" name="Graphic 6">
            <a:extLst>
              <a:ext uri="{FF2B5EF4-FFF2-40B4-BE49-F238E27FC236}">
                <a16:creationId xmlns:a16="http://schemas.microsoft.com/office/drawing/2014/main" id="{2F19B03C-C66B-D743-AED5-B138F080BC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18997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285A72D-F956-044F-B0BD-A9E641899508}"/>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9B285319-A7C3-EA45-AD01-2C8B65D4C060}"/>
              </a:ext>
            </a:extLst>
          </p:cNvPr>
          <p:cNvSpPr>
            <a:spLocks noGrp="1"/>
          </p:cNvSpPr>
          <p:nvPr>
            <p:ph type="title"/>
          </p:nvPr>
        </p:nvSpPr>
        <p:spPr>
          <a:xfrm>
            <a:off x="838200" y="365125"/>
            <a:ext cx="10515600" cy="1325563"/>
          </a:xfrm>
          <a:prstGeom prst="rect">
            <a:avLst/>
          </a:prstGeom>
        </p:spPr>
        <p:txBody>
          <a:bodyPr/>
          <a:lstStyle>
            <a:lvl1pPr>
              <a:defRPr>
                <a:solidFill>
                  <a:srgbClr val="2F5CEE"/>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5AC1C5F-A19C-3B45-BE97-957BF8DD3582}"/>
              </a:ext>
            </a:extLst>
          </p:cNvPr>
          <p:cNvSpPr>
            <a:spLocks noGrp="1"/>
          </p:cNvSpPr>
          <p:nvPr>
            <p:ph sz="half" idx="1"/>
          </p:nvPr>
        </p:nvSpPr>
        <p:spPr>
          <a:xfrm>
            <a:off x="838200" y="1825625"/>
            <a:ext cx="5181600" cy="43513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4F8A80-DECD-0249-97F5-F9550D514CE0}"/>
              </a:ext>
            </a:extLst>
          </p:cNvPr>
          <p:cNvSpPr>
            <a:spLocks noGrp="1"/>
          </p:cNvSpPr>
          <p:nvPr>
            <p:ph sz="half" idx="2"/>
          </p:nvPr>
        </p:nvSpPr>
        <p:spPr>
          <a:xfrm>
            <a:off x="6172200" y="1825625"/>
            <a:ext cx="5181600" cy="43513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8975772-7C50-BB42-8109-39AFFD42512C}"/>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8" name="Graphic 7">
            <a:extLst>
              <a:ext uri="{FF2B5EF4-FFF2-40B4-BE49-F238E27FC236}">
                <a16:creationId xmlns:a16="http://schemas.microsoft.com/office/drawing/2014/main" id="{7873877F-8937-5547-8917-ACFFAB47618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1301743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AA7A55-9C27-A043-9FD2-63CFC2A6B4FB}"/>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3" name="Content Placeholder 2">
            <a:extLst>
              <a:ext uri="{FF2B5EF4-FFF2-40B4-BE49-F238E27FC236}">
                <a16:creationId xmlns:a16="http://schemas.microsoft.com/office/drawing/2014/main" id="{85AC1C5F-A19C-3B45-BE97-957BF8DD3582}"/>
              </a:ext>
            </a:extLst>
          </p:cNvPr>
          <p:cNvSpPr>
            <a:spLocks noGrp="1"/>
          </p:cNvSpPr>
          <p:nvPr>
            <p:ph sz="half" idx="1"/>
          </p:nvPr>
        </p:nvSpPr>
        <p:spPr>
          <a:xfrm>
            <a:off x="838200" y="365125"/>
            <a:ext cx="5181600" cy="58118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4F8A80-DECD-0249-97F5-F9550D514CE0}"/>
              </a:ext>
            </a:extLst>
          </p:cNvPr>
          <p:cNvSpPr>
            <a:spLocks noGrp="1"/>
          </p:cNvSpPr>
          <p:nvPr>
            <p:ph sz="half" idx="2"/>
          </p:nvPr>
        </p:nvSpPr>
        <p:spPr>
          <a:xfrm>
            <a:off x="6172200" y="365125"/>
            <a:ext cx="5181600" cy="5811838"/>
          </a:xfrm>
        </p:spPr>
        <p:txBody>
          <a:bodyPr/>
          <a:lstStyle>
            <a:lvl1pPr>
              <a:defRPr>
                <a:solidFill>
                  <a:srgbClr val="2F5CEE"/>
                </a:solidFill>
              </a:defRPr>
            </a:lvl1pPr>
            <a:lvl2pPr>
              <a:defRPr>
                <a:solidFill>
                  <a:srgbClr val="2F5CEE"/>
                </a:solidFill>
              </a:defRPr>
            </a:lvl2pPr>
            <a:lvl3pPr>
              <a:defRPr>
                <a:solidFill>
                  <a:srgbClr val="2F5CEE"/>
                </a:solidFill>
              </a:defRPr>
            </a:lvl3pPr>
            <a:lvl4pPr>
              <a:defRPr>
                <a:solidFill>
                  <a:srgbClr val="2F5CEE"/>
                </a:solidFill>
              </a:defRPr>
            </a:lvl4pPr>
            <a:lvl5pPr>
              <a:defRPr>
                <a:solidFill>
                  <a:srgbClr val="2F5C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8975772-7C50-BB42-8109-39AFFD42512C}"/>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7" name="Graphic 6">
            <a:extLst>
              <a:ext uri="{FF2B5EF4-FFF2-40B4-BE49-F238E27FC236}">
                <a16:creationId xmlns:a16="http://schemas.microsoft.com/office/drawing/2014/main" id="{8F93F22D-DDC2-AB45-89FE-8F96906B031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03309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73CE6B-6AB0-E749-A595-F3A55AB75C05}"/>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F8BF77FF-B294-EE41-9900-3A32826F5B1A}"/>
              </a:ext>
            </a:extLst>
          </p:cNvPr>
          <p:cNvSpPr>
            <a:spLocks noGrp="1"/>
          </p:cNvSpPr>
          <p:nvPr>
            <p:ph type="title"/>
          </p:nvPr>
        </p:nvSpPr>
        <p:spPr>
          <a:xfrm>
            <a:off x="838200" y="365125"/>
            <a:ext cx="10515600" cy="1325563"/>
          </a:xfrm>
          <a:prstGeom prst="rect">
            <a:avLst/>
          </a:prstGeom>
        </p:spPr>
        <p:txBody>
          <a:bodyPr/>
          <a:lstStyle>
            <a:lvl1pPr>
              <a:defRPr>
                <a:solidFill>
                  <a:srgbClr val="2F5CEE"/>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EA849B4A-93D8-684A-995C-13C182A03F72}"/>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9" name="Graphic 8">
            <a:extLst>
              <a:ext uri="{FF2B5EF4-FFF2-40B4-BE49-F238E27FC236}">
                <a16:creationId xmlns:a16="http://schemas.microsoft.com/office/drawing/2014/main" id="{8BD6FF40-F170-4440-ABB6-0546061682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898650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E3F394-E717-8342-AD82-C4A0A1E4EFA5}"/>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F5E787EC-D76A-9141-9C42-B6EBA1F8E299}"/>
              </a:ext>
            </a:extLst>
          </p:cNvPr>
          <p:cNvSpPr>
            <a:spLocks noGrp="1"/>
          </p:cNvSpPr>
          <p:nvPr>
            <p:ph type="title"/>
          </p:nvPr>
        </p:nvSpPr>
        <p:spPr>
          <a:xfrm>
            <a:off x="839788" y="365125"/>
            <a:ext cx="3932237" cy="1692275"/>
          </a:xfrm>
          <a:prstGeom prst="rect">
            <a:avLst/>
          </a:prstGeom>
        </p:spPr>
        <p:txBody>
          <a:bodyPr anchor="b">
            <a:noAutofit/>
          </a:bodyPr>
          <a:lstStyle>
            <a:lvl1pPr>
              <a:defRPr sz="4400">
                <a:solidFill>
                  <a:srgbClr val="2F5CEE"/>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CFEEDE9-40E3-CF4A-8D98-406F56B9897B}"/>
              </a:ext>
            </a:extLst>
          </p:cNvPr>
          <p:cNvSpPr>
            <a:spLocks noGrp="1"/>
          </p:cNvSpPr>
          <p:nvPr>
            <p:ph type="pic" idx="1"/>
          </p:nvPr>
        </p:nvSpPr>
        <p:spPr>
          <a:xfrm>
            <a:off x="5183188"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F323A-7EAB-404C-9F38-1945F1356B0C}"/>
              </a:ext>
            </a:extLst>
          </p:cNvPr>
          <p:cNvSpPr>
            <a:spLocks noGrp="1"/>
          </p:cNvSpPr>
          <p:nvPr>
            <p:ph type="body" sz="half" idx="2"/>
          </p:nvPr>
        </p:nvSpPr>
        <p:spPr>
          <a:xfrm>
            <a:off x="839788"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8" name="Graphic 7">
            <a:extLst>
              <a:ext uri="{FF2B5EF4-FFF2-40B4-BE49-F238E27FC236}">
                <a16:creationId xmlns:a16="http://schemas.microsoft.com/office/drawing/2014/main" id="{C41F2A76-EA04-3641-AF52-880551056A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325755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Inver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AE3F394-E717-8342-AD82-C4A0A1E4EFA5}"/>
              </a:ext>
            </a:extLst>
          </p:cNvPr>
          <p:cNvPicPr>
            <a:picLocks noChangeAspect="1"/>
          </p:cNvPicPr>
          <p:nvPr userDrawn="1"/>
        </p:nvPicPr>
        <p:blipFill rotWithShape="1">
          <a:blip r:embed="rId2"/>
          <a:srcRect t="53336" b="36733"/>
          <a:stretch/>
        </p:blipFill>
        <p:spPr>
          <a:xfrm>
            <a:off x="0" y="6176963"/>
            <a:ext cx="12192000" cy="681037"/>
          </a:xfrm>
          <a:prstGeom prst="rect">
            <a:avLst/>
          </a:prstGeom>
        </p:spPr>
      </p:pic>
      <p:sp>
        <p:nvSpPr>
          <p:cNvPr id="2" name="Title 1">
            <a:extLst>
              <a:ext uri="{FF2B5EF4-FFF2-40B4-BE49-F238E27FC236}">
                <a16:creationId xmlns:a16="http://schemas.microsoft.com/office/drawing/2014/main" id="{F5E787EC-D76A-9141-9C42-B6EBA1F8E299}"/>
              </a:ext>
            </a:extLst>
          </p:cNvPr>
          <p:cNvSpPr>
            <a:spLocks noGrp="1"/>
          </p:cNvSpPr>
          <p:nvPr>
            <p:ph type="title"/>
          </p:nvPr>
        </p:nvSpPr>
        <p:spPr>
          <a:xfrm>
            <a:off x="7421563" y="365125"/>
            <a:ext cx="3932237" cy="1692275"/>
          </a:xfrm>
          <a:prstGeom prst="rect">
            <a:avLst/>
          </a:prstGeom>
        </p:spPr>
        <p:txBody>
          <a:bodyPr anchor="b">
            <a:noAutofit/>
          </a:bodyPr>
          <a:lstStyle>
            <a:lvl1pPr>
              <a:defRPr sz="4400">
                <a:solidFill>
                  <a:srgbClr val="2F5CEE"/>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CFEEDE9-40E3-CF4A-8D98-406F56B9897B}"/>
              </a:ext>
            </a:extLst>
          </p:cNvPr>
          <p:cNvSpPr>
            <a:spLocks noGrp="1"/>
          </p:cNvSpPr>
          <p:nvPr>
            <p:ph type="pic" idx="1"/>
          </p:nvPr>
        </p:nvSpPr>
        <p:spPr>
          <a:xfrm>
            <a:off x="838200"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DF323A-7EAB-404C-9F38-1945F1356B0C}"/>
              </a:ext>
            </a:extLst>
          </p:cNvPr>
          <p:cNvSpPr>
            <a:spLocks noGrp="1"/>
          </p:cNvSpPr>
          <p:nvPr>
            <p:ph type="body" sz="half" idx="2"/>
          </p:nvPr>
        </p:nvSpPr>
        <p:spPr>
          <a:xfrm>
            <a:off x="7421563"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pic>
        <p:nvPicPr>
          <p:cNvPr id="8" name="Graphic 7">
            <a:extLst>
              <a:ext uri="{FF2B5EF4-FFF2-40B4-BE49-F238E27FC236}">
                <a16:creationId xmlns:a16="http://schemas.microsoft.com/office/drawing/2014/main" id="{17AD42B7-E6AB-7249-90D5-3008A01A4C0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063920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Caption and tex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7DD380-F20F-4946-BFF5-C7DA90F98D62}"/>
              </a:ext>
            </a:extLst>
          </p:cNvPr>
          <p:cNvPicPr>
            <a:picLocks noChangeAspect="1"/>
          </p:cNvPicPr>
          <p:nvPr userDrawn="1"/>
        </p:nvPicPr>
        <p:blipFill rotWithShape="1">
          <a:blip r:embed="rId2"/>
          <a:srcRect l="13478" r="57147"/>
          <a:stretch/>
        </p:blipFill>
        <p:spPr>
          <a:xfrm>
            <a:off x="8610600" y="0"/>
            <a:ext cx="3581400" cy="6858000"/>
          </a:xfrm>
          <a:prstGeom prst="rect">
            <a:avLst/>
          </a:prstGeom>
        </p:spPr>
      </p:pic>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sp>
        <p:nvSpPr>
          <p:cNvPr id="11" name="Title 1">
            <a:extLst>
              <a:ext uri="{FF2B5EF4-FFF2-40B4-BE49-F238E27FC236}">
                <a16:creationId xmlns:a16="http://schemas.microsoft.com/office/drawing/2014/main" id="{7A8B648A-BC6E-6244-AF71-D5F71382EE5A}"/>
              </a:ext>
            </a:extLst>
          </p:cNvPr>
          <p:cNvSpPr>
            <a:spLocks noGrp="1"/>
          </p:cNvSpPr>
          <p:nvPr>
            <p:ph type="title"/>
          </p:nvPr>
        </p:nvSpPr>
        <p:spPr>
          <a:xfrm>
            <a:off x="839788" y="365125"/>
            <a:ext cx="3932237" cy="1692275"/>
          </a:xfrm>
          <a:prstGeom prst="rect">
            <a:avLst/>
          </a:prstGeom>
        </p:spPr>
        <p:txBody>
          <a:bodyPr anchor="b">
            <a:noAutofit/>
          </a:bodyPr>
          <a:lstStyle>
            <a:lvl1pPr>
              <a:defRPr sz="4400">
                <a:solidFill>
                  <a:srgbClr val="2F5CEE"/>
                </a:solidFill>
              </a:defRPr>
            </a:lvl1pPr>
          </a:lstStyle>
          <a:p>
            <a:r>
              <a:rPr lang="en-US"/>
              <a:t>Click to edit Master title style</a:t>
            </a:r>
          </a:p>
        </p:txBody>
      </p:sp>
      <p:sp>
        <p:nvSpPr>
          <p:cNvPr id="12" name="Picture Placeholder 2">
            <a:extLst>
              <a:ext uri="{FF2B5EF4-FFF2-40B4-BE49-F238E27FC236}">
                <a16:creationId xmlns:a16="http://schemas.microsoft.com/office/drawing/2014/main" id="{3691ED78-3374-214F-943A-7CDC74DAA0D5}"/>
              </a:ext>
            </a:extLst>
          </p:cNvPr>
          <p:cNvSpPr>
            <a:spLocks noGrp="1"/>
          </p:cNvSpPr>
          <p:nvPr>
            <p:ph type="pic" idx="1"/>
          </p:nvPr>
        </p:nvSpPr>
        <p:spPr>
          <a:xfrm>
            <a:off x="5183188"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ext Placeholder 3">
            <a:extLst>
              <a:ext uri="{FF2B5EF4-FFF2-40B4-BE49-F238E27FC236}">
                <a16:creationId xmlns:a16="http://schemas.microsoft.com/office/drawing/2014/main" id="{D77B82B2-A85F-0345-970F-0FA817B986F5}"/>
              </a:ext>
            </a:extLst>
          </p:cNvPr>
          <p:cNvSpPr>
            <a:spLocks noGrp="1"/>
          </p:cNvSpPr>
          <p:nvPr>
            <p:ph type="body" sz="half" idx="2"/>
          </p:nvPr>
        </p:nvSpPr>
        <p:spPr>
          <a:xfrm>
            <a:off x="839788"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DB87729E-993A-294A-BBB8-F6D1D38D02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712796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texture inver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7DD380-F20F-4946-BFF5-C7DA90F98D62}"/>
              </a:ext>
            </a:extLst>
          </p:cNvPr>
          <p:cNvPicPr>
            <a:picLocks noChangeAspect="1"/>
          </p:cNvPicPr>
          <p:nvPr userDrawn="1"/>
        </p:nvPicPr>
        <p:blipFill rotWithShape="1">
          <a:blip r:embed="rId2"/>
          <a:srcRect l="13478" r="57147"/>
          <a:stretch/>
        </p:blipFill>
        <p:spPr>
          <a:xfrm>
            <a:off x="1" y="0"/>
            <a:ext cx="3581400" cy="6858000"/>
          </a:xfrm>
          <a:prstGeom prst="rect">
            <a:avLst/>
          </a:prstGeom>
        </p:spPr>
      </p:pic>
      <p:sp>
        <p:nvSpPr>
          <p:cNvPr id="9" name="Slide Number Placeholder 5">
            <a:extLst>
              <a:ext uri="{FF2B5EF4-FFF2-40B4-BE49-F238E27FC236}">
                <a16:creationId xmlns:a16="http://schemas.microsoft.com/office/drawing/2014/main" id="{2D221063-8204-3746-A2CB-F6F7C4043DF1}"/>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2F5CEE"/>
                </a:solidFill>
              </a:defRPr>
            </a:lvl1pPr>
          </a:lstStyle>
          <a:p>
            <a:fld id="{C145B74D-6A0D-CF46-9BFB-933D6D9953E9}" type="slidenum">
              <a:rPr lang="en-US" smtClean="0"/>
              <a:pPr/>
              <a:t>‹N°›</a:t>
            </a:fld>
            <a:endParaRPr lang="en-US"/>
          </a:p>
        </p:txBody>
      </p:sp>
      <p:sp>
        <p:nvSpPr>
          <p:cNvPr id="11" name="Title 1">
            <a:extLst>
              <a:ext uri="{FF2B5EF4-FFF2-40B4-BE49-F238E27FC236}">
                <a16:creationId xmlns:a16="http://schemas.microsoft.com/office/drawing/2014/main" id="{7A8B648A-BC6E-6244-AF71-D5F71382EE5A}"/>
              </a:ext>
            </a:extLst>
          </p:cNvPr>
          <p:cNvSpPr>
            <a:spLocks noGrp="1"/>
          </p:cNvSpPr>
          <p:nvPr>
            <p:ph type="title"/>
          </p:nvPr>
        </p:nvSpPr>
        <p:spPr>
          <a:xfrm>
            <a:off x="7421563" y="365125"/>
            <a:ext cx="3932237" cy="1692275"/>
          </a:xfrm>
          <a:prstGeom prst="rect">
            <a:avLst/>
          </a:prstGeom>
        </p:spPr>
        <p:txBody>
          <a:bodyPr anchor="b">
            <a:noAutofit/>
          </a:bodyPr>
          <a:lstStyle>
            <a:lvl1pPr>
              <a:defRPr sz="4400">
                <a:solidFill>
                  <a:srgbClr val="2F5CEE"/>
                </a:solidFill>
              </a:defRPr>
            </a:lvl1pPr>
          </a:lstStyle>
          <a:p>
            <a:r>
              <a:rPr lang="en-US"/>
              <a:t>Click to edit Master title style</a:t>
            </a:r>
          </a:p>
        </p:txBody>
      </p:sp>
      <p:sp>
        <p:nvSpPr>
          <p:cNvPr id="12" name="Picture Placeholder 2">
            <a:extLst>
              <a:ext uri="{FF2B5EF4-FFF2-40B4-BE49-F238E27FC236}">
                <a16:creationId xmlns:a16="http://schemas.microsoft.com/office/drawing/2014/main" id="{3691ED78-3374-214F-943A-7CDC74DAA0D5}"/>
              </a:ext>
            </a:extLst>
          </p:cNvPr>
          <p:cNvSpPr>
            <a:spLocks noGrp="1"/>
          </p:cNvSpPr>
          <p:nvPr>
            <p:ph type="pic" idx="1"/>
          </p:nvPr>
        </p:nvSpPr>
        <p:spPr>
          <a:xfrm>
            <a:off x="838200" y="365125"/>
            <a:ext cx="6172200" cy="54959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ext Placeholder 3">
            <a:extLst>
              <a:ext uri="{FF2B5EF4-FFF2-40B4-BE49-F238E27FC236}">
                <a16:creationId xmlns:a16="http://schemas.microsoft.com/office/drawing/2014/main" id="{D77B82B2-A85F-0345-970F-0FA817B986F5}"/>
              </a:ext>
            </a:extLst>
          </p:cNvPr>
          <p:cNvSpPr>
            <a:spLocks noGrp="1"/>
          </p:cNvSpPr>
          <p:nvPr>
            <p:ph type="body" sz="half" idx="2"/>
          </p:nvPr>
        </p:nvSpPr>
        <p:spPr>
          <a:xfrm>
            <a:off x="7421563" y="2057400"/>
            <a:ext cx="3932237" cy="3811588"/>
          </a:xfrm>
        </p:spPr>
        <p:txBody>
          <a:bodyPr>
            <a:normAutofit/>
          </a:bodyPr>
          <a:lstStyle>
            <a:lvl1pPr marL="0" indent="0">
              <a:buNone/>
              <a:defRPr sz="2800">
                <a:solidFill>
                  <a:srgbClr val="2F5CEE"/>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Graphic 7">
            <a:extLst>
              <a:ext uri="{FF2B5EF4-FFF2-40B4-BE49-F238E27FC236}">
                <a16:creationId xmlns:a16="http://schemas.microsoft.com/office/drawing/2014/main" id="{3E33C66C-D91C-974D-8A92-97E6683304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86420" y="6173788"/>
            <a:ext cx="1558305" cy="681037"/>
          </a:xfrm>
          <a:prstGeom prst="rect">
            <a:avLst/>
          </a:prstGeom>
        </p:spPr>
      </p:pic>
    </p:spTree>
    <p:extLst>
      <p:ext uri="{BB962C8B-B14F-4D97-AF65-F5344CB8AC3E}">
        <p14:creationId xmlns:p14="http://schemas.microsoft.com/office/powerpoint/2010/main" val="200532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Hors-Piste Blu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DEBD4C8A-85D4-5043-BEF5-8A2D534C729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47402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Icons">
    <p:spTree>
      <p:nvGrpSpPr>
        <p:cNvPr id="1" name=""/>
        <p:cNvGrpSpPr/>
        <p:nvPr/>
      </p:nvGrpSpPr>
      <p:grpSpPr>
        <a:xfrm>
          <a:off x="0" y="0"/>
          <a:ext cx="0" cy="0"/>
          <a:chOff x="0" y="0"/>
          <a:chExt cx="0" cy="0"/>
        </a:xfrm>
      </p:grpSpPr>
      <p:pic>
        <p:nvPicPr>
          <p:cNvPr id="250" name="Graphic 249">
            <a:extLst>
              <a:ext uri="{FF2B5EF4-FFF2-40B4-BE49-F238E27FC236}">
                <a16:creationId xmlns:a16="http://schemas.microsoft.com/office/drawing/2014/main" id="{4C235A39-4C0A-5C46-A282-E8CFC7991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04129" y="4311366"/>
            <a:ext cx="720000" cy="720000"/>
          </a:xfrm>
          <a:prstGeom prst="rect">
            <a:avLst/>
          </a:prstGeom>
        </p:spPr>
      </p:pic>
      <p:pic>
        <p:nvPicPr>
          <p:cNvPr id="252" name="Graphic 251">
            <a:extLst>
              <a:ext uri="{FF2B5EF4-FFF2-40B4-BE49-F238E27FC236}">
                <a16:creationId xmlns:a16="http://schemas.microsoft.com/office/drawing/2014/main" id="{4503AF7B-36B3-664D-8EF6-DA145CD248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94405" y="4311366"/>
            <a:ext cx="720000" cy="720000"/>
          </a:xfrm>
          <a:prstGeom prst="rect">
            <a:avLst/>
          </a:prstGeom>
        </p:spPr>
      </p:pic>
      <p:pic>
        <p:nvPicPr>
          <p:cNvPr id="254" name="Graphic 253">
            <a:extLst>
              <a:ext uri="{FF2B5EF4-FFF2-40B4-BE49-F238E27FC236}">
                <a16:creationId xmlns:a16="http://schemas.microsoft.com/office/drawing/2014/main" id="{FE660C18-B577-314F-80F6-589EDC4EF7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658177" y="4311366"/>
            <a:ext cx="720000" cy="720000"/>
          </a:xfrm>
          <a:prstGeom prst="rect">
            <a:avLst/>
          </a:prstGeom>
        </p:spPr>
      </p:pic>
      <p:pic>
        <p:nvPicPr>
          <p:cNvPr id="256" name="Graphic 255">
            <a:extLst>
              <a:ext uri="{FF2B5EF4-FFF2-40B4-BE49-F238E27FC236}">
                <a16:creationId xmlns:a16="http://schemas.microsoft.com/office/drawing/2014/main" id="{ACF60A9D-9A27-A447-A681-753735C8BA4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799204" y="4311366"/>
            <a:ext cx="720000" cy="720000"/>
          </a:xfrm>
          <a:prstGeom prst="rect">
            <a:avLst/>
          </a:prstGeom>
        </p:spPr>
      </p:pic>
      <p:pic>
        <p:nvPicPr>
          <p:cNvPr id="258" name="Graphic 257">
            <a:extLst>
              <a:ext uri="{FF2B5EF4-FFF2-40B4-BE49-F238E27FC236}">
                <a16:creationId xmlns:a16="http://schemas.microsoft.com/office/drawing/2014/main" id="{2F4B4CF8-21F7-704C-9582-0DE788BD693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304129" y="3230218"/>
            <a:ext cx="720000" cy="720000"/>
          </a:xfrm>
          <a:prstGeom prst="rect">
            <a:avLst/>
          </a:prstGeom>
        </p:spPr>
      </p:pic>
      <p:pic>
        <p:nvPicPr>
          <p:cNvPr id="260" name="Graphic 259">
            <a:extLst>
              <a:ext uri="{FF2B5EF4-FFF2-40B4-BE49-F238E27FC236}">
                <a16:creationId xmlns:a16="http://schemas.microsoft.com/office/drawing/2014/main" id="{AF66BA95-875E-C541-BFA4-98589FE26A2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81153" y="3230218"/>
            <a:ext cx="720000" cy="720000"/>
          </a:xfrm>
          <a:prstGeom prst="rect">
            <a:avLst/>
          </a:prstGeom>
        </p:spPr>
      </p:pic>
      <p:pic>
        <p:nvPicPr>
          <p:cNvPr id="262" name="Graphic 261">
            <a:extLst>
              <a:ext uri="{FF2B5EF4-FFF2-40B4-BE49-F238E27FC236}">
                <a16:creationId xmlns:a16="http://schemas.microsoft.com/office/drawing/2014/main" id="{783A8F80-503E-B148-8616-8C7220A1DB6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658177" y="3230218"/>
            <a:ext cx="720000" cy="720000"/>
          </a:xfrm>
          <a:prstGeom prst="rect">
            <a:avLst/>
          </a:prstGeom>
        </p:spPr>
      </p:pic>
      <p:pic>
        <p:nvPicPr>
          <p:cNvPr id="264" name="Graphic 263">
            <a:extLst>
              <a:ext uri="{FF2B5EF4-FFF2-40B4-BE49-F238E27FC236}">
                <a16:creationId xmlns:a16="http://schemas.microsoft.com/office/drawing/2014/main" id="{871E8B32-0775-AA4A-94A9-B2A1C629C3F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799204" y="3230218"/>
            <a:ext cx="720000" cy="720000"/>
          </a:xfrm>
          <a:prstGeom prst="rect">
            <a:avLst/>
          </a:prstGeom>
        </p:spPr>
      </p:pic>
      <p:pic>
        <p:nvPicPr>
          <p:cNvPr id="266" name="Graphic 265">
            <a:extLst>
              <a:ext uri="{FF2B5EF4-FFF2-40B4-BE49-F238E27FC236}">
                <a16:creationId xmlns:a16="http://schemas.microsoft.com/office/drawing/2014/main" id="{B7B6931D-FAC8-A944-B91D-314F02A7F7F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799204" y="5392514"/>
            <a:ext cx="720000" cy="720000"/>
          </a:xfrm>
          <a:prstGeom prst="rect">
            <a:avLst/>
          </a:prstGeom>
        </p:spPr>
      </p:pic>
      <p:pic>
        <p:nvPicPr>
          <p:cNvPr id="270" name="Graphic 269">
            <a:extLst>
              <a:ext uri="{FF2B5EF4-FFF2-40B4-BE49-F238E27FC236}">
                <a16:creationId xmlns:a16="http://schemas.microsoft.com/office/drawing/2014/main" id="{A5CB98A2-6538-7743-A938-15A1AE46271B}"/>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4658177" y="5392514"/>
            <a:ext cx="720000" cy="720000"/>
          </a:xfrm>
          <a:prstGeom prst="rect">
            <a:avLst/>
          </a:prstGeom>
        </p:spPr>
      </p:pic>
      <p:pic>
        <p:nvPicPr>
          <p:cNvPr id="272" name="Graphic 271">
            <a:extLst>
              <a:ext uri="{FF2B5EF4-FFF2-40B4-BE49-F238E27FC236}">
                <a16:creationId xmlns:a16="http://schemas.microsoft.com/office/drawing/2014/main" id="{A8529D77-8C54-BC46-849B-25B4EC1AB353}"/>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6481153" y="5356514"/>
            <a:ext cx="720000" cy="720000"/>
          </a:xfrm>
          <a:prstGeom prst="rect">
            <a:avLst/>
          </a:prstGeom>
        </p:spPr>
      </p:pic>
      <p:pic>
        <p:nvPicPr>
          <p:cNvPr id="274" name="Graphic 273">
            <a:extLst>
              <a:ext uri="{FF2B5EF4-FFF2-40B4-BE49-F238E27FC236}">
                <a16:creationId xmlns:a16="http://schemas.microsoft.com/office/drawing/2014/main" id="{40EF11EA-A3F4-0646-87B7-F220550C9FAA}"/>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8304129" y="5392514"/>
            <a:ext cx="720000" cy="720000"/>
          </a:xfrm>
          <a:prstGeom prst="rect">
            <a:avLst/>
          </a:prstGeom>
        </p:spPr>
      </p:pic>
      <p:pic>
        <p:nvPicPr>
          <p:cNvPr id="276" name="Graphic 275">
            <a:extLst>
              <a:ext uri="{FF2B5EF4-FFF2-40B4-BE49-F238E27FC236}">
                <a16:creationId xmlns:a16="http://schemas.microsoft.com/office/drawing/2014/main" id="{CD4119E3-C2C1-EB4B-A25C-8AF07D0B332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971121" y="1267852"/>
            <a:ext cx="1555200" cy="1080000"/>
          </a:xfrm>
          <a:prstGeom prst="rect">
            <a:avLst/>
          </a:prstGeom>
        </p:spPr>
      </p:pic>
      <p:pic>
        <p:nvPicPr>
          <p:cNvPr id="278" name="Graphic 277">
            <a:extLst>
              <a:ext uri="{FF2B5EF4-FFF2-40B4-BE49-F238E27FC236}">
                <a16:creationId xmlns:a16="http://schemas.microsoft.com/office/drawing/2014/main" id="{9BE3D580-2065-9746-9B71-926D77A3E085}"/>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7222440" y="1267852"/>
            <a:ext cx="1080000" cy="1080000"/>
          </a:xfrm>
          <a:prstGeom prst="rect">
            <a:avLst/>
          </a:prstGeom>
        </p:spPr>
      </p:pic>
      <p:pic>
        <p:nvPicPr>
          <p:cNvPr id="280" name="Graphic 279">
            <a:extLst>
              <a:ext uri="{FF2B5EF4-FFF2-40B4-BE49-F238E27FC236}">
                <a16:creationId xmlns:a16="http://schemas.microsoft.com/office/drawing/2014/main" id="{6F1D18DF-744F-A841-A3CE-DF8C7FDF0803}"/>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5257759" y="1267852"/>
            <a:ext cx="1296000" cy="1080000"/>
          </a:xfrm>
          <a:prstGeom prst="rect">
            <a:avLst/>
          </a:prstGeom>
        </p:spPr>
      </p:pic>
      <p:pic>
        <p:nvPicPr>
          <p:cNvPr id="282" name="Graphic 281">
            <a:extLst>
              <a:ext uri="{FF2B5EF4-FFF2-40B4-BE49-F238E27FC236}">
                <a16:creationId xmlns:a16="http://schemas.microsoft.com/office/drawing/2014/main" id="{5710505C-A079-C640-8BEB-01AC57FE309C}"/>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3509078" y="1267852"/>
            <a:ext cx="1080000" cy="1080000"/>
          </a:xfrm>
          <a:prstGeom prst="rect">
            <a:avLst/>
          </a:prstGeom>
        </p:spPr>
      </p:pic>
      <p:pic>
        <p:nvPicPr>
          <p:cNvPr id="284" name="Graphic 283">
            <a:extLst>
              <a:ext uri="{FF2B5EF4-FFF2-40B4-BE49-F238E27FC236}">
                <a16:creationId xmlns:a16="http://schemas.microsoft.com/office/drawing/2014/main" id="{0C9A79A9-CE9B-0946-B9E7-354CD0872CB0}"/>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1760397" y="1267852"/>
            <a:ext cx="1080000" cy="1080000"/>
          </a:xfrm>
          <a:prstGeom prst="rect">
            <a:avLst/>
          </a:prstGeom>
        </p:spPr>
      </p:pic>
    </p:spTree>
    <p:extLst>
      <p:ext uri="{BB962C8B-B14F-4D97-AF65-F5344CB8AC3E}">
        <p14:creationId xmlns:p14="http://schemas.microsoft.com/office/powerpoint/2010/main" val="2269996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Hors-Piste Grey">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71CB74A4-2C42-A648-AD03-05EBBB84E88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3694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Hors-Piste Dark Blue ">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DA3FDB-9CF0-9049-9642-294687D95DC9}"/>
              </a:ext>
            </a:extLst>
          </p:cNvPr>
          <p:cNvSpPr txBox="1"/>
          <p:nvPr userDrawn="1"/>
        </p:nvSpPr>
        <p:spPr>
          <a:xfrm>
            <a:off x="1828800" y="6508376"/>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827E675E-53CF-3A44-9759-13DD1BEF3E3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31295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2743730"/>
            <a:ext cx="9144000" cy="1370539"/>
          </a:xfrm>
        </p:spPr>
        <p:txBody>
          <a:bodyPr/>
          <a:lstStyle>
            <a:lvl1pPr algn="ctr">
              <a:defRPr>
                <a:solidFill>
                  <a:srgbClr val="2F5CEE"/>
                </a:solidFill>
              </a:defRPr>
            </a:lvl1pPr>
          </a:lstStyle>
          <a:p>
            <a:r>
              <a:rPr lang="en-US" err="1"/>
              <a:t>Titre</a:t>
            </a:r>
            <a:endParaRPr lang="en-US"/>
          </a:p>
        </p:txBody>
      </p:sp>
    </p:spTree>
    <p:extLst>
      <p:ext uri="{BB962C8B-B14F-4D97-AF65-F5344CB8AC3E}">
        <p14:creationId xmlns:p14="http://schemas.microsoft.com/office/powerpoint/2010/main" val="2378006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Textur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2AF0B2-0154-4249-9B24-EC39A7749F5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2743730"/>
            <a:ext cx="9144000" cy="1370539"/>
          </a:xfrm>
        </p:spPr>
        <p:txBody>
          <a:bodyPr/>
          <a:lstStyle>
            <a:lvl1pPr algn="ctr">
              <a:defRPr>
                <a:solidFill>
                  <a:srgbClr val="2F5CEE"/>
                </a:solidFill>
              </a:defRPr>
            </a:lvl1pPr>
          </a:lstStyle>
          <a:p>
            <a:r>
              <a:rPr lang="en-US" err="1"/>
              <a:t>Titre</a:t>
            </a:r>
            <a:endParaRPr lang="en-US"/>
          </a:p>
        </p:txBody>
      </p:sp>
    </p:spTree>
    <p:extLst>
      <p:ext uri="{BB962C8B-B14F-4D97-AF65-F5344CB8AC3E}">
        <p14:creationId xmlns:p14="http://schemas.microsoft.com/office/powerpoint/2010/main" val="2111557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Texture Blu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0C9A2-DBB8-A240-AAC3-53022231D0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2743730"/>
            <a:ext cx="9144000" cy="1370539"/>
          </a:xfrm>
        </p:spPr>
        <p:txBody>
          <a:bodyPr/>
          <a:lstStyle>
            <a:lvl1pPr algn="ctr">
              <a:defRPr>
                <a:solidFill>
                  <a:schemeClr val="bg1"/>
                </a:solidFill>
              </a:defRPr>
            </a:lvl1pPr>
          </a:lstStyle>
          <a:p>
            <a:r>
              <a:rPr lang="en-US" err="1"/>
              <a:t>Titre</a:t>
            </a:r>
            <a:endParaRPr lang="en-US"/>
          </a:p>
        </p:txBody>
      </p:sp>
    </p:spTree>
    <p:extLst>
      <p:ext uri="{BB962C8B-B14F-4D97-AF65-F5344CB8AC3E}">
        <p14:creationId xmlns:p14="http://schemas.microsoft.com/office/powerpoint/2010/main" val="2046579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title Slide with logo">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3047999"/>
            <a:ext cx="9144000" cy="1370539"/>
          </a:xfrm>
        </p:spPr>
        <p:txBody>
          <a:bodyPr/>
          <a:lstStyle>
            <a:lvl1pPr algn="ctr">
              <a:defRPr>
                <a:solidFill>
                  <a:srgbClr val="2F5CEE"/>
                </a:solidFill>
              </a:defRPr>
            </a:lvl1pPr>
          </a:lstStyle>
          <a:p>
            <a:r>
              <a:rPr lang="en-US" err="1"/>
              <a:t>Titre</a:t>
            </a:r>
            <a:endParaRPr lang="en-US"/>
          </a:p>
        </p:txBody>
      </p:sp>
      <p:sp>
        <p:nvSpPr>
          <p:cNvPr id="13" name="Subtitle 10">
            <a:extLst>
              <a:ext uri="{FF2B5EF4-FFF2-40B4-BE49-F238E27FC236}">
                <a16:creationId xmlns:a16="http://schemas.microsoft.com/office/drawing/2014/main" id="{934C526F-40A6-4E46-A1FD-8E436BB6826C}"/>
              </a:ext>
            </a:extLst>
          </p:cNvPr>
          <p:cNvSpPr>
            <a:spLocks noGrp="1"/>
          </p:cNvSpPr>
          <p:nvPr>
            <p:ph type="subTitle" idx="1" hasCustomPrompt="1"/>
          </p:nvPr>
        </p:nvSpPr>
        <p:spPr>
          <a:xfrm>
            <a:off x="1524000" y="4480538"/>
            <a:ext cx="9144000" cy="1655762"/>
          </a:xfrm>
        </p:spPr>
        <p:txBody>
          <a:bodyPr/>
          <a:lstStyle>
            <a:lvl1pPr marL="0" indent="0" algn="ctr">
              <a:buNone/>
              <a:defRPr>
                <a:solidFill>
                  <a:srgbClr val="2F5CEE"/>
                </a:solidFill>
              </a:defRPr>
            </a:lvl1pPr>
          </a:lstStyle>
          <a:p>
            <a:r>
              <a:rPr lang="en-US"/>
              <a:t>Sous-</a:t>
            </a:r>
            <a:r>
              <a:rPr lang="en-US" err="1"/>
              <a:t>titre</a:t>
            </a:r>
            <a:endParaRPr lang="en-US"/>
          </a:p>
        </p:txBody>
      </p:sp>
      <p:pic>
        <p:nvPicPr>
          <p:cNvPr id="14" name="Graphic 13">
            <a:extLst>
              <a:ext uri="{FF2B5EF4-FFF2-40B4-BE49-F238E27FC236}">
                <a16:creationId xmlns:a16="http://schemas.microsoft.com/office/drawing/2014/main" id="{EB70A0C8-9413-CD4F-AE8B-7E4846CAC6E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2348" y="1410055"/>
            <a:ext cx="4927304" cy="2153414"/>
          </a:xfrm>
          <a:prstGeom prst="rect">
            <a:avLst/>
          </a:prstGeom>
        </p:spPr>
      </p:pic>
    </p:spTree>
    <p:extLst>
      <p:ext uri="{BB962C8B-B14F-4D97-AF65-F5344CB8AC3E}">
        <p14:creationId xmlns:p14="http://schemas.microsoft.com/office/powerpoint/2010/main" val="2167323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title Slide_Texture +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82C3E-D7DE-3E41-B8E1-63CA6DF620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6">
            <a:extLst>
              <a:ext uri="{FF2B5EF4-FFF2-40B4-BE49-F238E27FC236}">
                <a16:creationId xmlns:a16="http://schemas.microsoft.com/office/drawing/2014/main" id="{9696444F-6DB0-5545-8E78-92D762B49B3A}"/>
              </a:ext>
            </a:extLst>
          </p:cNvPr>
          <p:cNvSpPr>
            <a:spLocks noGrp="1"/>
          </p:cNvSpPr>
          <p:nvPr>
            <p:ph type="ctrTitle"/>
          </p:nvPr>
        </p:nvSpPr>
        <p:spPr>
          <a:xfrm>
            <a:off x="1524000" y="3047999"/>
            <a:ext cx="9144000" cy="1370539"/>
          </a:xfrm>
        </p:spPr>
        <p:txBody>
          <a:bodyPr/>
          <a:lstStyle>
            <a:lvl1pPr algn="ctr">
              <a:defRPr>
                <a:solidFill>
                  <a:srgbClr val="2F5CEE"/>
                </a:solidFill>
              </a:defRPr>
            </a:lvl1pPr>
          </a:lstStyle>
          <a:p>
            <a:r>
              <a:rPr lang="en-US" err="1"/>
              <a:t>Titre</a:t>
            </a:r>
            <a:endParaRPr lang="en-US"/>
          </a:p>
        </p:txBody>
      </p:sp>
      <p:sp>
        <p:nvSpPr>
          <p:cNvPr id="13" name="Subtitle 10">
            <a:extLst>
              <a:ext uri="{FF2B5EF4-FFF2-40B4-BE49-F238E27FC236}">
                <a16:creationId xmlns:a16="http://schemas.microsoft.com/office/drawing/2014/main" id="{934C526F-40A6-4E46-A1FD-8E436BB6826C}"/>
              </a:ext>
            </a:extLst>
          </p:cNvPr>
          <p:cNvSpPr>
            <a:spLocks noGrp="1"/>
          </p:cNvSpPr>
          <p:nvPr>
            <p:ph type="subTitle" idx="1" hasCustomPrompt="1"/>
          </p:nvPr>
        </p:nvSpPr>
        <p:spPr>
          <a:xfrm>
            <a:off x="1524000" y="4480538"/>
            <a:ext cx="9144000" cy="1655762"/>
          </a:xfrm>
        </p:spPr>
        <p:txBody>
          <a:bodyPr/>
          <a:lstStyle>
            <a:lvl1pPr marL="0" indent="0" algn="ctr">
              <a:buNone/>
              <a:defRPr>
                <a:solidFill>
                  <a:srgbClr val="2F5CEE"/>
                </a:solidFill>
              </a:defRPr>
            </a:lvl1pPr>
          </a:lstStyle>
          <a:p>
            <a:r>
              <a:rPr lang="en-US"/>
              <a:t>Sous-</a:t>
            </a:r>
            <a:r>
              <a:rPr lang="en-US" err="1"/>
              <a:t>titre</a:t>
            </a:r>
            <a:endParaRPr lang="en-US"/>
          </a:p>
        </p:txBody>
      </p:sp>
      <p:pic>
        <p:nvPicPr>
          <p:cNvPr id="14" name="Graphic 13">
            <a:extLst>
              <a:ext uri="{FF2B5EF4-FFF2-40B4-BE49-F238E27FC236}">
                <a16:creationId xmlns:a16="http://schemas.microsoft.com/office/drawing/2014/main" id="{EB70A0C8-9413-CD4F-AE8B-7E4846CAC6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2348" y="1410055"/>
            <a:ext cx="4927304" cy="2153414"/>
          </a:xfrm>
          <a:prstGeom prst="rect">
            <a:avLst/>
          </a:prstGeom>
        </p:spPr>
      </p:pic>
    </p:spTree>
    <p:extLst>
      <p:ext uri="{BB962C8B-B14F-4D97-AF65-F5344CB8AC3E}">
        <p14:creationId xmlns:p14="http://schemas.microsoft.com/office/powerpoint/2010/main" val="221214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E8090C-C2C7-B64D-8F52-FE06616AAF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D7AAD5F5-9DAB-3C45-9D0E-89252CB85B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3570321"/>
      </p:ext>
    </p:extLst>
  </p:cSld>
  <p:clrMap bg1="lt1" tx1="dk1" bg2="lt2" tx2="dk2" accent1="accent1" accent2="accent2" accent3="accent3" accent4="accent4" accent5="accent5" accent6="accent6" hlink="hlink" folHlink="folHlink"/>
  <p:sldLayoutIdLst>
    <p:sldLayoutId id="2147483655" r:id="rId1"/>
    <p:sldLayoutId id="2147483666" r:id="rId2"/>
    <p:sldLayoutId id="2147483667" r:id="rId3"/>
    <p:sldLayoutId id="2147483670" r:id="rId4"/>
    <p:sldLayoutId id="2147483661" r:id="rId5"/>
    <p:sldLayoutId id="2147483662" r:id="rId6"/>
    <p:sldLayoutId id="2147483668" r:id="rId7"/>
    <p:sldLayoutId id="2147483649" r:id="rId8"/>
    <p:sldLayoutId id="2147483658" r:id="rId9"/>
    <p:sldLayoutId id="2147483669" r:id="rId10"/>
    <p:sldLayoutId id="2147483650" r:id="rId11"/>
    <p:sldLayoutId id="2147483660" r:id="rId12"/>
    <p:sldLayoutId id="2147483652" r:id="rId13"/>
    <p:sldLayoutId id="2147483663" r:id="rId14"/>
    <p:sldLayoutId id="2147483654" r:id="rId15"/>
    <p:sldLayoutId id="2147483657" r:id="rId16"/>
    <p:sldLayoutId id="2147483664" r:id="rId17"/>
    <p:sldLayoutId id="2147483659" r:id="rId18"/>
    <p:sldLayoutId id="2147483665" r:id="rId19"/>
    <p:sldLayoutId id="2147483671" r:id="rId20"/>
  </p:sldLayoutIdLst>
  <p:hf hdr="0" dt="0"/>
  <p:txStyles>
    <p:title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F5CE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F5CE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F5CE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F5CE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F5CE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5.png"/><Relationship Id="rId4" Type="http://schemas.openxmlformats.org/officeDocument/2006/relationships/image" Target="../media/image44.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tags" Target="../tags/tag52.xml"/><Relationship Id="rId7" Type="http://schemas.openxmlformats.org/officeDocument/2006/relationships/audio" Target="../media/media1.m4a"/><Relationship Id="rId2" Type="http://schemas.openxmlformats.org/officeDocument/2006/relationships/tags" Target="../tags/tag51.xml"/><Relationship Id="rId1" Type="http://schemas.openxmlformats.org/officeDocument/2006/relationships/tags" Target="../tags/tag50.xml"/><Relationship Id="rId6" Type="http://schemas.microsoft.com/office/2007/relationships/media" Target="../media/media1.m4a"/><Relationship Id="rId11" Type="http://schemas.openxmlformats.org/officeDocument/2006/relationships/image" Target="../media/image53.png"/><Relationship Id="rId5" Type="http://schemas.openxmlformats.org/officeDocument/2006/relationships/tags" Target="../tags/tag54.xml"/><Relationship Id="rId10" Type="http://schemas.openxmlformats.org/officeDocument/2006/relationships/image" Target="../media/image52.png"/><Relationship Id="rId4" Type="http://schemas.openxmlformats.org/officeDocument/2006/relationships/tags" Target="../tags/tag53.xml"/><Relationship Id="rId9"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51.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11.xml"/><Relationship Id="rId5" Type="http://schemas.openxmlformats.org/officeDocument/2006/relationships/tags" Target="../tags/tag59.xml"/><Relationship Id="rId4" Type="http://schemas.openxmlformats.org/officeDocument/2006/relationships/tags" Target="../tags/tag58.xml"/></Relationships>
</file>

<file path=ppt/slides/_rels/slide12.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tags" Target="../tags/tag62.xml"/><Relationship Id="rId7" Type="http://schemas.openxmlformats.org/officeDocument/2006/relationships/tags" Target="../tags/tag66.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10" Type="http://schemas.openxmlformats.org/officeDocument/2006/relationships/image" Target="../media/image51.png"/><Relationship Id="rId4" Type="http://schemas.openxmlformats.org/officeDocument/2006/relationships/tags" Target="../tags/tag63.xml"/><Relationship Id="rId9"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51.pn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47.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slideLayout" Target="../slideLayouts/slideLayout11.xml"/><Relationship Id="rId5" Type="http://schemas.openxmlformats.org/officeDocument/2006/relationships/tags" Target="../tags/tag72.xml"/><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s>
</file>

<file path=ppt/slides/_rels/slide14.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10" Type="http://schemas.openxmlformats.org/officeDocument/2006/relationships/image" Target="../media/image47.png"/><Relationship Id="rId4" Type="http://schemas.openxmlformats.org/officeDocument/2006/relationships/tags" Target="../tags/tag81.xml"/><Relationship Id="rId9"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8" Type="http://schemas.openxmlformats.org/officeDocument/2006/relationships/tags" Target="../tags/tag93.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image" Target="../media/image47.png"/><Relationship Id="rId4" Type="http://schemas.openxmlformats.org/officeDocument/2006/relationships/tags" Target="../tags/tag89.xml"/><Relationship Id="rId9"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54.jpe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hyperlink" Target="https://youtu.be/vn_OkULmh5k" TargetMode="External"/><Relationship Id="rId5" Type="http://schemas.openxmlformats.org/officeDocument/2006/relationships/slideLayout" Target="../slideLayouts/slideLayout11.xml"/><Relationship Id="rId4" Type="http://schemas.openxmlformats.org/officeDocument/2006/relationships/video" Target="https://www.youtube.com/embed/vn_OkULmh5k?feature=oembed"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99.xml"/><Relationship Id="rId7" Type="http://schemas.openxmlformats.org/officeDocument/2006/relationships/slideLayout" Target="../slideLayouts/slideLayout13.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tags" Target="../tags/tag6.xml"/><Relationship Id="rId7" Type="http://schemas.openxmlformats.org/officeDocument/2006/relationships/tags" Target="../tags/tag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46.png"/><Relationship Id="rId5" Type="http://schemas.openxmlformats.org/officeDocument/2006/relationships/tags" Target="../tags/tag8.xml"/><Relationship Id="rId10" Type="http://schemas.openxmlformats.org/officeDocument/2006/relationships/notesSlide" Target="../notesSlides/notesSlide1.xml"/><Relationship Id="rId4" Type="http://schemas.openxmlformats.org/officeDocument/2006/relationships/tags" Target="../tags/tag7.xml"/><Relationship Id="rId9"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4.xml"/><Relationship Id="rId7" Type="http://schemas.openxmlformats.org/officeDocument/2006/relationships/slideLayout" Target="../slideLayouts/slideLayout11.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48.jpeg"/></Relationships>
</file>

<file path=ppt/slides/_rels/slide5.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10" Type="http://schemas.openxmlformats.org/officeDocument/2006/relationships/image" Target="../media/image47.png"/><Relationship Id="rId4" Type="http://schemas.openxmlformats.org/officeDocument/2006/relationships/tags" Target="../tags/tag21.xml"/><Relationship Id="rId9"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49.jpe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hyperlink" Target="https://youtu.be/0WC7gKhYhgI" TargetMode="External"/><Relationship Id="rId5" Type="http://schemas.openxmlformats.org/officeDocument/2006/relationships/slideLayout" Target="../slideLayouts/slideLayout11.xml"/><Relationship Id="rId4" Type="http://schemas.openxmlformats.org/officeDocument/2006/relationships/video" Target="https://www.youtube.com/embed/0WC7gKhYhgI?feature=oembed"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31.xml"/><Relationship Id="rId7" Type="http://schemas.openxmlformats.org/officeDocument/2006/relationships/slideLayout" Target="../slideLayouts/slideLayout1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tags" Target="../tags/tag37.xml"/><Relationship Id="rId7" Type="http://schemas.openxmlformats.org/officeDocument/2006/relationships/tags" Target="../tags/tag41.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5" Type="http://schemas.openxmlformats.org/officeDocument/2006/relationships/tags" Target="../tags/tag39.xml"/><Relationship Id="rId10" Type="http://schemas.openxmlformats.org/officeDocument/2006/relationships/image" Target="../media/image47.png"/><Relationship Id="rId4" Type="http://schemas.openxmlformats.org/officeDocument/2006/relationships/tags" Target="../tags/tag38.xml"/><Relationship Id="rId9"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tags" Target="../tags/tag49.xml"/><Relationship Id="rId3" Type="http://schemas.openxmlformats.org/officeDocument/2006/relationships/tags" Target="../tags/tag44.xml"/><Relationship Id="rId7" Type="http://schemas.openxmlformats.org/officeDocument/2006/relationships/tags" Target="../tags/tag48.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image" Target="../media/image47.png"/><Relationship Id="rId5" Type="http://schemas.openxmlformats.org/officeDocument/2006/relationships/tags" Target="../tags/tag46.xml"/><Relationship Id="rId10" Type="http://schemas.openxmlformats.org/officeDocument/2006/relationships/image" Target="../media/image48.jpeg"/><Relationship Id="rId4" Type="http://schemas.openxmlformats.org/officeDocument/2006/relationships/tags" Target="../tags/tag45.xml"/><Relationship Id="rId9"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p>
        </p:txBody>
      </p:sp>
      <p:sp>
        <p:nvSpPr>
          <p:cNvPr id="4" name="Rectangle 3"/>
          <p:cNvSpPr/>
          <p:nvPr>
            <p:custDataLst>
              <p:tags r:id="rId2"/>
            </p:custDataLst>
          </p:nvPr>
        </p:nvSpPr>
        <p:spPr>
          <a:xfrm>
            <a:off x="5974813" y="3244334"/>
            <a:ext cx="242374" cy="369332"/>
          </a:xfrm>
          <a:prstGeom prst="rect">
            <a:avLst/>
          </a:prstGeom>
        </p:spPr>
        <p:txBody>
          <a:bodyPr wrap="none">
            <a:spAutoFit/>
          </a:bodyPr>
          <a:lstStyle/>
          <a:p>
            <a:r>
              <a:rPr lang="en-CA">
                <a:solidFill>
                  <a:srgbClr val="000000"/>
                </a:solidFill>
                <a:latin typeface="Times New Roman" panose="02020603050405020304" pitchFamily="18" charset="0"/>
              </a:rPr>
              <a:t> </a:t>
            </a:r>
          </a:p>
        </p:txBody>
      </p:sp>
      <p:pic>
        <p:nvPicPr>
          <p:cNvPr id="5" name="Image 4">
            <a:extLst>
              <a:ext uri="{FF2B5EF4-FFF2-40B4-BE49-F238E27FC236}">
                <a16:creationId xmlns:a16="http://schemas.microsoft.com/office/drawing/2014/main" id="{517F300D-5EE2-4940-864F-506E2E93E5D2}"/>
              </a:ext>
            </a:extLst>
          </p:cNvPr>
          <p:cNvPicPr>
            <a:picLocks noChangeAspect="1"/>
          </p:cNvPicPr>
          <p:nvPr/>
        </p:nvPicPr>
        <p:blipFill>
          <a:blip r:embed="rId4"/>
          <a:stretch>
            <a:fillRect/>
          </a:stretch>
        </p:blipFill>
        <p:spPr>
          <a:xfrm>
            <a:off x="10410516" y="2544830"/>
            <a:ext cx="1302209" cy="4207325"/>
          </a:xfrm>
          <a:prstGeom prst="rect">
            <a:avLst/>
          </a:prstGeom>
        </p:spPr>
      </p:pic>
      <p:pic>
        <p:nvPicPr>
          <p:cNvPr id="7" name="Image 6">
            <a:extLst>
              <a:ext uri="{FF2B5EF4-FFF2-40B4-BE49-F238E27FC236}">
                <a16:creationId xmlns:a16="http://schemas.microsoft.com/office/drawing/2014/main" id="{29119132-E82F-42D7-9340-7BCD0BD0C721}"/>
              </a:ext>
            </a:extLst>
          </p:cNvPr>
          <p:cNvPicPr>
            <a:picLocks noChangeAspect="1"/>
          </p:cNvPicPr>
          <p:nvPr/>
        </p:nvPicPr>
        <p:blipFill>
          <a:blip r:embed="rId5"/>
          <a:stretch>
            <a:fillRect/>
          </a:stretch>
        </p:blipFill>
        <p:spPr>
          <a:xfrm>
            <a:off x="620509" y="2498756"/>
            <a:ext cx="1530157" cy="4253399"/>
          </a:xfrm>
          <a:prstGeom prst="rect">
            <a:avLst/>
          </a:prstGeom>
        </p:spPr>
      </p:pic>
    </p:spTree>
    <p:extLst>
      <p:ext uri="{BB962C8B-B14F-4D97-AF65-F5344CB8AC3E}">
        <p14:creationId xmlns:p14="http://schemas.microsoft.com/office/powerpoint/2010/main" val="3435363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1"/>
            </p:custDataLst>
          </p:nvPr>
        </p:nvSpPr>
        <p:spPr/>
        <p:txBody>
          <a:bodyPr/>
          <a:lstStyle/>
          <a:p>
            <a:fld id="{C145B74D-6A0D-CF46-9BFB-933D6D9953E9}" type="slidenum">
              <a:rPr lang="en-US" smtClean="0"/>
              <a:t>10</a:t>
            </a:fld>
            <a:endParaRPr lang="en-US"/>
          </a:p>
        </p:txBody>
      </p:sp>
      <p:sp>
        <p:nvSpPr>
          <p:cNvPr id="9" name="Titre 5"/>
          <p:cNvSpPr>
            <a:spLocks noGrp="1"/>
          </p:cNvSpPr>
          <p:nvPr>
            <p:ph type="title"/>
            <p:custDataLst>
              <p:tags r:id="rId2"/>
            </p:custDataLst>
          </p:nvPr>
        </p:nvSpPr>
        <p:spPr>
          <a:xfrm>
            <a:off x="847737" y="580496"/>
            <a:ext cx="10515600" cy="1325563"/>
          </a:xfrm>
        </p:spPr>
        <p:txBody>
          <a:bodyPr/>
          <a:lstStyle/>
          <a:p>
            <a:pPr algn="ctr"/>
            <a:r>
              <a:rPr lang="en-CA"/>
              <a:t>Compassion meditation</a:t>
            </a:r>
          </a:p>
        </p:txBody>
      </p:sp>
      <p:sp>
        <p:nvSpPr>
          <p:cNvPr id="7" name="Titre 4">
            <a:extLst>
              <a:ext uri="{FF2B5EF4-FFF2-40B4-BE49-F238E27FC236}">
                <a16:creationId xmlns:a16="http://schemas.microsoft.com/office/drawing/2014/main" id="{49CA8296-0F00-4932-8367-75760A83F832}"/>
              </a:ext>
            </a:extLst>
          </p:cNvPr>
          <p:cNvSpPr txBox="1">
            <a:spLocks/>
          </p:cNvSpPr>
          <p:nvPr>
            <p:custDataLst>
              <p:tags r:id="rId3"/>
            </p:custDataLst>
          </p:nvPr>
        </p:nvSpPr>
        <p:spPr>
          <a:xfrm>
            <a:off x="6604453" y="2798499"/>
            <a:ext cx="2295358" cy="88847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CA" sz="2400" b="1">
                <a:solidFill>
                  <a:schemeClr val="bg2">
                    <a:lumMod val="75000"/>
                  </a:schemeClr>
                </a:solidFill>
                <a:latin typeface="Raleway" panose="020B0003030101060003"/>
              </a:rPr>
              <a:t>Audio file:</a:t>
            </a:r>
          </a:p>
        </p:txBody>
      </p:sp>
      <p:pic>
        <p:nvPicPr>
          <p:cNvPr id="8" name="Image 7"/>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847737" y="905164"/>
            <a:ext cx="590826" cy="598667"/>
          </a:xfrm>
          <a:prstGeom prst="rect">
            <a:avLst/>
          </a:prstGeom>
        </p:spPr>
      </p:pic>
      <p:sp>
        <p:nvSpPr>
          <p:cNvPr id="10" name="Titre 4">
            <a:extLst>
              <a:ext uri="{FF2B5EF4-FFF2-40B4-BE49-F238E27FC236}">
                <a16:creationId xmlns:a16="http://schemas.microsoft.com/office/drawing/2014/main" id="{49CA8296-0F00-4932-8367-75760A83F832}"/>
              </a:ext>
            </a:extLst>
          </p:cNvPr>
          <p:cNvSpPr txBox="1">
            <a:spLocks/>
          </p:cNvSpPr>
          <p:nvPr>
            <p:custDataLst>
              <p:tags r:id="rId5"/>
            </p:custDataLst>
          </p:nvPr>
        </p:nvSpPr>
        <p:spPr>
          <a:xfrm>
            <a:off x="1524000" y="4830678"/>
            <a:ext cx="9144000" cy="137053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CA" sz="3600" i="1">
                <a:solidFill>
                  <a:schemeClr val="tx1"/>
                </a:solidFill>
                <a:latin typeface="Raleway" panose="020B0003030101060003"/>
              </a:rPr>
              <a:t>Close your eyes and centre yourself.</a:t>
            </a:r>
          </a:p>
        </p:txBody>
      </p:sp>
      <p:pic>
        <p:nvPicPr>
          <p:cNvPr id="6" name="Image 5">
            <a:extLst>
              <a:ext uri="{FF2B5EF4-FFF2-40B4-BE49-F238E27FC236}">
                <a16:creationId xmlns:a16="http://schemas.microsoft.com/office/drawing/2014/main" id="{84EE80C4-38DE-42F5-869D-E66D10346640}"/>
              </a:ext>
            </a:extLst>
          </p:cNvPr>
          <p:cNvPicPr>
            <a:picLocks noChangeAspect="1"/>
          </p:cNvPicPr>
          <p:nvPr/>
        </p:nvPicPr>
        <p:blipFill>
          <a:blip r:embed="rId10"/>
          <a:stretch>
            <a:fillRect/>
          </a:stretch>
        </p:blipFill>
        <p:spPr>
          <a:xfrm>
            <a:off x="3089806" y="1800551"/>
            <a:ext cx="3514647" cy="3297178"/>
          </a:xfrm>
          <a:prstGeom prst="rect">
            <a:avLst/>
          </a:prstGeom>
        </p:spPr>
      </p:pic>
      <p:pic>
        <p:nvPicPr>
          <p:cNvPr id="3" name="Loving-kindness meditation">
            <a:hlinkClick r:id="" action="ppaction://media"/>
            <a:extLst>
              <a:ext uri="{FF2B5EF4-FFF2-40B4-BE49-F238E27FC236}">
                <a16:creationId xmlns:a16="http://schemas.microsoft.com/office/drawing/2014/main" id="{3997A470-F3CE-40B9-AAC6-8209EB395B7B}"/>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9395604" y="2937934"/>
            <a:ext cx="609600" cy="609600"/>
          </a:xfrm>
          <a:prstGeom prst="rect">
            <a:avLst/>
          </a:prstGeom>
        </p:spPr>
      </p:pic>
    </p:spTree>
    <p:extLst>
      <p:ext uri="{BB962C8B-B14F-4D97-AF65-F5344CB8AC3E}">
        <p14:creationId xmlns:p14="http://schemas.microsoft.com/office/powerpoint/2010/main" val="413605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6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e libre 6">
            <a:extLst>
              <a:ext uri="{FF2B5EF4-FFF2-40B4-BE49-F238E27FC236}">
                <a16:creationId xmlns:a16="http://schemas.microsoft.com/office/drawing/2014/main" id="{D30ACEE1-541A-4AD1-A593-405826B022E4}"/>
              </a:ext>
            </a:extLst>
          </p:cNvPr>
          <p:cNvSpPr/>
          <p:nvPr>
            <p:custDataLst>
              <p:tags r:id="rId1"/>
            </p:custDataLst>
          </p:nvPr>
        </p:nvSpPr>
        <p:spPr>
          <a:xfrm>
            <a:off x="4923805" y="0"/>
            <a:ext cx="2563849" cy="6146276"/>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2"/>
            </p:custDataLst>
          </p:nvPr>
        </p:nvSpPr>
        <p:spPr/>
        <p:txBody>
          <a:bodyPr/>
          <a:lstStyle/>
          <a:p>
            <a:fld id="{C145B74D-6A0D-CF46-9BFB-933D6D9953E9}" type="slidenum">
              <a:rPr lang="en-US" smtClean="0"/>
              <a:t>11</a:t>
            </a:fld>
            <a:endParaRPr lang="en-US"/>
          </a:p>
        </p:txBody>
      </p:sp>
      <p:sp>
        <p:nvSpPr>
          <p:cNvPr id="20" name="Rectangle 19"/>
          <p:cNvSpPr/>
          <p:nvPr>
            <p:custDataLst>
              <p:tags r:id="rId3"/>
            </p:custDataLst>
          </p:nvPr>
        </p:nvSpPr>
        <p:spPr>
          <a:xfrm>
            <a:off x="2254313" y="2051926"/>
            <a:ext cx="7500002" cy="2679976"/>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cap="all">
                <a:solidFill>
                  <a:srgbClr val="2F5CEE"/>
                </a:solidFill>
                <a:latin typeface="Raleway" panose="020B0003030101060003"/>
              </a:rPr>
              <a:t>Your turn!</a:t>
            </a:r>
          </a:p>
          <a:p>
            <a:pPr algn="ctr"/>
            <a:endParaRPr lang="fr-CA" sz="2400" b="1" cap="all" dirty="0">
              <a:solidFill>
                <a:srgbClr val="2F5CEE"/>
              </a:solidFill>
              <a:latin typeface="Raleway" panose="020B0003030101060003"/>
            </a:endParaRPr>
          </a:p>
          <a:p>
            <a:pPr algn="ctr"/>
            <a:r>
              <a:rPr lang="en-CA" sz="2800">
                <a:solidFill>
                  <a:srgbClr val="2F5CEE"/>
                </a:solidFill>
                <a:latin typeface="Raleway" panose="020B0003030101060003"/>
              </a:rPr>
              <a:t>For this exercise, I need you all to be… </a:t>
            </a:r>
            <a:r>
              <a:rPr lang="en-CA" sz="2800" b="1">
                <a:solidFill>
                  <a:srgbClr val="2F5CEE"/>
                </a:solidFill>
                <a:latin typeface="Raleway" panose="020B0003030101060003"/>
              </a:rPr>
              <a:t>honest</a:t>
            </a:r>
            <a:r>
              <a:rPr lang="en-CA" sz="2800">
                <a:solidFill>
                  <a:srgbClr val="2F5CEE"/>
                </a:solidFill>
                <a:latin typeface="Raleway" panose="020B0003030101060003"/>
              </a:rPr>
              <a:t>, </a:t>
            </a:r>
            <a:r>
              <a:rPr lang="en-CA" sz="2800" b="1">
                <a:solidFill>
                  <a:srgbClr val="2F5CEE"/>
                </a:solidFill>
                <a:latin typeface="Raleway" panose="020B0003030101060003"/>
              </a:rPr>
              <a:t>respectful</a:t>
            </a:r>
            <a:r>
              <a:rPr lang="en-CA" sz="2800">
                <a:solidFill>
                  <a:srgbClr val="2F5CEE"/>
                </a:solidFill>
                <a:latin typeface="Raleway" panose="020B0003030101060003"/>
              </a:rPr>
              <a:t>, and </a:t>
            </a:r>
            <a:r>
              <a:rPr lang="en-CA" sz="2800" b="1">
                <a:solidFill>
                  <a:srgbClr val="2F5CEE"/>
                </a:solidFill>
                <a:latin typeface="Raleway" panose="020B0003030101060003"/>
              </a:rPr>
              <a:t>mature</a:t>
            </a:r>
            <a:r>
              <a:rPr lang="en-CA" sz="2800">
                <a:solidFill>
                  <a:srgbClr val="2F5CEE"/>
                </a:solidFill>
                <a:latin typeface="Raleway" panose="020B0003030101060003"/>
              </a:rPr>
              <a:t>.</a:t>
            </a:r>
          </a:p>
        </p:txBody>
      </p:sp>
      <p:sp>
        <p:nvSpPr>
          <p:cNvPr id="21" name="Titre 5"/>
          <p:cNvSpPr>
            <a:spLocks noGrp="1"/>
          </p:cNvSpPr>
          <p:nvPr>
            <p:ph type="title"/>
            <p:custDataLst>
              <p:tags r:id="rId4"/>
            </p:custDataLst>
          </p:nvPr>
        </p:nvSpPr>
        <p:spPr>
          <a:xfrm>
            <a:off x="838200" y="365125"/>
            <a:ext cx="10515600" cy="1325563"/>
          </a:xfrm>
        </p:spPr>
        <p:txBody>
          <a:bodyPr/>
          <a:lstStyle/>
          <a:p>
            <a:r>
              <a:rPr lang="en-CA" b="1" i="1">
                <a:latin typeface="Raleway" panose="020B0003030101060003"/>
              </a:rPr>
              <a:t>Because we’re a lot alike... </a:t>
            </a:r>
          </a:p>
        </p:txBody>
      </p:sp>
      <p:pic>
        <p:nvPicPr>
          <p:cNvPr id="7" name="Image 6"/>
          <p:cNvPicPr>
            <a:picLocks noChangeAspect="1"/>
          </p:cNvPicPr>
          <p:nvPr>
            <p:custDataLst>
              <p:tags r:id="rId5"/>
            </p:custDataLst>
          </p:nvPr>
        </p:nvPicPr>
        <p:blipFill>
          <a:blip r:embed="rId7">
            <a:extLst>
              <a:ext uri="{28A0092B-C50C-407E-A947-70E740481C1C}">
                <a14:useLocalDpi xmlns:a14="http://schemas.microsoft.com/office/drawing/2010/main" val="0"/>
              </a:ext>
            </a:extLst>
          </a:blip>
          <a:stretch>
            <a:fillRect/>
          </a:stretch>
        </p:blipFill>
        <p:spPr>
          <a:xfrm>
            <a:off x="239263" y="437080"/>
            <a:ext cx="590826" cy="590826"/>
          </a:xfrm>
          <a:prstGeom prst="rect">
            <a:avLst/>
          </a:prstGeom>
        </p:spPr>
      </p:pic>
    </p:spTree>
    <p:extLst>
      <p:ext uri="{BB962C8B-B14F-4D97-AF65-F5344CB8AC3E}">
        <p14:creationId xmlns:p14="http://schemas.microsoft.com/office/powerpoint/2010/main" val="3269072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1">
            <a:extLst>
              <a:ext uri="{FF2B5EF4-FFF2-40B4-BE49-F238E27FC236}">
                <a16:creationId xmlns:a16="http://schemas.microsoft.com/office/drawing/2014/main" id="{E5C63CDC-921F-2F48-B6FB-FCA0995ED98B}"/>
              </a:ext>
            </a:extLst>
          </p:cNvPr>
          <p:cNvSpPr/>
          <p:nvPr>
            <p:custDataLst>
              <p:tags r:id="rId1"/>
            </p:custDataLst>
          </p:nvPr>
        </p:nvSpPr>
        <p:spPr>
          <a:xfrm>
            <a:off x="2838560" y="0"/>
            <a:ext cx="5468516" cy="6188765"/>
          </a:xfrm>
          <a:custGeom>
            <a:avLst/>
            <a:gdLst>
              <a:gd name="connsiteX0" fmla="*/ 1057579 w 5468516"/>
              <a:gd name="connsiteY0" fmla="*/ 0 h 6188765"/>
              <a:gd name="connsiteX1" fmla="*/ 129927 w 5468516"/>
              <a:gd name="connsiteY1" fmla="*/ 463826 h 6188765"/>
              <a:gd name="connsiteX2" fmla="*/ 3575492 w 5468516"/>
              <a:gd name="connsiteY2" fmla="*/ 2570922 h 6188765"/>
              <a:gd name="connsiteX3" fmla="*/ 1812953 w 5468516"/>
              <a:gd name="connsiteY3" fmla="*/ 3657600 h 6188765"/>
              <a:gd name="connsiteX4" fmla="*/ 5298275 w 5468516"/>
              <a:gd name="connsiteY4" fmla="*/ 4240696 h 6188765"/>
              <a:gd name="connsiteX5" fmla="*/ 4609162 w 5468516"/>
              <a:gd name="connsiteY5" fmla="*/ 6188765 h 618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516" h="6188765">
                <a:moveTo>
                  <a:pt x="1057579" y="0"/>
                </a:moveTo>
                <a:cubicBezTo>
                  <a:pt x="383927" y="17669"/>
                  <a:pt x="-289725" y="35339"/>
                  <a:pt x="129927" y="463826"/>
                </a:cubicBezTo>
                <a:cubicBezTo>
                  <a:pt x="549579" y="892313"/>
                  <a:pt x="3294988" y="2038626"/>
                  <a:pt x="3575492" y="2570922"/>
                </a:cubicBezTo>
                <a:cubicBezTo>
                  <a:pt x="3855996" y="3103218"/>
                  <a:pt x="1525822" y="3379304"/>
                  <a:pt x="1812953" y="3657600"/>
                </a:cubicBezTo>
                <a:cubicBezTo>
                  <a:pt x="2100084" y="3935896"/>
                  <a:pt x="4832240" y="3818835"/>
                  <a:pt x="5298275" y="4240696"/>
                </a:cubicBezTo>
                <a:cubicBezTo>
                  <a:pt x="5764310" y="4662557"/>
                  <a:pt x="5186736" y="5425661"/>
                  <a:pt x="4609162" y="6188765"/>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2"/>
            </p:custDataLst>
          </p:nvPr>
        </p:nvSpPr>
        <p:spPr/>
        <p:txBody>
          <a:bodyPr/>
          <a:lstStyle/>
          <a:p>
            <a:fld id="{C145B74D-6A0D-CF46-9BFB-933D6D9953E9}" type="slidenum">
              <a:rPr lang="en-US" smtClean="0"/>
              <a:t>12</a:t>
            </a:fld>
            <a:endParaRPr lang="en-US"/>
          </a:p>
        </p:txBody>
      </p:sp>
      <p:sp>
        <p:nvSpPr>
          <p:cNvPr id="21" name="Titre 5"/>
          <p:cNvSpPr>
            <a:spLocks noGrp="1"/>
          </p:cNvSpPr>
          <p:nvPr>
            <p:ph type="title"/>
            <p:custDataLst>
              <p:tags r:id="rId3"/>
            </p:custDataLst>
          </p:nvPr>
        </p:nvSpPr>
        <p:spPr>
          <a:xfrm>
            <a:off x="1037706" y="69711"/>
            <a:ext cx="10515600" cy="1325563"/>
          </a:xfrm>
        </p:spPr>
        <p:txBody>
          <a:bodyPr/>
          <a:lstStyle/>
          <a:p>
            <a:r>
              <a:rPr lang="en-CA" b="1" i="1">
                <a:latin typeface="Raleway" panose="020B0003030101060003"/>
              </a:rPr>
              <a:t>Because we’re a lot alike... </a:t>
            </a:r>
          </a:p>
        </p:txBody>
      </p:sp>
      <p:sp>
        <p:nvSpPr>
          <p:cNvPr id="12" name="Rectangle 11">
            <a:extLst>
              <a:ext uri="{FF2B5EF4-FFF2-40B4-BE49-F238E27FC236}">
                <a16:creationId xmlns:a16="http://schemas.microsoft.com/office/drawing/2014/main" id="{A621988C-61AF-4B15-BA2A-8D8C539C1CC6}"/>
              </a:ext>
            </a:extLst>
          </p:cNvPr>
          <p:cNvSpPr/>
          <p:nvPr>
            <p:custDataLst>
              <p:tags r:id="rId4"/>
            </p:custDataLst>
          </p:nvPr>
        </p:nvSpPr>
        <p:spPr>
          <a:xfrm>
            <a:off x="1096085" y="1436325"/>
            <a:ext cx="9999829" cy="793431"/>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a:solidFill>
                  <a:srgbClr val="2F5CEE"/>
                </a:solidFill>
                <a:latin typeface="Raleway" panose="020B0003030101060003"/>
              </a:rPr>
              <a:t>1) Sit comfortably, with your eyes closed. </a:t>
            </a:r>
          </a:p>
        </p:txBody>
      </p:sp>
      <p:sp>
        <p:nvSpPr>
          <p:cNvPr id="14" name="Rectangle 13">
            <a:extLst>
              <a:ext uri="{FF2B5EF4-FFF2-40B4-BE49-F238E27FC236}">
                <a16:creationId xmlns:a16="http://schemas.microsoft.com/office/drawing/2014/main" id="{21D58A25-E2FD-4CAC-A11D-24FF5588C2DF}"/>
              </a:ext>
            </a:extLst>
          </p:cNvPr>
          <p:cNvSpPr/>
          <p:nvPr>
            <p:custDataLst>
              <p:tags r:id="rId5"/>
            </p:custDataLst>
          </p:nvPr>
        </p:nvSpPr>
        <p:spPr>
          <a:xfrm>
            <a:off x="1096085" y="2633228"/>
            <a:ext cx="9999829" cy="794928"/>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a:solidFill>
                  <a:srgbClr val="2F5CEE"/>
                </a:solidFill>
                <a:latin typeface="Raleway" panose="020B0003030101060003"/>
              </a:rPr>
              <a:t>2) For each scenario that applies to you, raise your hand. </a:t>
            </a:r>
          </a:p>
        </p:txBody>
      </p:sp>
      <p:pic>
        <p:nvPicPr>
          <p:cNvPr id="7" name="Image 6"/>
          <p:cNvPicPr>
            <a:picLocks noChangeAspect="1"/>
          </p:cNvPicPr>
          <p:nvPr>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239263" y="437080"/>
            <a:ext cx="590826" cy="590826"/>
          </a:xfrm>
          <a:prstGeom prst="rect">
            <a:avLst/>
          </a:prstGeom>
        </p:spPr>
      </p:pic>
      <p:sp>
        <p:nvSpPr>
          <p:cNvPr id="8" name="Rectangle 7">
            <a:extLst>
              <a:ext uri="{FF2B5EF4-FFF2-40B4-BE49-F238E27FC236}">
                <a16:creationId xmlns:a16="http://schemas.microsoft.com/office/drawing/2014/main" id="{21D58A25-E2FD-4CAC-A11D-24FF5588C2DF}"/>
              </a:ext>
            </a:extLst>
          </p:cNvPr>
          <p:cNvSpPr/>
          <p:nvPr>
            <p:custDataLst>
              <p:tags r:id="rId7"/>
            </p:custDataLst>
          </p:nvPr>
        </p:nvSpPr>
        <p:spPr>
          <a:xfrm>
            <a:off x="1096084" y="3837542"/>
            <a:ext cx="9999829" cy="794929"/>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a:solidFill>
                  <a:srgbClr val="2F5CEE"/>
                </a:solidFill>
                <a:latin typeface="Raleway" panose="020B0003030101060003"/>
              </a:rPr>
              <a:t>3) At the facilitator’s signal, open your eyes and look around you.</a:t>
            </a:r>
          </a:p>
        </p:txBody>
      </p:sp>
      <p:sp>
        <p:nvSpPr>
          <p:cNvPr id="10" name="Rectangle 9">
            <a:extLst>
              <a:ext uri="{FF2B5EF4-FFF2-40B4-BE49-F238E27FC236}">
                <a16:creationId xmlns:a16="http://schemas.microsoft.com/office/drawing/2014/main" id="{2FF430BB-2DD8-48CC-94DE-4A774A956E1A}"/>
              </a:ext>
            </a:extLst>
          </p:cNvPr>
          <p:cNvSpPr/>
          <p:nvPr>
            <p:custDataLst>
              <p:tags r:id="rId8"/>
            </p:custDataLst>
          </p:nvPr>
        </p:nvSpPr>
        <p:spPr>
          <a:xfrm>
            <a:off x="1096084" y="5013153"/>
            <a:ext cx="9999829" cy="794929"/>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a:solidFill>
                  <a:srgbClr val="2F5CEE"/>
                </a:solidFill>
                <a:latin typeface="Raleway" panose="020B0003030101060003"/>
              </a:rPr>
              <a:t>4) If the scenario does not apply to you, keep your eyes closed. </a:t>
            </a:r>
          </a:p>
        </p:txBody>
      </p:sp>
    </p:spTree>
    <p:extLst>
      <p:ext uri="{BB962C8B-B14F-4D97-AF65-F5344CB8AC3E}">
        <p14:creationId xmlns:p14="http://schemas.microsoft.com/office/powerpoint/2010/main" val="1689641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e libre 2">
            <a:extLst>
              <a:ext uri="{FF2B5EF4-FFF2-40B4-BE49-F238E27FC236}">
                <a16:creationId xmlns:a16="http://schemas.microsoft.com/office/drawing/2014/main" id="{A2D5C780-E384-474C-84F5-A6F64755F53B}"/>
              </a:ext>
            </a:extLst>
          </p:cNvPr>
          <p:cNvSpPr/>
          <p:nvPr>
            <p:custDataLst>
              <p:tags r:id="rId1"/>
            </p:custDataLst>
          </p:nvPr>
        </p:nvSpPr>
        <p:spPr>
          <a:xfrm>
            <a:off x="4027800" y="-13252"/>
            <a:ext cx="3834590" cy="6149009"/>
          </a:xfrm>
          <a:custGeom>
            <a:avLst/>
            <a:gdLst>
              <a:gd name="connsiteX0" fmla="*/ 2863330 w 3834590"/>
              <a:gd name="connsiteY0" fmla="*/ 0 h 6149009"/>
              <a:gd name="connsiteX1" fmla="*/ 3472930 w 3834590"/>
              <a:gd name="connsiteY1" fmla="*/ 755374 h 6149009"/>
              <a:gd name="connsiteX2" fmla="*/ 861 w 3834590"/>
              <a:gd name="connsiteY2" fmla="*/ 1895061 h 6149009"/>
              <a:gd name="connsiteX3" fmla="*/ 3830739 w 3834590"/>
              <a:gd name="connsiteY3" fmla="*/ 4320209 h 6149009"/>
              <a:gd name="connsiteX4" fmla="*/ 570704 w 3834590"/>
              <a:gd name="connsiteY4" fmla="*/ 6149009 h 6149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4590" h="6149009">
                <a:moveTo>
                  <a:pt x="2863330" y="0"/>
                </a:moveTo>
                <a:cubicBezTo>
                  <a:pt x="3406669" y="219765"/>
                  <a:pt x="3950008" y="439531"/>
                  <a:pt x="3472930" y="755374"/>
                </a:cubicBezTo>
                <a:cubicBezTo>
                  <a:pt x="2995852" y="1071218"/>
                  <a:pt x="-58774" y="1300922"/>
                  <a:pt x="861" y="1895061"/>
                </a:cubicBezTo>
                <a:cubicBezTo>
                  <a:pt x="60496" y="2489200"/>
                  <a:pt x="3735765" y="3611218"/>
                  <a:pt x="3830739" y="4320209"/>
                </a:cubicBezTo>
                <a:cubicBezTo>
                  <a:pt x="3925713" y="5029200"/>
                  <a:pt x="2248208" y="5589104"/>
                  <a:pt x="570704" y="6149009"/>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2"/>
            </p:custDataLst>
          </p:nvPr>
        </p:nvSpPr>
        <p:spPr/>
        <p:txBody>
          <a:bodyPr/>
          <a:lstStyle/>
          <a:p>
            <a:fld id="{C145B74D-6A0D-CF46-9BFB-933D6D9953E9}" type="slidenum">
              <a:rPr lang="en-US" smtClean="0"/>
              <a:t>13</a:t>
            </a:fld>
            <a:endParaRPr lang="en-US"/>
          </a:p>
        </p:txBody>
      </p:sp>
      <p:sp>
        <p:nvSpPr>
          <p:cNvPr id="14" name="Rectangle 13">
            <a:extLst>
              <a:ext uri="{FF2B5EF4-FFF2-40B4-BE49-F238E27FC236}">
                <a16:creationId xmlns:a16="http://schemas.microsoft.com/office/drawing/2014/main" id="{34065940-5964-487F-BBBF-C7A7D35DD406}"/>
              </a:ext>
            </a:extLst>
          </p:cNvPr>
          <p:cNvSpPr/>
          <p:nvPr>
            <p:custDataLst>
              <p:tags r:id="rId3"/>
            </p:custDataLst>
          </p:nvPr>
        </p:nvSpPr>
        <p:spPr>
          <a:xfrm>
            <a:off x="2780142" y="1792140"/>
            <a:ext cx="8312727" cy="779030"/>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CA" sz="2400" i="1">
                <a:solidFill>
                  <a:schemeClr val="tx1"/>
                </a:solidFill>
                <a:latin typeface="Raleway" panose="020B0503030101060003" pitchFamily="34" charset="77"/>
              </a:rPr>
              <a:t>Did you find this exercise easy? Hard? Why?</a:t>
            </a:r>
          </a:p>
        </p:txBody>
      </p:sp>
      <p:pic>
        <p:nvPicPr>
          <p:cNvPr id="16" name="Image 15">
            <a:extLst>
              <a:ext uri="{FF2B5EF4-FFF2-40B4-BE49-F238E27FC236}">
                <a16:creationId xmlns:a16="http://schemas.microsoft.com/office/drawing/2014/main" id="{11BEB516-8B95-4E85-969D-0CA965AA900D}"/>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2572434" y="1578879"/>
            <a:ext cx="551962" cy="551962"/>
          </a:xfrm>
          <a:prstGeom prst="rect">
            <a:avLst/>
          </a:prstGeom>
          <a:solidFill>
            <a:schemeClr val="bg1"/>
          </a:solidFill>
        </p:spPr>
      </p:pic>
      <p:sp>
        <p:nvSpPr>
          <p:cNvPr id="4" name="Titre 5">
            <a:extLst>
              <a:ext uri="{FF2B5EF4-FFF2-40B4-BE49-F238E27FC236}">
                <a16:creationId xmlns:a16="http://schemas.microsoft.com/office/drawing/2014/main" id="{E46215D5-936F-4F49-966E-B73847E684E2}"/>
              </a:ext>
            </a:extLst>
          </p:cNvPr>
          <p:cNvSpPr>
            <a:spLocks noGrp="1"/>
          </p:cNvSpPr>
          <p:nvPr>
            <p:ph type="title"/>
            <p:custDataLst>
              <p:tags r:id="rId5"/>
            </p:custDataLst>
          </p:nvPr>
        </p:nvSpPr>
        <p:spPr>
          <a:xfrm>
            <a:off x="972114" y="163358"/>
            <a:ext cx="10515600" cy="1325563"/>
          </a:xfrm>
        </p:spPr>
        <p:txBody>
          <a:bodyPr/>
          <a:lstStyle/>
          <a:p>
            <a:r>
              <a:rPr lang="en-CA" b="1" i="1">
                <a:latin typeface="Raleway" panose="020B0003030101060003"/>
              </a:rPr>
              <a:t>Because we’re a lot alike... </a:t>
            </a:r>
          </a:p>
        </p:txBody>
      </p:sp>
      <p:pic>
        <p:nvPicPr>
          <p:cNvPr id="6" name="Image 5" descr="Une image contenant horloge, mètre&#10;&#10;Description générée automatiquement">
            <a:extLst>
              <a:ext uri="{FF2B5EF4-FFF2-40B4-BE49-F238E27FC236}">
                <a16:creationId xmlns:a16="http://schemas.microsoft.com/office/drawing/2014/main" id="{7B23A732-CDEA-44D1-BBE7-D97E5681426C}"/>
              </a:ext>
            </a:extLst>
          </p:cNvPr>
          <p:cNvPicPr>
            <a:picLocks noChangeAspect="1"/>
          </p:cNvPicPr>
          <p:nvPr>
            <p:custDataLst>
              <p:tags r:id="rId6"/>
            </p:custDataLst>
          </p:nvPr>
        </p:nvPicPr>
        <p:blipFill>
          <a:blip r:embed="rId13">
            <a:extLst>
              <a:ext uri="{28A0092B-C50C-407E-A947-70E740481C1C}">
                <a14:useLocalDpi xmlns:a14="http://schemas.microsoft.com/office/drawing/2010/main" val="0"/>
              </a:ext>
            </a:extLst>
          </a:blip>
          <a:stretch>
            <a:fillRect/>
          </a:stretch>
        </p:blipFill>
        <p:spPr>
          <a:xfrm>
            <a:off x="239263" y="437080"/>
            <a:ext cx="590826" cy="590826"/>
          </a:xfrm>
          <a:prstGeom prst="rect">
            <a:avLst/>
          </a:prstGeom>
        </p:spPr>
      </p:pic>
      <p:sp>
        <p:nvSpPr>
          <p:cNvPr id="13" name="Rectangle 12">
            <a:extLst>
              <a:ext uri="{FF2B5EF4-FFF2-40B4-BE49-F238E27FC236}">
                <a16:creationId xmlns:a16="http://schemas.microsoft.com/office/drawing/2014/main" id="{34065940-5964-487F-BBBF-C7A7D35DD406}"/>
              </a:ext>
            </a:extLst>
          </p:cNvPr>
          <p:cNvSpPr/>
          <p:nvPr>
            <p:custDataLst>
              <p:tags r:id="rId7"/>
            </p:custDataLst>
          </p:nvPr>
        </p:nvSpPr>
        <p:spPr>
          <a:xfrm>
            <a:off x="472024" y="2856877"/>
            <a:ext cx="8699684" cy="958961"/>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sz="1600" dirty="0">
              <a:solidFill>
                <a:srgbClr val="2F5CEE"/>
              </a:solidFill>
              <a:latin typeface="Relaway"/>
            </a:endParaRPr>
          </a:p>
          <a:p>
            <a:pPr lvl="1" algn="ctr"/>
            <a:r>
              <a:rPr lang="en-CA" sz="2400" i="1">
                <a:solidFill>
                  <a:schemeClr val="tx1"/>
                </a:solidFill>
                <a:latin typeface="Raleway" panose="020B0503030101060003" pitchFamily="34" charset="77"/>
              </a:rPr>
              <a:t>How did you feel when you saw other students in the same boat as you?</a:t>
            </a:r>
          </a:p>
          <a:p>
            <a:pPr lvl="1" algn="ctr"/>
            <a:endParaRPr lang="fr-CA" sz="2000" dirty="0">
              <a:solidFill>
                <a:schemeClr val="tx1"/>
              </a:solidFill>
              <a:latin typeface="Raleway" panose="020B0003030101060003"/>
            </a:endParaRPr>
          </a:p>
        </p:txBody>
      </p:sp>
      <p:pic>
        <p:nvPicPr>
          <p:cNvPr id="17" name="Image 16">
            <a:extLst>
              <a:ext uri="{FF2B5EF4-FFF2-40B4-BE49-F238E27FC236}">
                <a16:creationId xmlns:a16="http://schemas.microsoft.com/office/drawing/2014/main" id="{11BEB516-8B95-4E85-969D-0CA965AA900D}"/>
              </a:ext>
            </a:extLst>
          </p:cNvPr>
          <p:cNvPicPr>
            <a:picLocks noChangeAspect="1"/>
          </p:cNvPicPr>
          <p:nvPr>
            <p:custDataLst>
              <p:tags r:id="rId8"/>
            </p:custDataLst>
          </p:nvPr>
        </p:nvPicPr>
        <p:blipFill>
          <a:blip r:embed="rId12">
            <a:extLst>
              <a:ext uri="{28A0092B-C50C-407E-A947-70E740481C1C}">
                <a14:useLocalDpi xmlns:a14="http://schemas.microsoft.com/office/drawing/2010/main" val="0"/>
              </a:ext>
            </a:extLst>
          </a:blip>
          <a:stretch>
            <a:fillRect/>
          </a:stretch>
        </p:blipFill>
        <p:spPr>
          <a:xfrm>
            <a:off x="227296" y="2513668"/>
            <a:ext cx="551962" cy="551962"/>
          </a:xfrm>
          <a:prstGeom prst="rect">
            <a:avLst/>
          </a:prstGeom>
          <a:solidFill>
            <a:schemeClr val="bg1"/>
          </a:solidFill>
        </p:spPr>
      </p:pic>
      <p:sp>
        <p:nvSpPr>
          <p:cNvPr id="19" name="Rectangle 18">
            <a:extLst>
              <a:ext uri="{FF2B5EF4-FFF2-40B4-BE49-F238E27FC236}">
                <a16:creationId xmlns:a16="http://schemas.microsoft.com/office/drawing/2014/main" id="{34065940-5964-487F-BBBF-C7A7D35DD406}"/>
              </a:ext>
            </a:extLst>
          </p:cNvPr>
          <p:cNvSpPr/>
          <p:nvPr>
            <p:custDataLst>
              <p:tags r:id="rId9"/>
            </p:custDataLst>
          </p:nvPr>
        </p:nvSpPr>
        <p:spPr>
          <a:xfrm>
            <a:off x="3124396" y="4230536"/>
            <a:ext cx="8448765" cy="935746"/>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CA" sz="2400" i="1">
                <a:solidFill>
                  <a:schemeClr val="tx1"/>
                </a:solidFill>
                <a:latin typeface="Raleway" panose="020B0503030101060003" pitchFamily="34" charset="77"/>
              </a:rPr>
              <a:t>What things did you find out about the others? </a:t>
            </a:r>
          </a:p>
          <a:p>
            <a:pPr lvl="1" algn="ctr"/>
            <a:r>
              <a:rPr lang="en-CA" sz="2400" i="1">
                <a:solidFill>
                  <a:schemeClr val="tx1"/>
                </a:solidFill>
                <a:latin typeface="Raleway" panose="020B0503030101060003" pitchFamily="34" charset="77"/>
              </a:rPr>
              <a:t>And about yourself? </a:t>
            </a:r>
          </a:p>
        </p:txBody>
      </p:sp>
      <p:pic>
        <p:nvPicPr>
          <p:cNvPr id="21" name="Image 20">
            <a:extLst>
              <a:ext uri="{FF2B5EF4-FFF2-40B4-BE49-F238E27FC236}">
                <a16:creationId xmlns:a16="http://schemas.microsoft.com/office/drawing/2014/main" id="{11BEB516-8B95-4E85-969D-0CA965AA900D}"/>
              </a:ext>
            </a:extLst>
          </p:cNvPr>
          <p:cNvPicPr>
            <a:picLocks noChangeAspect="1"/>
          </p:cNvPicPr>
          <p:nvPr>
            <p:custDataLst>
              <p:tags r:id="rId10"/>
            </p:custDataLst>
          </p:nvPr>
        </p:nvPicPr>
        <p:blipFill>
          <a:blip r:embed="rId12">
            <a:extLst>
              <a:ext uri="{28A0092B-C50C-407E-A947-70E740481C1C}">
                <a14:useLocalDpi xmlns:a14="http://schemas.microsoft.com/office/drawing/2010/main" val="0"/>
              </a:ext>
            </a:extLst>
          </a:blip>
          <a:stretch>
            <a:fillRect/>
          </a:stretch>
        </p:blipFill>
        <p:spPr>
          <a:xfrm>
            <a:off x="2884732" y="3921614"/>
            <a:ext cx="551962" cy="551962"/>
          </a:xfrm>
          <a:prstGeom prst="rect">
            <a:avLst/>
          </a:prstGeom>
          <a:solidFill>
            <a:schemeClr val="bg1"/>
          </a:solidFill>
        </p:spPr>
      </p:pic>
    </p:spTree>
    <p:extLst>
      <p:ext uri="{BB962C8B-B14F-4D97-AF65-F5344CB8AC3E}">
        <p14:creationId xmlns:p14="http://schemas.microsoft.com/office/powerpoint/2010/main" val="3035978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e libre 6">
            <a:extLst>
              <a:ext uri="{FF2B5EF4-FFF2-40B4-BE49-F238E27FC236}">
                <a16:creationId xmlns:a16="http://schemas.microsoft.com/office/drawing/2014/main" id="{D30ACEE1-541A-4AD1-A593-405826B022E4}"/>
              </a:ext>
            </a:extLst>
          </p:cNvPr>
          <p:cNvSpPr/>
          <p:nvPr>
            <p:custDataLst>
              <p:tags r:id="rId1"/>
            </p:custDataLst>
          </p:nvPr>
        </p:nvSpPr>
        <p:spPr>
          <a:xfrm>
            <a:off x="4923805" y="0"/>
            <a:ext cx="2563849" cy="6146276"/>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2"/>
            </p:custDataLst>
          </p:nvPr>
        </p:nvSpPr>
        <p:spPr/>
        <p:txBody>
          <a:bodyPr/>
          <a:lstStyle/>
          <a:p>
            <a:fld id="{C145B74D-6A0D-CF46-9BFB-933D6D9953E9}" type="slidenum">
              <a:rPr lang="en-US" smtClean="0"/>
              <a:t>14</a:t>
            </a:fld>
            <a:endParaRPr lang="en-US"/>
          </a:p>
        </p:txBody>
      </p:sp>
      <p:sp>
        <p:nvSpPr>
          <p:cNvPr id="2" name="Rectangle : coins arrondis 1">
            <a:extLst>
              <a:ext uri="{FF2B5EF4-FFF2-40B4-BE49-F238E27FC236}">
                <a16:creationId xmlns:a16="http://schemas.microsoft.com/office/drawing/2014/main" id="{907602E3-40FC-444B-AFFD-471F1654281D}"/>
              </a:ext>
            </a:extLst>
          </p:cNvPr>
          <p:cNvSpPr/>
          <p:nvPr>
            <p:custDataLst>
              <p:tags r:id="rId3"/>
            </p:custDataLst>
          </p:nvPr>
        </p:nvSpPr>
        <p:spPr>
          <a:xfrm>
            <a:off x="709912" y="1894014"/>
            <a:ext cx="10724197" cy="3998785"/>
          </a:xfrm>
          <a:prstGeom prst="roundRect">
            <a:avLst/>
          </a:prstGeom>
          <a:solidFill>
            <a:srgbClr val="86C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Relaway"/>
            </a:endParaRPr>
          </a:p>
        </p:txBody>
      </p:sp>
      <p:sp>
        <p:nvSpPr>
          <p:cNvPr id="4" name="ZoneTexte 3">
            <a:extLst>
              <a:ext uri="{FF2B5EF4-FFF2-40B4-BE49-F238E27FC236}">
                <a16:creationId xmlns:a16="http://schemas.microsoft.com/office/drawing/2014/main" id="{C40366F5-8A9E-4550-827D-D749E7393357}"/>
              </a:ext>
            </a:extLst>
          </p:cNvPr>
          <p:cNvSpPr txBox="1"/>
          <p:nvPr>
            <p:custDataLst>
              <p:tags r:id="rId4"/>
            </p:custDataLst>
          </p:nvPr>
        </p:nvSpPr>
        <p:spPr>
          <a:xfrm>
            <a:off x="1072142" y="3050190"/>
            <a:ext cx="10267173" cy="2354491"/>
          </a:xfrm>
          <a:prstGeom prst="rect">
            <a:avLst/>
          </a:prstGeom>
          <a:noFill/>
        </p:spPr>
        <p:txBody>
          <a:bodyPr wrap="square" rtlCol="0">
            <a:spAutoFit/>
          </a:bodyPr>
          <a:lstStyle/>
          <a:p>
            <a:pPr marL="285750" lvl="0" indent="-285750">
              <a:buFont typeface="Arial" panose="020B0604020202020204" pitchFamily="34" charset="0"/>
              <a:buChar char="•"/>
            </a:pPr>
            <a:r>
              <a:rPr lang="en-CA" sz="2100">
                <a:solidFill>
                  <a:schemeClr val="bg1"/>
                </a:solidFill>
                <a:latin typeface="Raleway" panose="020B0503030101060003" pitchFamily="34" charset="77"/>
              </a:rPr>
              <a:t>Be present and listen attentively. </a:t>
            </a:r>
          </a:p>
          <a:p>
            <a:pPr marL="285750" lvl="0" indent="-285750">
              <a:buFont typeface="Arial" panose="020B0604020202020204" pitchFamily="34" charset="0"/>
              <a:buChar char="•"/>
            </a:pPr>
            <a:r>
              <a:rPr lang="en-CA" sz="2100">
                <a:solidFill>
                  <a:schemeClr val="bg1"/>
                </a:solidFill>
                <a:latin typeface="Raleway" panose="020B0503030101060003" pitchFamily="34" charset="77"/>
              </a:rPr>
              <a:t>Try to understand emotions and needs. </a:t>
            </a:r>
          </a:p>
          <a:p>
            <a:pPr marL="285750" lvl="0" indent="-285750">
              <a:buFont typeface="Arial" panose="020B0604020202020204" pitchFamily="34" charset="0"/>
              <a:buChar char="•"/>
            </a:pPr>
            <a:r>
              <a:rPr lang="en-CA" sz="2100">
                <a:solidFill>
                  <a:schemeClr val="bg1"/>
                </a:solidFill>
                <a:latin typeface="Raleway" panose="020B0503030101060003" pitchFamily="34" charset="77"/>
              </a:rPr>
              <a:t>Avoid making assumptions and judgments. </a:t>
            </a:r>
          </a:p>
          <a:p>
            <a:pPr marL="285750" lvl="0" indent="-285750">
              <a:buFont typeface="Arial" panose="020B0604020202020204" pitchFamily="34" charset="0"/>
              <a:buChar char="•"/>
            </a:pPr>
            <a:r>
              <a:rPr lang="en-CA" sz="2100">
                <a:solidFill>
                  <a:schemeClr val="bg1"/>
                </a:solidFill>
                <a:latin typeface="Raleway" panose="020B0503030101060003" pitchFamily="34" charset="77"/>
              </a:rPr>
              <a:t>Describe a behaviour instead of judging it. </a:t>
            </a:r>
          </a:p>
          <a:p>
            <a:pPr marL="285750" lvl="0" indent="-285750">
              <a:buFont typeface="Arial" panose="020B0604020202020204" pitchFamily="34" charset="0"/>
              <a:buChar char="•"/>
            </a:pPr>
            <a:r>
              <a:rPr lang="en-CA" sz="2100">
                <a:solidFill>
                  <a:schemeClr val="bg1"/>
                </a:solidFill>
                <a:latin typeface="Raleway" panose="020B0503030101060003" pitchFamily="34" charset="77"/>
              </a:rPr>
              <a:t>Be open-minded and kind to others, see their good side. </a:t>
            </a:r>
          </a:p>
          <a:p>
            <a:pPr marL="285750" lvl="0" indent="-285750">
              <a:buFont typeface="Arial" panose="020B0604020202020204" pitchFamily="34" charset="0"/>
              <a:buChar char="•"/>
            </a:pPr>
            <a:r>
              <a:rPr lang="en-CA" sz="2100">
                <a:solidFill>
                  <a:schemeClr val="bg1"/>
                </a:solidFill>
                <a:latin typeface="Raleway" panose="020B0503030101060003" pitchFamily="34" charset="77"/>
              </a:rPr>
              <a:t>Practise gratitude (thank others for what they bring you). </a:t>
            </a:r>
          </a:p>
          <a:p>
            <a:pPr marL="285750" lvl="0" indent="-285750">
              <a:buFont typeface="Arial" panose="020B0604020202020204" pitchFamily="34" charset="0"/>
              <a:buChar char="•"/>
            </a:pPr>
            <a:r>
              <a:rPr lang="en-CA" sz="2100">
                <a:solidFill>
                  <a:schemeClr val="bg1"/>
                </a:solidFill>
                <a:latin typeface="Raleway" panose="020B0503030101060003" pitchFamily="34" charset="77"/>
              </a:rPr>
              <a:t>Do good deeds, help someone in need.</a:t>
            </a:r>
          </a:p>
        </p:txBody>
      </p:sp>
      <p:sp>
        <p:nvSpPr>
          <p:cNvPr id="11" name="ZoneTexte 10">
            <a:extLst>
              <a:ext uri="{FF2B5EF4-FFF2-40B4-BE49-F238E27FC236}">
                <a16:creationId xmlns:a16="http://schemas.microsoft.com/office/drawing/2014/main" id="{927994DC-7FB8-AA4F-B122-F98A03EE6484}"/>
              </a:ext>
            </a:extLst>
          </p:cNvPr>
          <p:cNvSpPr txBox="1"/>
          <p:nvPr>
            <p:custDataLst>
              <p:tags r:id="rId5"/>
            </p:custDataLst>
          </p:nvPr>
        </p:nvSpPr>
        <p:spPr>
          <a:xfrm>
            <a:off x="2831462" y="2072014"/>
            <a:ext cx="6240811" cy="646331"/>
          </a:xfrm>
          <a:prstGeom prst="rect">
            <a:avLst/>
          </a:prstGeom>
          <a:noFill/>
        </p:spPr>
        <p:txBody>
          <a:bodyPr wrap="none" rtlCol="0">
            <a:spAutoFit/>
          </a:bodyPr>
          <a:lstStyle/>
          <a:p>
            <a:r>
              <a:rPr lang="en-CA" sz="3600" b="1">
                <a:solidFill>
                  <a:schemeClr val="bg1"/>
                </a:solidFill>
                <a:latin typeface="Raleway" panose="020B0503030101060003" pitchFamily="34" charset="77"/>
              </a:rPr>
              <a:t>Strategies for being compassionate</a:t>
            </a:r>
          </a:p>
        </p:txBody>
      </p:sp>
      <p:sp>
        <p:nvSpPr>
          <p:cNvPr id="17" name="Rectangle 16">
            <a:extLst>
              <a:ext uri="{FF2B5EF4-FFF2-40B4-BE49-F238E27FC236}">
                <a16:creationId xmlns:a16="http://schemas.microsoft.com/office/drawing/2014/main" id="{6601B923-8563-AF47-9E9E-D81EF8EF9628}"/>
              </a:ext>
            </a:extLst>
          </p:cNvPr>
          <p:cNvSpPr/>
          <p:nvPr>
            <p:custDataLst>
              <p:tags r:id="rId6"/>
            </p:custDataLst>
          </p:nvPr>
        </p:nvSpPr>
        <p:spPr>
          <a:xfrm>
            <a:off x="6095999" y="568452"/>
            <a:ext cx="5338111" cy="1114656"/>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i="1">
                <a:solidFill>
                  <a:schemeClr val="tx1"/>
                </a:solidFill>
                <a:latin typeface="Raleway" panose="020B0003030101060003"/>
              </a:rPr>
              <a:t>Do you have any tips for how to be compassionate? </a:t>
            </a:r>
          </a:p>
        </p:txBody>
      </p:sp>
      <p:pic>
        <p:nvPicPr>
          <p:cNvPr id="18" name="Image 17">
            <a:extLst>
              <a:ext uri="{FF2B5EF4-FFF2-40B4-BE49-F238E27FC236}">
                <a16:creationId xmlns:a16="http://schemas.microsoft.com/office/drawing/2014/main" id="{0A440ABF-1F4C-404A-A70C-9756C1587935}"/>
              </a:ext>
            </a:extLst>
          </p:cNvPr>
          <p:cNvPicPr>
            <a:picLocks noChangeAspect="1"/>
          </p:cNvPicPr>
          <p:nvPr>
            <p:custDataLst>
              <p:tags r:id="rId7"/>
            </p:custDataLst>
          </p:nvPr>
        </p:nvPicPr>
        <p:blipFill>
          <a:blip r:embed="rId10">
            <a:extLst>
              <a:ext uri="{28A0092B-C50C-407E-A947-70E740481C1C}">
                <a14:useLocalDpi xmlns:a14="http://schemas.microsoft.com/office/drawing/2010/main" val="0"/>
              </a:ext>
            </a:extLst>
          </a:blip>
          <a:stretch>
            <a:fillRect/>
          </a:stretch>
        </p:blipFill>
        <p:spPr>
          <a:xfrm>
            <a:off x="5951868" y="365125"/>
            <a:ext cx="446682" cy="446682"/>
          </a:xfrm>
          <a:prstGeom prst="rect">
            <a:avLst/>
          </a:prstGeom>
          <a:solidFill>
            <a:schemeClr val="bg1"/>
          </a:solidFill>
        </p:spPr>
      </p:pic>
      <p:sp>
        <p:nvSpPr>
          <p:cNvPr id="19" name="Titre 5">
            <a:extLst>
              <a:ext uri="{FF2B5EF4-FFF2-40B4-BE49-F238E27FC236}">
                <a16:creationId xmlns:a16="http://schemas.microsoft.com/office/drawing/2014/main" id="{E75AD6A7-0C63-AC47-8EEF-854D94ABEE52}"/>
              </a:ext>
            </a:extLst>
          </p:cNvPr>
          <p:cNvSpPr>
            <a:spLocks noGrp="1"/>
          </p:cNvSpPr>
          <p:nvPr>
            <p:ph type="title"/>
            <p:custDataLst>
              <p:tags r:id="rId8"/>
            </p:custDataLst>
          </p:nvPr>
        </p:nvSpPr>
        <p:spPr>
          <a:xfrm>
            <a:off x="838200" y="365125"/>
            <a:ext cx="10515600" cy="1325563"/>
          </a:xfrm>
        </p:spPr>
        <p:txBody>
          <a:bodyPr/>
          <a:lstStyle/>
          <a:p>
            <a:r>
              <a:rPr lang="en-CA" b="1">
                <a:latin typeface="Raleway" panose="020B0003030101060003"/>
              </a:rPr>
              <a:t>Hands on! </a:t>
            </a:r>
          </a:p>
        </p:txBody>
      </p:sp>
    </p:spTree>
    <p:extLst>
      <p:ext uri="{BB962C8B-B14F-4D97-AF65-F5344CB8AC3E}">
        <p14:creationId xmlns:p14="http://schemas.microsoft.com/office/powerpoint/2010/main" val="1276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e libre 6">
            <a:extLst>
              <a:ext uri="{FF2B5EF4-FFF2-40B4-BE49-F238E27FC236}">
                <a16:creationId xmlns:a16="http://schemas.microsoft.com/office/drawing/2014/main" id="{D30ACEE1-541A-4AD1-A593-405826B022E4}"/>
              </a:ext>
            </a:extLst>
          </p:cNvPr>
          <p:cNvSpPr/>
          <p:nvPr>
            <p:custDataLst>
              <p:tags r:id="rId1"/>
            </p:custDataLst>
          </p:nvPr>
        </p:nvSpPr>
        <p:spPr>
          <a:xfrm>
            <a:off x="4923805" y="0"/>
            <a:ext cx="2563849" cy="6146276"/>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2"/>
            </p:custDataLst>
          </p:nvPr>
        </p:nvSpPr>
        <p:spPr/>
        <p:txBody>
          <a:bodyPr/>
          <a:lstStyle/>
          <a:p>
            <a:fld id="{C145B74D-6A0D-CF46-9BFB-933D6D9953E9}" type="slidenum">
              <a:rPr lang="en-US" smtClean="0"/>
              <a:t>15</a:t>
            </a:fld>
            <a:endParaRPr lang="en-US"/>
          </a:p>
        </p:txBody>
      </p:sp>
      <p:sp>
        <p:nvSpPr>
          <p:cNvPr id="2" name="Rectangle : coins arrondis 1">
            <a:extLst>
              <a:ext uri="{FF2B5EF4-FFF2-40B4-BE49-F238E27FC236}">
                <a16:creationId xmlns:a16="http://schemas.microsoft.com/office/drawing/2014/main" id="{907602E3-40FC-444B-AFFD-471F1654281D}"/>
              </a:ext>
            </a:extLst>
          </p:cNvPr>
          <p:cNvSpPr/>
          <p:nvPr>
            <p:custDataLst>
              <p:tags r:id="rId3"/>
            </p:custDataLst>
          </p:nvPr>
        </p:nvSpPr>
        <p:spPr>
          <a:xfrm>
            <a:off x="793819" y="1992488"/>
            <a:ext cx="10823817" cy="3739732"/>
          </a:xfrm>
          <a:prstGeom prst="roundRect">
            <a:avLst/>
          </a:prstGeom>
          <a:solidFill>
            <a:srgbClr val="86C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Relaway"/>
            </a:endParaRPr>
          </a:p>
        </p:txBody>
      </p:sp>
      <p:sp>
        <p:nvSpPr>
          <p:cNvPr id="12" name="ZoneTexte 11">
            <a:extLst>
              <a:ext uri="{FF2B5EF4-FFF2-40B4-BE49-F238E27FC236}">
                <a16:creationId xmlns:a16="http://schemas.microsoft.com/office/drawing/2014/main" id="{96FF939F-CB87-4621-8842-F019588C35AB}"/>
              </a:ext>
            </a:extLst>
          </p:cNvPr>
          <p:cNvSpPr txBox="1"/>
          <p:nvPr>
            <p:custDataLst>
              <p:tags r:id="rId4"/>
            </p:custDataLst>
          </p:nvPr>
        </p:nvSpPr>
        <p:spPr>
          <a:xfrm>
            <a:off x="1131937" y="2925338"/>
            <a:ext cx="10147579" cy="2631490"/>
          </a:xfrm>
          <a:prstGeom prst="rect">
            <a:avLst/>
          </a:prstGeom>
          <a:noFill/>
        </p:spPr>
        <p:txBody>
          <a:bodyPr wrap="square" rtlCol="0">
            <a:spAutoFit/>
          </a:bodyPr>
          <a:lstStyle/>
          <a:p>
            <a:pPr marL="285750" lvl="0" indent="-285750">
              <a:buFont typeface="Arial" panose="020B0604020202020204" pitchFamily="34" charset="0"/>
              <a:buChar char="•"/>
            </a:pPr>
            <a:r>
              <a:rPr lang="en-CA" sz="2100">
                <a:solidFill>
                  <a:schemeClr val="bg1"/>
                </a:solidFill>
                <a:latin typeface="Raleway" panose="020B0503030101060003" pitchFamily="34" charset="77"/>
              </a:rPr>
              <a:t>Talk to yourself like you would talk to your best friend. </a:t>
            </a:r>
          </a:p>
          <a:p>
            <a:pPr marL="285750" lvl="0" indent="-285750">
              <a:buFont typeface="Arial" panose="020B0604020202020204" pitchFamily="34" charset="0"/>
              <a:buChar char="•"/>
            </a:pPr>
            <a:r>
              <a:rPr lang="en-CA" sz="2100">
                <a:solidFill>
                  <a:schemeClr val="bg1"/>
                </a:solidFill>
                <a:latin typeface="Raleway" panose="020B0503030101060003" pitchFamily="34" charset="77"/>
              </a:rPr>
              <a:t>When you’re overwhelmed by negative thoughts, take a deep breath and focus on what you’re feeling.</a:t>
            </a:r>
          </a:p>
          <a:p>
            <a:pPr marL="285750" lvl="0" indent="-285750">
              <a:buFont typeface="Arial" panose="020B0604020202020204" pitchFamily="34" charset="0"/>
              <a:buChar char="•"/>
            </a:pPr>
            <a:r>
              <a:rPr lang="en-CA" sz="2100">
                <a:solidFill>
                  <a:schemeClr val="bg1"/>
                </a:solidFill>
                <a:latin typeface="Raleway" panose="020B0503030101060003" pitchFamily="34" charset="77"/>
              </a:rPr>
              <a:t>Write down what you’re feeling. </a:t>
            </a:r>
          </a:p>
          <a:p>
            <a:pPr marL="285750" lvl="0" indent="-285750">
              <a:buFont typeface="Arial" panose="020B0604020202020204" pitchFamily="34" charset="0"/>
              <a:buChar char="•"/>
            </a:pPr>
            <a:r>
              <a:rPr lang="en-CA" sz="2100">
                <a:solidFill>
                  <a:schemeClr val="bg1"/>
                </a:solidFill>
                <a:latin typeface="Raleway" panose="020B0503030101060003" pitchFamily="34" charset="77"/>
              </a:rPr>
              <a:t>Identify your needs and goals. </a:t>
            </a:r>
          </a:p>
          <a:p>
            <a:pPr marL="285750" lvl="0" indent="-285750">
              <a:buFont typeface="Arial" panose="020B0604020202020204" pitchFamily="34" charset="0"/>
              <a:buChar char="•"/>
            </a:pPr>
            <a:r>
              <a:rPr lang="en-CA" sz="2100">
                <a:solidFill>
                  <a:schemeClr val="bg1"/>
                </a:solidFill>
                <a:latin typeface="Raleway" panose="020B0503030101060003" pitchFamily="34" charset="77"/>
              </a:rPr>
              <a:t>Practise self-care by doing things you enjoy and that make you feel good.</a:t>
            </a:r>
          </a:p>
          <a:p>
            <a:pPr lvl="0"/>
            <a:endParaRPr lang="fr-CA" dirty="0">
              <a:latin typeface="Relaway"/>
            </a:endParaRPr>
          </a:p>
        </p:txBody>
      </p:sp>
      <p:sp>
        <p:nvSpPr>
          <p:cNvPr id="3" name="ZoneTexte 2">
            <a:extLst>
              <a:ext uri="{FF2B5EF4-FFF2-40B4-BE49-F238E27FC236}">
                <a16:creationId xmlns:a16="http://schemas.microsoft.com/office/drawing/2014/main" id="{6547AEA4-B225-7B40-AF15-427A05340211}"/>
              </a:ext>
            </a:extLst>
          </p:cNvPr>
          <p:cNvSpPr txBox="1"/>
          <p:nvPr>
            <p:custDataLst>
              <p:tags r:id="rId5"/>
            </p:custDataLst>
          </p:nvPr>
        </p:nvSpPr>
        <p:spPr>
          <a:xfrm>
            <a:off x="2104256" y="2103615"/>
            <a:ext cx="6660798" cy="646331"/>
          </a:xfrm>
          <a:prstGeom prst="rect">
            <a:avLst/>
          </a:prstGeom>
          <a:noFill/>
        </p:spPr>
        <p:txBody>
          <a:bodyPr wrap="none" rtlCol="0">
            <a:spAutoFit/>
          </a:bodyPr>
          <a:lstStyle/>
          <a:p>
            <a:r>
              <a:rPr lang="en-CA" sz="3600" b="1">
                <a:solidFill>
                  <a:schemeClr val="bg1"/>
                </a:solidFill>
                <a:latin typeface="Raleway" panose="020B0503030101060003" pitchFamily="34" charset="77"/>
              </a:rPr>
              <a:t>Strategies for being self-compassionate</a:t>
            </a:r>
          </a:p>
        </p:txBody>
      </p:sp>
      <p:sp>
        <p:nvSpPr>
          <p:cNvPr id="11" name="Titre 5">
            <a:extLst>
              <a:ext uri="{FF2B5EF4-FFF2-40B4-BE49-F238E27FC236}">
                <a16:creationId xmlns:a16="http://schemas.microsoft.com/office/drawing/2014/main" id="{4565536C-143E-3A40-92B7-4354E87087C5}"/>
              </a:ext>
            </a:extLst>
          </p:cNvPr>
          <p:cNvSpPr>
            <a:spLocks noGrp="1"/>
          </p:cNvSpPr>
          <p:nvPr>
            <p:ph type="title"/>
            <p:custDataLst>
              <p:tags r:id="rId6"/>
            </p:custDataLst>
          </p:nvPr>
        </p:nvSpPr>
        <p:spPr>
          <a:xfrm>
            <a:off x="838200" y="365125"/>
            <a:ext cx="10515600" cy="1325563"/>
          </a:xfrm>
        </p:spPr>
        <p:txBody>
          <a:bodyPr/>
          <a:lstStyle/>
          <a:p>
            <a:r>
              <a:rPr lang="en-CA" b="1">
                <a:latin typeface="Raleway" panose="020B0003030101060003"/>
              </a:rPr>
              <a:t>Hands on! </a:t>
            </a:r>
          </a:p>
        </p:txBody>
      </p:sp>
      <p:sp>
        <p:nvSpPr>
          <p:cNvPr id="8" name="Rectangle 7">
            <a:extLst>
              <a:ext uri="{FF2B5EF4-FFF2-40B4-BE49-F238E27FC236}">
                <a16:creationId xmlns:a16="http://schemas.microsoft.com/office/drawing/2014/main" id="{6601B923-8563-AF47-9E9E-D81EF8EF9628}"/>
              </a:ext>
            </a:extLst>
          </p:cNvPr>
          <p:cNvSpPr/>
          <p:nvPr>
            <p:custDataLst>
              <p:tags r:id="rId7"/>
            </p:custDataLst>
          </p:nvPr>
        </p:nvSpPr>
        <p:spPr>
          <a:xfrm>
            <a:off x="6095999" y="568452"/>
            <a:ext cx="5338111" cy="1114656"/>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i="1">
                <a:solidFill>
                  <a:schemeClr val="tx1"/>
                </a:solidFill>
                <a:latin typeface="Raleway" panose="020B0003030101060003"/>
              </a:rPr>
              <a:t>Do you have any tips for how to be self-compassionate? </a:t>
            </a:r>
          </a:p>
        </p:txBody>
      </p:sp>
      <p:pic>
        <p:nvPicPr>
          <p:cNvPr id="9" name="Image 8">
            <a:extLst>
              <a:ext uri="{FF2B5EF4-FFF2-40B4-BE49-F238E27FC236}">
                <a16:creationId xmlns:a16="http://schemas.microsoft.com/office/drawing/2014/main" id="{0A440ABF-1F4C-404A-A70C-9756C1587935}"/>
              </a:ext>
            </a:extLst>
          </p:cNvPr>
          <p:cNvPicPr>
            <a:picLocks noChangeAspect="1"/>
          </p:cNvPicPr>
          <p:nvPr>
            <p:custDataLst>
              <p:tags r:id="rId8"/>
            </p:custDataLst>
          </p:nvPr>
        </p:nvPicPr>
        <p:blipFill>
          <a:blip r:embed="rId10">
            <a:extLst>
              <a:ext uri="{28A0092B-C50C-407E-A947-70E740481C1C}">
                <a14:useLocalDpi xmlns:a14="http://schemas.microsoft.com/office/drawing/2010/main" val="0"/>
              </a:ext>
            </a:extLst>
          </a:blip>
          <a:stretch>
            <a:fillRect/>
          </a:stretch>
        </p:blipFill>
        <p:spPr>
          <a:xfrm>
            <a:off x="5951868" y="365125"/>
            <a:ext cx="446682" cy="446682"/>
          </a:xfrm>
          <a:prstGeom prst="rect">
            <a:avLst/>
          </a:prstGeom>
          <a:solidFill>
            <a:schemeClr val="bg1"/>
          </a:solidFill>
        </p:spPr>
      </p:pic>
    </p:spTree>
    <p:extLst>
      <p:ext uri="{BB962C8B-B14F-4D97-AF65-F5344CB8AC3E}">
        <p14:creationId xmlns:p14="http://schemas.microsoft.com/office/powerpoint/2010/main" val="1214087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e libre 8"/>
          <p:cNvSpPr/>
          <p:nvPr>
            <p:custDataLst>
              <p:tags r:id="rId1"/>
            </p:custDataLst>
          </p:nvPr>
        </p:nvSpPr>
        <p:spPr>
          <a:xfrm>
            <a:off x="3780064" y="0"/>
            <a:ext cx="2775858" cy="6146276"/>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2"/>
            </p:custDataLst>
          </p:nvPr>
        </p:nvSpPr>
        <p:spPr/>
        <p:txBody>
          <a:bodyPr/>
          <a:lstStyle/>
          <a:p>
            <a:fld id="{C145B74D-6A0D-CF46-9BFB-933D6D9953E9}" type="slidenum">
              <a:rPr lang="en-US" smtClean="0"/>
              <a:t>16</a:t>
            </a:fld>
            <a:endParaRPr lang="en-US"/>
          </a:p>
        </p:txBody>
      </p:sp>
      <p:sp>
        <p:nvSpPr>
          <p:cNvPr id="8" name="Titre 5">
            <a:extLst>
              <a:ext uri="{FF2B5EF4-FFF2-40B4-BE49-F238E27FC236}">
                <a16:creationId xmlns:a16="http://schemas.microsoft.com/office/drawing/2014/main" id="{75C82A81-DE36-444D-A433-1308B25BB36C}"/>
              </a:ext>
            </a:extLst>
          </p:cNvPr>
          <p:cNvSpPr txBox="1">
            <a:spLocks/>
          </p:cNvSpPr>
          <p:nvPr>
            <p:custDataLst>
              <p:tags r:id="rId3"/>
            </p:custDataLst>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CA" b="1">
                <a:latin typeface="Raleway" panose="020B0503030101060003" pitchFamily="34" charset="77"/>
              </a:rPr>
              <a:t>Nadège and judgment </a:t>
            </a:r>
          </a:p>
        </p:txBody>
      </p:sp>
      <p:sp>
        <p:nvSpPr>
          <p:cNvPr id="2" name="Rectangle 1"/>
          <p:cNvSpPr/>
          <p:nvPr/>
        </p:nvSpPr>
        <p:spPr>
          <a:xfrm>
            <a:off x="4387840" y="5776944"/>
            <a:ext cx="3416320" cy="369332"/>
          </a:xfrm>
          <a:prstGeom prst="rect">
            <a:avLst/>
          </a:prstGeom>
        </p:spPr>
        <p:txBody>
          <a:bodyPr wrap="none">
            <a:spAutoFit/>
          </a:bodyPr>
          <a:lstStyle/>
          <a:p>
            <a:r>
              <a:rPr lang="fr-CA" dirty="0">
                <a:hlinkClick r:id="rId6"/>
              </a:rPr>
              <a:t>https://youtu.be/vn_OkULmh5k</a:t>
            </a:r>
            <a:r>
              <a:rPr lang="fr-CA" dirty="0"/>
              <a:t> </a:t>
            </a:r>
          </a:p>
        </p:txBody>
      </p:sp>
      <p:pic>
        <p:nvPicPr>
          <p:cNvPr id="3" name="Média en ligne 2" title="Workshop 7 - Being open-minded doesn't mean you have a hole in your head! - Part 2">
            <a:hlinkClick r:id="" action="ppaction://media"/>
            <a:extLst>
              <a:ext uri="{FF2B5EF4-FFF2-40B4-BE49-F238E27FC236}">
                <a16:creationId xmlns:a16="http://schemas.microsoft.com/office/drawing/2014/main" id="{4D32A57E-0208-4E4B-B344-02886E3107B5}"/>
              </a:ext>
            </a:extLst>
          </p:cNvPr>
          <p:cNvPicPr>
            <a:picLocks noRot="1" noChangeAspect="1"/>
          </p:cNvPicPr>
          <p:nvPr>
            <a:videoFile r:link="rId4"/>
          </p:nvPr>
        </p:nvPicPr>
        <p:blipFill>
          <a:blip r:embed="rId7"/>
          <a:stretch>
            <a:fillRect/>
          </a:stretch>
        </p:blipFill>
        <p:spPr>
          <a:xfrm>
            <a:off x="2731128" y="1843088"/>
            <a:ext cx="6729743" cy="3802305"/>
          </a:xfrm>
          <a:prstGeom prst="rect">
            <a:avLst/>
          </a:prstGeom>
        </p:spPr>
      </p:pic>
    </p:spTree>
    <p:extLst>
      <p:ext uri="{BB962C8B-B14F-4D97-AF65-F5344CB8AC3E}">
        <p14:creationId xmlns:p14="http://schemas.microsoft.com/office/powerpoint/2010/main" val="22896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1">
            <a:extLst>
              <a:ext uri="{FF2B5EF4-FFF2-40B4-BE49-F238E27FC236}">
                <a16:creationId xmlns:a16="http://schemas.microsoft.com/office/drawing/2014/main" id="{F2F5D9CC-C5F8-D645-B38D-14CF7F48D80E}"/>
              </a:ext>
            </a:extLst>
          </p:cNvPr>
          <p:cNvSpPr/>
          <p:nvPr>
            <p:custDataLst>
              <p:tags r:id="rId1"/>
            </p:custDataLst>
          </p:nvPr>
        </p:nvSpPr>
        <p:spPr>
          <a:xfrm>
            <a:off x="3133575" y="13252"/>
            <a:ext cx="5177436" cy="5446644"/>
          </a:xfrm>
          <a:custGeom>
            <a:avLst/>
            <a:gdLst>
              <a:gd name="connsiteX0" fmla="*/ 4181625 w 5177436"/>
              <a:gd name="connsiteY0" fmla="*/ 0 h 5446644"/>
              <a:gd name="connsiteX1" fmla="*/ 7190 w 5177436"/>
              <a:gd name="connsiteY1" fmla="*/ 1908313 h 5446644"/>
              <a:gd name="connsiteX2" fmla="*/ 5069521 w 5177436"/>
              <a:gd name="connsiteY2" fmla="*/ 3352800 h 5446644"/>
              <a:gd name="connsiteX3" fmla="*/ 2975677 w 5177436"/>
              <a:gd name="connsiteY3" fmla="*/ 5446644 h 5446644"/>
            </a:gdLst>
            <a:ahLst/>
            <a:cxnLst>
              <a:cxn ang="0">
                <a:pos x="connsiteX0" y="connsiteY0"/>
              </a:cxn>
              <a:cxn ang="0">
                <a:pos x="connsiteX1" y="connsiteY1"/>
              </a:cxn>
              <a:cxn ang="0">
                <a:pos x="connsiteX2" y="connsiteY2"/>
              </a:cxn>
              <a:cxn ang="0">
                <a:pos x="connsiteX3" y="connsiteY3"/>
              </a:cxn>
            </a:cxnLst>
            <a:rect l="l" t="t" r="r" b="b"/>
            <a:pathLst>
              <a:path w="5177436" h="5446644">
                <a:moveTo>
                  <a:pt x="4181625" y="0"/>
                </a:moveTo>
                <a:cubicBezTo>
                  <a:pt x="2020416" y="674756"/>
                  <a:pt x="-140793" y="1349513"/>
                  <a:pt x="7190" y="1908313"/>
                </a:cubicBezTo>
                <a:cubicBezTo>
                  <a:pt x="155173" y="2467113"/>
                  <a:pt x="4574773" y="2763078"/>
                  <a:pt x="5069521" y="3352800"/>
                </a:cubicBezTo>
                <a:cubicBezTo>
                  <a:pt x="5564269" y="3942522"/>
                  <a:pt x="4269973" y="4694583"/>
                  <a:pt x="2975677" y="5446644"/>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le 4">
            <a:extLst>
              <a:ext uri="{FF2B5EF4-FFF2-40B4-BE49-F238E27FC236}">
                <a16:creationId xmlns:a16="http://schemas.microsoft.com/office/drawing/2014/main" id="{65C3131F-8674-884B-A69A-FA44DF503047}"/>
              </a:ext>
            </a:extLst>
          </p:cNvPr>
          <p:cNvSpPr>
            <a:spLocks noGrp="1"/>
          </p:cNvSpPr>
          <p:nvPr>
            <p:ph type="title"/>
            <p:custDataLst>
              <p:tags r:id="rId2"/>
            </p:custDataLst>
          </p:nvPr>
        </p:nvSpPr>
        <p:spPr/>
        <p:txBody>
          <a:bodyPr/>
          <a:lstStyle/>
          <a:p>
            <a:r>
              <a:rPr lang="en-CA" b="1">
                <a:latin typeface="Raleway" panose="020B0003030101060003"/>
              </a:rPr>
              <a:t>HORS-PISTE challenge</a:t>
            </a:r>
          </a:p>
        </p:txBody>
      </p:sp>
      <p:sp>
        <p:nvSpPr>
          <p:cNvPr id="4" name="Slide Number Placeholder 3">
            <a:extLst>
              <a:ext uri="{FF2B5EF4-FFF2-40B4-BE49-F238E27FC236}">
                <a16:creationId xmlns:a16="http://schemas.microsoft.com/office/drawing/2014/main" id="{6C329AB8-9C27-AA4D-8C06-AA273771F191}"/>
              </a:ext>
            </a:extLst>
          </p:cNvPr>
          <p:cNvSpPr>
            <a:spLocks noGrp="1"/>
          </p:cNvSpPr>
          <p:nvPr>
            <p:ph type="sldNum" sz="quarter" idx="12"/>
            <p:custDataLst>
              <p:tags r:id="rId3"/>
            </p:custDataLst>
          </p:nvPr>
        </p:nvSpPr>
        <p:spPr>
          <a:xfrm>
            <a:off x="8610600" y="6356350"/>
            <a:ext cx="2743200" cy="365125"/>
          </a:xfrm>
          <a:prstGeom prst="rect">
            <a:avLst/>
          </a:prstGeom>
        </p:spPr>
        <p:txBody>
          <a:bodyPr/>
          <a:lstStyle/>
          <a:p>
            <a:fld id="{C145B74D-6A0D-CF46-9BFB-933D6D9953E9}" type="slidenum">
              <a:rPr lang="en-US" smtClean="0"/>
              <a:t>17</a:t>
            </a:fld>
            <a:endParaRPr lang="en-US"/>
          </a:p>
        </p:txBody>
      </p:sp>
      <p:sp>
        <p:nvSpPr>
          <p:cNvPr id="8" name="Rectangle 7"/>
          <p:cNvSpPr/>
          <p:nvPr>
            <p:custDataLst>
              <p:tags r:id="rId4"/>
            </p:custDataLst>
          </p:nvPr>
        </p:nvSpPr>
        <p:spPr>
          <a:xfrm>
            <a:off x="838200" y="1518424"/>
            <a:ext cx="5181600" cy="3433080"/>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600" b="1">
                <a:solidFill>
                  <a:srgbClr val="2F5CEE"/>
                </a:solidFill>
                <a:latin typeface="Raleway" panose="020B0003030101060003" pitchFamily="34" charset="0"/>
              </a:rPr>
              <a:t>Transform your thoughts into self-compassionate ones.</a:t>
            </a:r>
          </a:p>
          <a:p>
            <a:pPr algn="ctr"/>
            <a:endParaRPr lang="fr-CA" sz="2600" b="1">
              <a:solidFill>
                <a:srgbClr val="2F5CEE"/>
              </a:solidFill>
              <a:latin typeface="Raleway" panose="020B0003030101060003" pitchFamily="34" charset="0"/>
            </a:endParaRPr>
          </a:p>
        </p:txBody>
      </p:sp>
      <p:sp>
        <p:nvSpPr>
          <p:cNvPr id="9" name="Rectangle 8"/>
          <p:cNvSpPr/>
          <p:nvPr>
            <p:custDataLst>
              <p:tags r:id="rId5"/>
            </p:custDataLst>
          </p:nvPr>
        </p:nvSpPr>
        <p:spPr>
          <a:xfrm>
            <a:off x="6172200" y="1518424"/>
            <a:ext cx="5181600" cy="3433080"/>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258763">
              <a:buFont typeface="Arial" panose="020B0604020202020204" pitchFamily="34" charset="0"/>
              <a:buChar char="•"/>
            </a:pPr>
            <a:r>
              <a:rPr lang="en-CA" sz="2000" b="1">
                <a:solidFill>
                  <a:srgbClr val="2F5CEE"/>
                </a:solidFill>
                <a:latin typeface="Raleway" panose="020B0003030101060003" pitchFamily="34" charset="0"/>
              </a:rPr>
              <a:t>Think about a person (or a group of people) you tend to judge without really knowing them. </a:t>
            </a:r>
          </a:p>
          <a:p>
            <a:pPr marL="342900" indent="-258763">
              <a:buFont typeface="Arial" panose="020B0604020202020204" pitchFamily="34" charset="0"/>
              <a:buChar char="•"/>
            </a:pPr>
            <a:r>
              <a:rPr lang="en-CA" sz="2000" b="1">
                <a:solidFill>
                  <a:srgbClr val="2F5CEE"/>
                </a:solidFill>
                <a:latin typeface="Raleway" panose="020B0003030101060003" pitchFamily="34" charset="0"/>
              </a:rPr>
              <a:t>Over the next week, try to think of at least one good quality about that person (or group of people) and two things you have in common. </a:t>
            </a:r>
          </a:p>
          <a:p>
            <a:pPr marL="342900" indent="-258763">
              <a:buFont typeface="Arial" panose="020B0604020202020204" pitchFamily="34" charset="0"/>
              <a:buChar char="•"/>
            </a:pPr>
            <a:r>
              <a:rPr lang="en-CA" sz="2000" b="1">
                <a:solidFill>
                  <a:srgbClr val="2F5CEE"/>
                </a:solidFill>
                <a:latin typeface="Raleway" panose="020B0003030101060003" pitchFamily="34" charset="0"/>
              </a:rPr>
              <a:t>Think about how this affects the way you act with that person (or group of people). </a:t>
            </a:r>
            <a:r>
              <a:rPr lang="en-CA"/>
              <a:t> to</a:t>
            </a:r>
          </a:p>
        </p:txBody>
      </p:sp>
      <p:pic>
        <p:nvPicPr>
          <p:cNvPr id="12" name="Image 11"/>
          <p:cNvPicPr>
            <a:picLocks noChangeAspect="1"/>
          </p:cNvPicPr>
          <p:nvPr>
            <p:custDataLst>
              <p:tags r:id="rId6"/>
            </p:custDataLst>
          </p:nvPr>
        </p:nvPicPr>
        <p:blipFill>
          <a:blip r:embed="rId8">
            <a:extLst>
              <a:ext uri="{28A0092B-C50C-407E-A947-70E740481C1C}">
                <a14:useLocalDpi xmlns:a14="http://schemas.microsoft.com/office/drawing/2010/main" val="0"/>
              </a:ext>
            </a:extLst>
          </a:blip>
          <a:stretch>
            <a:fillRect/>
          </a:stretch>
        </p:blipFill>
        <p:spPr>
          <a:xfrm>
            <a:off x="5794880" y="5114554"/>
            <a:ext cx="602240" cy="688274"/>
          </a:xfrm>
          <a:prstGeom prst="rect">
            <a:avLst/>
          </a:prstGeom>
        </p:spPr>
      </p:pic>
    </p:spTree>
    <p:extLst>
      <p:ext uri="{BB962C8B-B14F-4D97-AF65-F5344CB8AC3E}">
        <p14:creationId xmlns:p14="http://schemas.microsoft.com/office/powerpoint/2010/main" val="2713264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18778DC-D300-684C-8CF5-3E123291CD90}"/>
              </a:ext>
            </a:extLst>
          </p:cNvPr>
          <p:cNvSpPr txBox="1">
            <a:spLocks/>
          </p:cNvSpPr>
          <p:nvPr>
            <p:custDataLst>
              <p:tags r:id="rId1"/>
            </p:custDataLst>
          </p:nvPr>
        </p:nvSpPr>
        <p:spPr>
          <a:xfrm>
            <a:off x="1523999" y="3429000"/>
            <a:ext cx="9427779" cy="137053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CA" b="1">
                <a:latin typeface="Raleway"/>
              </a:rPr>
              <a:t>BEING OPEN-MINDED DOESN’T MEAN YOU HAVE A HOLE IN YOUR HEAD! </a:t>
            </a:r>
          </a:p>
        </p:txBody>
      </p:sp>
    </p:spTree>
    <p:extLst>
      <p:ext uri="{BB962C8B-B14F-4D97-AF65-F5344CB8AC3E}">
        <p14:creationId xmlns:p14="http://schemas.microsoft.com/office/powerpoint/2010/main" val="2716323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B8D0C8-F1E8-F74F-911C-44696F95B000}"/>
              </a:ext>
            </a:extLst>
          </p:cNvPr>
          <p:cNvSpPr>
            <a:spLocks noGrp="1"/>
          </p:cNvSpPr>
          <p:nvPr>
            <p:ph type="sldNum" sz="quarter" idx="12"/>
            <p:custDataLst>
              <p:tags r:id="rId1"/>
            </p:custDataLst>
          </p:nvPr>
        </p:nvSpPr>
        <p:spPr>
          <a:xfrm>
            <a:off x="9076076" y="6340897"/>
            <a:ext cx="2743200" cy="365125"/>
          </a:xfrm>
        </p:spPr>
        <p:txBody>
          <a:bodyPr/>
          <a:lstStyle/>
          <a:p>
            <a:fld id="{C145B74D-6A0D-CF46-9BFB-933D6D9953E9}" type="slidenum">
              <a:rPr lang="en-US" smtClean="0"/>
              <a:pPr/>
              <a:t>3</a:t>
            </a:fld>
            <a:endParaRPr lang="en-US"/>
          </a:p>
        </p:txBody>
      </p:sp>
      <p:sp>
        <p:nvSpPr>
          <p:cNvPr id="5" name="Title 3">
            <a:extLst>
              <a:ext uri="{FF2B5EF4-FFF2-40B4-BE49-F238E27FC236}">
                <a16:creationId xmlns:a16="http://schemas.microsoft.com/office/drawing/2014/main" id="{7E3F4489-0FBE-F641-92FD-638D280486FD}"/>
              </a:ext>
            </a:extLst>
          </p:cNvPr>
          <p:cNvSpPr>
            <a:spLocks noGrp="1"/>
          </p:cNvSpPr>
          <p:nvPr>
            <p:ph type="title"/>
            <p:custDataLst>
              <p:tags r:id="rId2"/>
            </p:custDataLst>
          </p:nvPr>
        </p:nvSpPr>
        <p:spPr>
          <a:xfrm>
            <a:off x="476476" y="375538"/>
            <a:ext cx="11247617" cy="1325563"/>
          </a:xfrm>
        </p:spPr>
        <p:txBody>
          <a:bodyPr>
            <a:normAutofit/>
          </a:bodyPr>
          <a:lstStyle/>
          <a:p>
            <a:r>
              <a:rPr lang="en-CA" b="1">
                <a:latin typeface="Raleway" panose="020B0003030101060003" pitchFamily="34" charset="0"/>
              </a:rPr>
              <a:t>At the end of the workshop, you will be able to…</a:t>
            </a:r>
          </a:p>
        </p:txBody>
      </p:sp>
      <p:grpSp>
        <p:nvGrpSpPr>
          <p:cNvPr id="6" name="Groupe 5"/>
          <p:cNvGrpSpPr/>
          <p:nvPr>
            <p:custDataLst>
              <p:tags r:id="rId3"/>
            </p:custDataLst>
          </p:nvPr>
        </p:nvGrpSpPr>
        <p:grpSpPr>
          <a:xfrm>
            <a:off x="618053" y="1749696"/>
            <a:ext cx="8758419" cy="958134"/>
            <a:chOff x="1000436" y="1647643"/>
            <a:chExt cx="7390611" cy="958134"/>
          </a:xfrm>
        </p:grpSpPr>
        <p:sp>
          <p:nvSpPr>
            <p:cNvPr id="7" name="Rectangle à coins arrondis 6"/>
            <p:cNvSpPr/>
            <p:nvPr/>
          </p:nvSpPr>
          <p:spPr>
            <a:xfrm>
              <a:off x="1279039" y="1647643"/>
              <a:ext cx="6887817" cy="954107"/>
            </a:xfrm>
            <a:prstGeom prst="roundRect">
              <a:avLst/>
            </a:prstGeom>
            <a:solidFill>
              <a:schemeClr val="bg1"/>
            </a:solidFill>
            <a:ln w="3175">
              <a:solidFill>
                <a:srgbClr val="86C4A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Ellipse 7"/>
            <p:cNvSpPr/>
            <p:nvPr/>
          </p:nvSpPr>
          <p:spPr>
            <a:xfrm>
              <a:off x="1000436" y="1655027"/>
              <a:ext cx="1005588" cy="939338"/>
            </a:xfrm>
            <a:prstGeom prst="ellips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9">
              <a:extLst>
                <a:ext uri="{FF2B5EF4-FFF2-40B4-BE49-F238E27FC236}">
                  <a16:creationId xmlns:a16="http://schemas.microsoft.com/office/drawing/2014/main" id="{F4C7753F-33C2-4046-A0B5-1B1D1AA0D2AB}"/>
                </a:ext>
              </a:extLst>
            </p:cNvPr>
            <p:cNvSpPr txBox="1"/>
            <p:nvPr/>
          </p:nvSpPr>
          <p:spPr>
            <a:xfrm>
              <a:off x="1766656" y="1651670"/>
              <a:ext cx="6624391" cy="954107"/>
            </a:xfrm>
            <a:prstGeom prst="rect">
              <a:avLst/>
            </a:prstGeom>
            <a:noFill/>
          </p:spPr>
          <p:txBody>
            <a:bodyPr wrap="square" rtlCol="0">
              <a:spAutoFit/>
            </a:bodyPr>
            <a:lstStyle/>
            <a:p>
              <a:pPr marL="442913"/>
              <a:r>
                <a:rPr lang="en-CA" sz="2800">
                  <a:latin typeface="Raleway" panose="020B0003030101060003" pitchFamily="34" charset="0"/>
                </a:rPr>
                <a:t>realize the impact of passing judgment on yourself and others </a:t>
              </a:r>
            </a:p>
          </p:txBody>
        </p:sp>
      </p:grpSp>
      <p:grpSp>
        <p:nvGrpSpPr>
          <p:cNvPr id="11" name="Groupe 10"/>
          <p:cNvGrpSpPr/>
          <p:nvPr>
            <p:custDataLst>
              <p:tags r:id="rId4"/>
            </p:custDataLst>
          </p:nvPr>
        </p:nvGrpSpPr>
        <p:grpSpPr>
          <a:xfrm>
            <a:off x="1823918" y="2944666"/>
            <a:ext cx="8286766" cy="972806"/>
            <a:chOff x="1279039" y="1647643"/>
            <a:chExt cx="8286766" cy="954107"/>
          </a:xfrm>
        </p:grpSpPr>
        <p:sp>
          <p:nvSpPr>
            <p:cNvPr id="12" name="Rectangle à coins arrondis 11"/>
            <p:cNvSpPr/>
            <p:nvPr/>
          </p:nvSpPr>
          <p:spPr>
            <a:xfrm>
              <a:off x="1279039" y="1647643"/>
              <a:ext cx="8286766" cy="954107"/>
            </a:xfrm>
            <a:prstGeom prst="roundRect">
              <a:avLst/>
            </a:prstGeom>
            <a:solidFill>
              <a:schemeClr val="bg1"/>
            </a:solidFill>
            <a:ln w="3175">
              <a:solidFill>
                <a:srgbClr val="86C4A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ZoneTexte 14">
              <a:extLst>
                <a:ext uri="{FF2B5EF4-FFF2-40B4-BE49-F238E27FC236}">
                  <a16:creationId xmlns:a16="http://schemas.microsoft.com/office/drawing/2014/main" id="{F4C7753F-33C2-4046-A0B5-1B1D1AA0D2AB}"/>
                </a:ext>
              </a:extLst>
            </p:cNvPr>
            <p:cNvSpPr txBox="1"/>
            <p:nvPr/>
          </p:nvSpPr>
          <p:spPr>
            <a:xfrm>
              <a:off x="2006024" y="1656238"/>
              <a:ext cx="7414926" cy="935767"/>
            </a:xfrm>
            <a:prstGeom prst="rect">
              <a:avLst/>
            </a:prstGeom>
            <a:noFill/>
          </p:spPr>
          <p:txBody>
            <a:bodyPr wrap="square" rtlCol="0">
              <a:spAutoFit/>
            </a:bodyPr>
            <a:lstStyle/>
            <a:p>
              <a:r>
                <a:rPr lang="en-CA" sz="2800">
                  <a:latin typeface="Raleway" panose="020B0003030101060003" pitchFamily="34" charset="0"/>
                </a:rPr>
                <a:t>adopt an attitude of openness and compassion toward others </a:t>
              </a:r>
            </a:p>
          </p:txBody>
        </p:sp>
      </p:grpSp>
      <p:grpSp>
        <p:nvGrpSpPr>
          <p:cNvPr id="16" name="Groupe 15">
            <a:extLst>
              <a:ext uri="{FF2B5EF4-FFF2-40B4-BE49-F238E27FC236}">
                <a16:creationId xmlns:a16="http://schemas.microsoft.com/office/drawing/2014/main" id="{4833AD91-75CE-F74C-A0FF-F18674B0B124}"/>
              </a:ext>
            </a:extLst>
          </p:cNvPr>
          <p:cNvGrpSpPr/>
          <p:nvPr>
            <p:custDataLst>
              <p:tags r:id="rId5"/>
            </p:custDataLst>
          </p:nvPr>
        </p:nvGrpSpPr>
        <p:grpSpPr>
          <a:xfrm>
            <a:off x="467907" y="1648882"/>
            <a:ext cx="1155734" cy="1155734"/>
            <a:chOff x="0" y="3121788"/>
            <a:chExt cx="1155734" cy="1155734"/>
          </a:xfrm>
        </p:grpSpPr>
        <p:sp>
          <p:nvSpPr>
            <p:cNvPr id="17" name="Ellipse 16">
              <a:extLst>
                <a:ext uri="{FF2B5EF4-FFF2-40B4-BE49-F238E27FC236}">
                  <a16:creationId xmlns:a16="http://schemas.microsoft.com/office/drawing/2014/main" id="{B318BF75-A801-A543-8A48-BBCE92E8F470}"/>
                </a:ext>
              </a:extLst>
            </p:cNvPr>
            <p:cNvSpPr/>
            <p:nvPr/>
          </p:nvSpPr>
          <p:spPr>
            <a:xfrm>
              <a:off x="86938" y="3222601"/>
              <a:ext cx="990600" cy="9541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Image 17">
              <a:extLst>
                <a:ext uri="{FF2B5EF4-FFF2-40B4-BE49-F238E27FC236}">
                  <a16:creationId xmlns:a16="http://schemas.microsoft.com/office/drawing/2014/main" id="{3001FDBC-D4E2-364A-BA1F-E66B226CA9FA}"/>
                </a:ext>
              </a:extLst>
            </p:cNvPr>
            <p:cNvPicPr>
              <a:picLocks noChangeAspect="1"/>
            </p:cNvPicPr>
            <p:nvPr/>
          </p:nvPicPr>
          <p:blipFill>
            <a:blip r:embed="rId11"/>
            <a:stretch>
              <a:fillRect/>
            </a:stretch>
          </p:blipFill>
          <p:spPr>
            <a:xfrm>
              <a:off x="0" y="3121788"/>
              <a:ext cx="1155734" cy="1155734"/>
            </a:xfrm>
            <a:prstGeom prst="rect">
              <a:avLst/>
            </a:prstGeom>
          </p:spPr>
        </p:pic>
      </p:grpSp>
      <p:grpSp>
        <p:nvGrpSpPr>
          <p:cNvPr id="19" name="Groupe 18">
            <a:extLst>
              <a:ext uri="{FF2B5EF4-FFF2-40B4-BE49-F238E27FC236}">
                <a16:creationId xmlns:a16="http://schemas.microsoft.com/office/drawing/2014/main" id="{5FB1BD9F-D29B-8C48-8EB4-38DBCBC930B3}"/>
              </a:ext>
            </a:extLst>
          </p:cNvPr>
          <p:cNvGrpSpPr/>
          <p:nvPr>
            <p:custDataLst>
              <p:tags r:id="rId6"/>
            </p:custDataLst>
          </p:nvPr>
        </p:nvGrpSpPr>
        <p:grpSpPr>
          <a:xfrm>
            <a:off x="1141503" y="2853202"/>
            <a:ext cx="1155734" cy="1155734"/>
            <a:chOff x="0" y="3121788"/>
            <a:chExt cx="1155734" cy="1155734"/>
          </a:xfrm>
        </p:grpSpPr>
        <p:sp>
          <p:nvSpPr>
            <p:cNvPr id="20" name="Ellipse 19">
              <a:extLst>
                <a:ext uri="{FF2B5EF4-FFF2-40B4-BE49-F238E27FC236}">
                  <a16:creationId xmlns:a16="http://schemas.microsoft.com/office/drawing/2014/main" id="{67DB5D13-B4F0-5F40-AFC0-0E680158AC61}"/>
                </a:ext>
              </a:extLst>
            </p:cNvPr>
            <p:cNvSpPr/>
            <p:nvPr/>
          </p:nvSpPr>
          <p:spPr>
            <a:xfrm>
              <a:off x="86938" y="3222601"/>
              <a:ext cx="990600" cy="9541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1ECB568D-60EA-DE4E-9D99-F657CA660B5D}"/>
                </a:ext>
              </a:extLst>
            </p:cNvPr>
            <p:cNvPicPr>
              <a:picLocks noChangeAspect="1"/>
            </p:cNvPicPr>
            <p:nvPr/>
          </p:nvPicPr>
          <p:blipFill>
            <a:blip r:embed="rId11"/>
            <a:stretch>
              <a:fillRect/>
            </a:stretch>
          </p:blipFill>
          <p:spPr>
            <a:xfrm>
              <a:off x="0" y="3121788"/>
              <a:ext cx="1155734" cy="1155734"/>
            </a:xfrm>
            <a:prstGeom prst="rect">
              <a:avLst/>
            </a:prstGeom>
          </p:spPr>
        </p:pic>
      </p:grpSp>
      <p:grpSp>
        <p:nvGrpSpPr>
          <p:cNvPr id="22" name="Groupe 21">
            <a:extLst>
              <a:ext uri="{FF2B5EF4-FFF2-40B4-BE49-F238E27FC236}">
                <a16:creationId xmlns:a16="http://schemas.microsoft.com/office/drawing/2014/main" id="{076E2D3F-7B83-47EC-85F4-970438A34B80}"/>
              </a:ext>
            </a:extLst>
          </p:cNvPr>
          <p:cNvGrpSpPr/>
          <p:nvPr>
            <p:custDataLst>
              <p:tags r:id="rId7"/>
            </p:custDataLst>
          </p:nvPr>
        </p:nvGrpSpPr>
        <p:grpSpPr>
          <a:xfrm>
            <a:off x="2817555" y="4200008"/>
            <a:ext cx="8914652" cy="1138238"/>
            <a:chOff x="1279039" y="1647643"/>
            <a:chExt cx="8286766" cy="954107"/>
          </a:xfrm>
        </p:grpSpPr>
        <p:sp>
          <p:nvSpPr>
            <p:cNvPr id="23" name="Rectangle à coins arrondis 11">
              <a:extLst>
                <a:ext uri="{FF2B5EF4-FFF2-40B4-BE49-F238E27FC236}">
                  <a16:creationId xmlns:a16="http://schemas.microsoft.com/office/drawing/2014/main" id="{632E93D5-11E8-4C46-A074-492D396C7CB8}"/>
                </a:ext>
              </a:extLst>
            </p:cNvPr>
            <p:cNvSpPr/>
            <p:nvPr/>
          </p:nvSpPr>
          <p:spPr>
            <a:xfrm>
              <a:off x="1279039" y="1647643"/>
              <a:ext cx="8286766" cy="954107"/>
            </a:xfrm>
            <a:prstGeom prst="roundRect">
              <a:avLst/>
            </a:prstGeom>
            <a:solidFill>
              <a:schemeClr val="bg1"/>
            </a:solidFill>
            <a:ln w="3175">
              <a:solidFill>
                <a:srgbClr val="86C4A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ZoneTexte 23">
              <a:extLst>
                <a:ext uri="{FF2B5EF4-FFF2-40B4-BE49-F238E27FC236}">
                  <a16:creationId xmlns:a16="http://schemas.microsoft.com/office/drawing/2014/main" id="{055518E4-27C6-4409-B7F2-B9BDB8C84B21}"/>
                </a:ext>
              </a:extLst>
            </p:cNvPr>
            <p:cNvSpPr txBox="1"/>
            <p:nvPr/>
          </p:nvSpPr>
          <p:spPr>
            <a:xfrm>
              <a:off x="1735636" y="1700879"/>
              <a:ext cx="7822628" cy="799763"/>
            </a:xfrm>
            <a:prstGeom prst="rect">
              <a:avLst/>
            </a:prstGeom>
            <a:noFill/>
          </p:spPr>
          <p:txBody>
            <a:bodyPr wrap="square" rtlCol="0">
              <a:spAutoFit/>
            </a:bodyPr>
            <a:lstStyle/>
            <a:p>
              <a:r>
                <a:rPr lang="en-CA" sz="2800">
                  <a:latin typeface="Raleway" panose="020B0003030101060003" pitchFamily="34" charset="0"/>
                </a:rPr>
                <a:t>experiment with various strategies for self-compassion, inclusion, and amicable relationships</a:t>
              </a:r>
            </a:p>
          </p:txBody>
        </p:sp>
      </p:grpSp>
      <p:grpSp>
        <p:nvGrpSpPr>
          <p:cNvPr id="25" name="Groupe 24">
            <a:extLst>
              <a:ext uri="{FF2B5EF4-FFF2-40B4-BE49-F238E27FC236}">
                <a16:creationId xmlns:a16="http://schemas.microsoft.com/office/drawing/2014/main" id="{D2DE2745-2EA7-4751-98D4-F37B1C2823F8}"/>
              </a:ext>
            </a:extLst>
          </p:cNvPr>
          <p:cNvGrpSpPr/>
          <p:nvPr>
            <p:custDataLst>
              <p:tags r:id="rId8"/>
            </p:custDataLst>
          </p:nvPr>
        </p:nvGrpSpPr>
        <p:grpSpPr>
          <a:xfrm>
            <a:off x="2155463" y="4157957"/>
            <a:ext cx="1155734" cy="1155734"/>
            <a:chOff x="0" y="3121788"/>
            <a:chExt cx="1155734" cy="1155734"/>
          </a:xfrm>
        </p:grpSpPr>
        <p:sp>
          <p:nvSpPr>
            <p:cNvPr id="26" name="Ellipse 25">
              <a:extLst>
                <a:ext uri="{FF2B5EF4-FFF2-40B4-BE49-F238E27FC236}">
                  <a16:creationId xmlns:a16="http://schemas.microsoft.com/office/drawing/2014/main" id="{E44E0BAB-C4EE-4003-BBFD-FA9BDB8D164B}"/>
                </a:ext>
              </a:extLst>
            </p:cNvPr>
            <p:cNvSpPr/>
            <p:nvPr/>
          </p:nvSpPr>
          <p:spPr>
            <a:xfrm>
              <a:off x="86938" y="3222601"/>
              <a:ext cx="990600" cy="95410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a:extLst>
                <a:ext uri="{FF2B5EF4-FFF2-40B4-BE49-F238E27FC236}">
                  <a16:creationId xmlns:a16="http://schemas.microsoft.com/office/drawing/2014/main" id="{D1F1DDAD-A718-474E-8BB3-B1350708BBEB}"/>
                </a:ext>
              </a:extLst>
            </p:cNvPr>
            <p:cNvPicPr>
              <a:picLocks noChangeAspect="1"/>
            </p:cNvPicPr>
            <p:nvPr/>
          </p:nvPicPr>
          <p:blipFill>
            <a:blip r:embed="rId11"/>
            <a:stretch>
              <a:fillRect/>
            </a:stretch>
          </p:blipFill>
          <p:spPr>
            <a:xfrm>
              <a:off x="0" y="3121788"/>
              <a:ext cx="1155734" cy="1155734"/>
            </a:xfrm>
            <a:prstGeom prst="rect">
              <a:avLst/>
            </a:prstGeom>
          </p:spPr>
        </p:pic>
      </p:grpSp>
    </p:spTree>
    <p:extLst>
      <p:ext uri="{BB962C8B-B14F-4D97-AF65-F5344CB8AC3E}">
        <p14:creationId xmlns:p14="http://schemas.microsoft.com/office/powerpoint/2010/main" val="1336960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rme libre 6"/>
          <p:cNvSpPr/>
          <p:nvPr>
            <p:custDataLst>
              <p:tags r:id="rId1"/>
            </p:custDataLst>
          </p:nvPr>
        </p:nvSpPr>
        <p:spPr>
          <a:xfrm>
            <a:off x="4923805" y="0"/>
            <a:ext cx="2563849" cy="6146276"/>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2"/>
            </p:custDataLst>
          </p:nvPr>
        </p:nvSpPr>
        <p:spPr/>
        <p:txBody>
          <a:bodyPr/>
          <a:lstStyle/>
          <a:p>
            <a:fld id="{C145B74D-6A0D-CF46-9BFB-933D6D9953E9}" type="slidenum">
              <a:rPr lang="en-US" smtClean="0"/>
              <a:t>4</a:t>
            </a:fld>
            <a:endParaRPr lang="en-US"/>
          </a:p>
        </p:txBody>
      </p:sp>
      <p:sp>
        <p:nvSpPr>
          <p:cNvPr id="8" name="Rectangle 7">
            <a:extLst>
              <a:ext uri="{FF2B5EF4-FFF2-40B4-BE49-F238E27FC236}">
                <a16:creationId xmlns:a16="http://schemas.microsoft.com/office/drawing/2014/main" id="{5F9486C8-7D37-4C0B-A94F-91EC3583A3CE}"/>
              </a:ext>
            </a:extLst>
          </p:cNvPr>
          <p:cNvSpPr/>
          <p:nvPr>
            <p:custDataLst>
              <p:tags r:id="rId3"/>
            </p:custDataLst>
          </p:nvPr>
        </p:nvSpPr>
        <p:spPr>
          <a:xfrm>
            <a:off x="4699987" y="4599815"/>
            <a:ext cx="6355393" cy="830997"/>
          </a:xfrm>
          <a:prstGeom prst="rect">
            <a:avLst/>
          </a:prstGeom>
          <a:solidFill>
            <a:schemeClr val="bg1"/>
          </a:solidFill>
          <a:ln w="28575">
            <a:solidFill>
              <a:srgbClr val="2F5CEE"/>
            </a:solidFill>
          </a:ln>
        </p:spPr>
        <p:txBody>
          <a:bodyPr wrap="square">
            <a:spAutoFit/>
          </a:bodyPr>
          <a:lstStyle/>
          <a:p>
            <a:pPr marL="271145" algn="ctr">
              <a:spcAft>
                <a:spcPts val="0"/>
              </a:spcAft>
            </a:pPr>
            <a:r>
              <a:rPr lang="en-CA" sz="2400" i="1">
                <a:latin typeface="Raleway" panose="020B0003030101060003"/>
                <a:ea typeface="Calibri" panose="020F0502020204030204" pitchFamily="34" charset="0"/>
                <a:cs typeface="Times New Roman" panose="02020603050405020304" pitchFamily="18" charset="0"/>
              </a:rPr>
              <a:t>Why do you think Lou acts this way?</a:t>
            </a:r>
          </a:p>
        </p:txBody>
      </p:sp>
      <p:sp>
        <p:nvSpPr>
          <p:cNvPr id="3" name="Rectangle 2">
            <a:extLst>
              <a:ext uri="{FF2B5EF4-FFF2-40B4-BE49-F238E27FC236}">
                <a16:creationId xmlns:a16="http://schemas.microsoft.com/office/drawing/2014/main" id="{16DEEB32-F761-4293-860F-EC2A621F3FE7}"/>
              </a:ext>
            </a:extLst>
          </p:cNvPr>
          <p:cNvSpPr/>
          <p:nvPr>
            <p:custDataLst>
              <p:tags r:id="rId4"/>
            </p:custDataLst>
          </p:nvPr>
        </p:nvSpPr>
        <p:spPr>
          <a:xfrm>
            <a:off x="1266738" y="1828800"/>
            <a:ext cx="7784983" cy="2055551"/>
          </a:xfrm>
          <a:prstGeom prst="rect">
            <a:avLst/>
          </a:prstGeom>
          <a:solidFill>
            <a:schemeClr val="bg1"/>
          </a:solidFill>
          <a:ln>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2800" b="1">
                <a:solidFill>
                  <a:srgbClr val="2F5CEE"/>
                </a:solidFill>
                <a:latin typeface="Raleway" panose="020B0003030101060003"/>
              </a:rPr>
              <a:t>Lou often looks unhappy. At school, he doesn’t talk to anyone and keeps to himself. You’d almost think Lou doesn’t like people all that much. </a:t>
            </a:r>
          </a:p>
        </p:txBody>
      </p:sp>
      <p:grpSp>
        <p:nvGrpSpPr>
          <p:cNvPr id="11" name="Groupe 10">
            <a:extLst>
              <a:ext uri="{FF2B5EF4-FFF2-40B4-BE49-F238E27FC236}">
                <a16:creationId xmlns:a16="http://schemas.microsoft.com/office/drawing/2014/main" id="{EE0FB054-52BF-4541-9043-D0C4DAE1DA3C}"/>
              </a:ext>
            </a:extLst>
          </p:cNvPr>
          <p:cNvGrpSpPr/>
          <p:nvPr>
            <p:custDataLst>
              <p:tags r:id="rId5"/>
            </p:custDataLst>
          </p:nvPr>
        </p:nvGrpSpPr>
        <p:grpSpPr>
          <a:xfrm>
            <a:off x="4349793" y="4472275"/>
            <a:ext cx="472003" cy="471600"/>
            <a:chOff x="538191" y="2590420"/>
            <a:chExt cx="1105989" cy="1061216"/>
          </a:xfrm>
        </p:grpSpPr>
        <p:sp>
          <p:nvSpPr>
            <p:cNvPr id="12" name="Ellipse 11">
              <a:extLst>
                <a:ext uri="{FF2B5EF4-FFF2-40B4-BE49-F238E27FC236}">
                  <a16:creationId xmlns:a16="http://schemas.microsoft.com/office/drawing/2014/main" id="{E7B80E79-3C7B-0A43-841E-B72AA09CD1A5}"/>
                </a:ext>
              </a:extLst>
            </p:cNvPr>
            <p:cNvSpPr/>
            <p:nvPr/>
          </p:nvSpPr>
          <p:spPr>
            <a:xfrm>
              <a:off x="538191" y="2590420"/>
              <a:ext cx="1105989" cy="106121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Image 12">
              <a:extLst>
                <a:ext uri="{FF2B5EF4-FFF2-40B4-BE49-F238E27FC236}">
                  <a16:creationId xmlns:a16="http://schemas.microsoft.com/office/drawing/2014/main" id="{8605FE69-9B70-4A47-AE89-971FA950A7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096" y="2590420"/>
              <a:ext cx="1050181" cy="1050181"/>
            </a:xfrm>
            <a:prstGeom prst="rect">
              <a:avLst/>
            </a:prstGeom>
          </p:spPr>
        </p:pic>
      </p:grpSp>
      <p:sp>
        <p:nvSpPr>
          <p:cNvPr id="14" name="Titre 5">
            <a:extLst>
              <a:ext uri="{FF2B5EF4-FFF2-40B4-BE49-F238E27FC236}">
                <a16:creationId xmlns:a16="http://schemas.microsoft.com/office/drawing/2014/main" id="{CBFE0A5B-645C-C447-AABB-A22555FB3F25}"/>
              </a:ext>
            </a:extLst>
          </p:cNvPr>
          <p:cNvSpPr>
            <a:spLocks noGrp="1"/>
          </p:cNvSpPr>
          <p:nvPr>
            <p:ph type="title"/>
            <p:custDataLst>
              <p:tags r:id="rId6"/>
            </p:custDataLst>
          </p:nvPr>
        </p:nvSpPr>
        <p:spPr>
          <a:xfrm>
            <a:off x="838200" y="365125"/>
            <a:ext cx="10515600" cy="1325563"/>
          </a:xfrm>
        </p:spPr>
        <p:txBody>
          <a:bodyPr/>
          <a:lstStyle/>
          <a:p>
            <a:r>
              <a:rPr lang="en-CA" b="1">
                <a:latin typeface="Raleway" panose="020B0003030101060003"/>
              </a:rPr>
              <a:t>Get labelling!</a:t>
            </a:r>
          </a:p>
        </p:txBody>
      </p:sp>
      <p:pic>
        <p:nvPicPr>
          <p:cNvPr id="1026" name="Picture 2" descr="Afficher l’image source">
            <a:extLst>
              <a:ext uri="{FF2B5EF4-FFF2-40B4-BE49-F238E27FC236}">
                <a16:creationId xmlns:a16="http://schemas.microsoft.com/office/drawing/2014/main" id="{6BDEB0CB-C9AD-4530-ADC2-5CA7746A50AA}"/>
              </a:ext>
            </a:extLst>
          </p:cNvPr>
          <p:cNvPicPr>
            <a:picLocks noChangeAspect="1" noChangeArrowheads="1"/>
          </p:cNvPicPr>
          <p:nvPr/>
        </p:nvPicPr>
        <p:blipFill>
          <a:blip r:embed="rId9">
            <a:lum bright="70000" contrast="-70000"/>
            <a:extLst>
              <a:ext uri="{28A0092B-C50C-407E-A947-70E740481C1C}">
                <a14:useLocalDpi xmlns:a14="http://schemas.microsoft.com/office/drawing/2010/main" val="0"/>
              </a:ext>
            </a:extLst>
          </a:blip>
          <a:srcRect/>
          <a:stretch>
            <a:fillRect/>
          </a:stretch>
        </p:blipFill>
        <p:spPr bwMode="auto">
          <a:xfrm>
            <a:off x="9275539" y="1341800"/>
            <a:ext cx="2563849" cy="2563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862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1">
            <a:extLst>
              <a:ext uri="{FF2B5EF4-FFF2-40B4-BE49-F238E27FC236}">
                <a16:creationId xmlns:a16="http://schemas.microsoft.com/office/drawing/2014/main" id="{46FC5067-215F-D445-B08E-048465E2ECD9}"/>
              </a:ext>
            </a:extLst>
          </p:cNvPr>
          <p:cNvSpPr/>
          <p:nvPr>
            <p:custDataLst>
              <p:tags r:id="rId1"/>
            </p:custDataLst>
          </p:nvPr>
        </p:nvSpPr>
        <p:spPr>
          <a:xfrm>
            <a:off x="3958458" y="-39757"/>
            <a:ext cx="4019681" cy="6241774"/>
          </a:xfrm>
          <a:custGeom>
            <a:avLst/>
            <a:gdLst>
              <a:gd name="connsiteX0" fmla="*/ 2217055 w 4019681"/>
              <a:gd name="connsiteY0" fmla="*/ 0 h 6241774"/>
              <a:gd name="connsiteX1" fmla="*/ 70203 w 4019681"/>
              <a:gd name="connsiteY1" fmla="*/ 583096 h 6241774"/>
              <a:gd name="connsiteX2" fmla="*/ 4019351 w 4019681"/>
              <a:gd name="connsiteY2" fmla="*/ 2729948 h 6241774"/>
              <a:gd name="connsiteX3" fmla="*/ 295490 w 4019681"/>
              <a:gd name="connsiteY3" fmla="*/ 3723861 h 6241774"/>
              <a:gd name="connsiteX4" fmla="*/ 507525 w 4019681"/>
              <a:gd name="connsiteY4" fmla="*/ 6241774 h 624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9681" h="6241774">
                <a:moveTo>
                  <a:pt x="2217055" y="0"/>
                </a:moveTo>
                <a:cubicBezTo>
                  <a:pt x="993437" y="64052"/>
                  <a:pt x="-230180" y="128105"/>
                  <a:pt x="70203" y="583096"/>
                </a:cubicBezTo>
                <a:cubicBezTo>
                  <a:pt x="370586" y="1038087"/>
                  <a:pt x="3981803" y="2206487"/>
                  <a:pt x="4019351" y="2729948"/>
                </a:cubicBezTo>
                <a:cubicBezTo>
                  <a:pt x="4056899" y="3253409"/>
                  <a:pt x="880794" y="3138557"/>
                  <a:pt x="295490" y="3723861"/>
                </a:cubicBezTo>
                <a:cubicBezTo>
                  <a:pt x="-289814" y="4309165"/>
                  <a:pt x="108855" y="5275469"/>
                  <a:pt x="507525" y="6241774"/>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2"/>
            </p:custDataLst>
          </p:nvPr>
        </p:nvSpPr>
        <p:spPr/>
        <p:txBody>
          <a:bodyPr/>
          <a:lstStyle/>
          <a:p>
            <a:fld id="{C145B74D-6A0D-CF46-9BFB-933D6D9953E9}" type="slidenum">
              <a:rPr lang="en-US" smtClean="0"/>
              <a:t>5</a:t>
            </a:fld>
            <a:endParaRPr lang="en-US"/>
          </a:p>
        </p:txBody>
      </p:sp>
      <p:sp>
        <p:nvSpPr>
          <p:cNvPr id="9" name="Titre 5"/>
          <p:cNvSpPr>
            <a:spLocks noGrp="1"/>
          </p:cNvSpPr>
          <p:nvPr>
            <p:ph type="title"/>
            <p:custDataLst>
              <p:tags r:id="rId3"/>
            </p:custDataLst>
          </p:nvPr>
        </p:nvSpPr>
        <p:spPr>
          <a:xfrm>
            <a:off x="628880" y="12979"/>
            <a:ext cx="10515600" cy="1325563"/>
          </a:xfrm>
        </p:spPr>
        <p:txBody>
          <a:bodyPr/>
          <a:lstStyle/>
          <a:p>
            <a:r>
              <a:rPr lang="en-CA" b="1">
                <a:latin typeface="Raleway" panose="020B0003030101060003"/>
              </a:rPr>
              <a:t>  Get labelling!</a:t>
            </a:r>
          </a:p>
        </p:txBody>
      </p:sp>
      <p:sp>
        <p:nvSpPr>
          <p:cNvPr id="3" name="Rectangle 2">
            <a:extLst>
              <a:ext uri="{FF2B5EF4-FFF2-40B4-BE49-F238E27FC236}">
                <a16:creationId xmlns:a16="http://schemas.microsoft.com/office/drawing/2014/main" id="{1F0CE206-33F4-4941-8447-ACFAED1BE44D}"/>
              </a:ext>
            </a:extLst>
          </p:cNvPr>
          <p:cNvSpPr/>
          <p:nvPr>
            <p:custDataLst>
              <p:tags r:id="rId4"/>
            </p:custDataLst>
          </p:nvPr>
        </p:nvSpPr>
        <p:spPr>
          <a:xfrm>
            <a:off x="1639348" y="1541684"/>
            <a:ext cx="7883371" cy="804337"/>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2400" i="1">
                <a:solidFill>
                  <a:schemeClr val="tx1"/>
                </a:solidFill>
                <a:latin typeface="Raleway" panose="020B0503030101060003" pitchFamily="34" charset="77"/>
              </a:rPr>
              <a:t>Why do you think we judge people? </a:t>
            </a:r>
          </a:p>
          <a:p>
            <a:pPr lvl="0" algn="ctr"/>
            <a:r>
              <a:rPr lang="en-CA" sz="2400" i="1">
                <a:solidFill>
                  <a:schemeClr val="tx1"/>
                </a:solidFill>
                <a:latin typeface="Raleway" panose="020B0503030101060003" pitchFamily="34" charset="77"/>
              </a:rPr>
              <a:t>Do you think it’s helpful?</a:t>
            </a:r>
          </a:p>
        </p:txBody>
      </p:sp>
      <p:sp>
        <p:nvSpPr>
          <p:cNvPr id="15" name="Rectangle 14">
            <a:extLst>
              <a:ext uri="{FF2B5EF4-FFF2-40B4-BE49-F238E27FC236}">
                <a16:creationId xmlns:a16="http://schemas.microsoft.com/office/drawing/2014/main" id="{34AE41B7-0EB7-4331-9FFD-90F9BCC8B785}"/>
              </a:ext>
            </a:extLst>
          </p:cNvPr>
          <p:cNvSpPr/>
          <p:nvPr>
            <p:custDataLst>
              <p:tags r:id="rId5"/>
            </p:custDataLst>
          </p:nvPr>
        </p:nvSpPr>
        <p:spPr>
          <a:xfrm>
            <a:off x="4524405" y="2652834"/>
            <a:ext cx="7161828" cy="551962"/>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sz="1600" dirty="0">
              <a:solidFill>
                <a:srgbClr val="2F5CEE"/>
              </a:solidFill>
              <a:latin typeface="Relaway"/>
            </a:endParaRPr>
          </a:p>
          <a:p>
            <a:pPr lvl="1" algn="ctr"/>
            <a:r>
              <a:rPr lang="en-CA" sz="2400" i="1">
                <a:solidFill>
                  <a:schemeClr val="tx1"/>
                </a:solidFill>
                <a:latin typeface="Raleway" panose="020B0503030101060003" pitchFamily="34" charset="77"/>
              </a:rPr>
              <a:t>What harm do you think judging others can do? </a:t>
            </a:r>
          </a:p>
          <a:p>
            <a:pPr lvl="1" algn="ctr"/>
            <a:endParaRPr lang="fr-CA" sz="2000" dirty="0">
              <a:solidFill>
                <a:schemeClr val="tx1"/>
              </a:solidFill>
              <a:latin typeface="Raleway" panose="020B0003030101060003"/>
            </a:endParaRPr>
          </a:p>
        </p:txBody>
      </p:sp>
      <p:pic>
        <p:nvPicPr>
          <p:cNvPr id="11" name="Image 10">
            <a:extLst>
              <a:ext uri="{FF2B5EF4-FFF2-40B4-BE49-F238E27FC236}">
                <a16:creationId xmlns:a16="http://schemas.microsoft.com/office/drawing/2014/main" id="{BB96C96B-4B87-459C-8A9E-4A97A58E1338}"/>
              </a:ext>
            </a:extLst>
          </p:cNvPr>
          <p:cNvPicPr>
            <a:picLocks noChangeAspect="1"/>
          </p:cNvPicPr>
          <p:nvPr>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4248423" y="2427371"/>
            <a:ext cx="551962" cy="551962"/>
          </a:xfrm>
          <a:prstGeom prst="rect">
            <a:avLst/>
          </a:prstGeom>
          <a:solidFill>
            <a:schemeClr val="bg1"/>
          </a:solidFill>
        </p:spPr>
      </p:pic>
      <p:sp>
        <p:nvSpPr>
          <p:cNvPr id="13" name="Rectangle à coins arrondis 18">
            <a:extLst>
              <a:ext uri="{FF2B5EF4-FFF2-40B4-BE49-F238E27FC236}">
                <a16:creationId xmlns:a16="http://schemas.microsoft.com/office/drawing/2014/main" id="{B68B1917-852A-4456-A80F-656E6C544AA3}"/>
              </a:ext>
            </a:extLst>
          </p:cNvPr>
          <p:cNvSpPr/>
          <p:nvPr>
            <p:custDataLst>
              <p:tags r:id="rId7"/>
            </p:custDataLst>
          </p:nvPr>
        </p:nvSpPr>
        <p:spPr>
          <a:xfrm>
            <a:off x="1800782" y="3428999"/>
            <a:ext cx="8765618" cy="2535257"/>
          </a:xfrm>
          <a:prstGeom prst="roundRect">
            <a:avLst/>
          </a:prstGeom>
          <a:solidFill>
            <a:srgbClr val="86C4A7"/>
          </a:solidFill>
          <a:ln>
            <a:solidFill>
              <a:srgbClr val="86C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600" b="1">
                <a:latin typeface="Raleway" panose="020B0003030101060003"/>
              </a:rPr>
              <a:t>Judgments are often based on incomplete information. If we rely only on labels, we never really get to know the other person. </a:t>
            </a:r>
          </a:p>
          <a:p>
            <a:pPr algn="ctr"/>
            <a:endParaRPr lang="fr-CA" sz="1400" b="1" dirty="0">
              <a:latin typeface="Raleway" panose="020B0003030101060003"/>
            </a:endParaRPr>
          </a:p>
          <a:p>
            <a:pPr algn="r"/>
            <a:r>
              <a:rPr lang="en-CA" sz="2000" i="1">
                <a:latin typeface="Raleway" panose="020B0003030101060003"/>
              </a:rPr>
              <a:t>“While judging is sometimes a pleasure, </a:t>
            </a:r>
          </a:p>
          <a:p>
            <a:pPr algn="r"/>
            <a:r>
              <a:rPr lang="en-CA" sz="2000" i="1">
                <a:latin typeface="Raleway" panose="020B0003030101060003"/>
              </a:rPr>
              <a:t>understanding always is.”</a:t>
            </a:r>
          </a:p>
          <a:p>
            <a:pPr algn="r"/>
            <a:r>
              <a:rPr lang="en-CA" sz="1400" cap="all">
                <a:latin typeface="Raleway" panose="020B0003030101060003"/>
              </a:rPr>
              <a:t>- HENRI DE RÉGNIER</a:t>
            </a:r>
            <a:r>
              <a:rPr lang="en-CA" sz="1400">
                <a:latin typeface="Raleway" panose="020B0003030101060003"/>
              </a:rPr>
              <a:t> </a:t>
            </a:r>
          </a:p>
        </p:txBody>
      </p:sp>
      <p:pic>
        <p:nvPicPr>
          <p:cNvPr id="4" name="Image 3" descr="Une image contenant dessin&#10;&#10;Description générée automatiquement">
            <a:extLst>
              <a:ext uri="{FF2B5EF4-FFF2-40B4-BE49-F238E27FC236}">
                <a16:creationId xmlns:a16="http://schemas.microsoft.com/office/drawing/2014/main" id="{17ED9292-8567-44AD-8928-54B6CFB10A64}"/>
              </a:ext>
            </a:extLst>
          </p:cNvPr>
          <p:cNvPicPr>
            <a:picLocks noChangeAspect="1"/>
          </p:cNvPicPr>
          <p:nvPr>
            <p:custDataLst>
              <p:tags r:id="rId8"/>
            </p:custDataLst>
          </p:nvPr>
        </p:nvPicPr>
        <p:blipFill>
          <a:blip r:embed="rId10">
            <a:extLst>
              <a:ext uri="{28A0092B-C50C-407E-A947-70E740481C1C}">
                <a14:useLocalDpi xmlns:a14="http://schemas.microsoft.com/office/drawing/2010/main" val="0"/>
              </a:ext>
            </a:extLst>
          </a:blip>
          <a:stretch>
            <a:fillRect/>
          </a:stretch>
        </p:blipFill>
        <p:spPr>
          <a:xfrm>
            <a:off x="1326192" y="1340774"/>
            <a:ext cx="551962" cy="551962"/>
          </a:xfrm>
          <a:prstGeom prst="rect">
            <a:avLst/>
          </a:prstGeom>
          <a:solidFill>
            <a:schemeClr val="bg1"/>
          </a:solidFill>
        </p:spPr>
      </p:pic>
    </p:spTree>
    <p:extLst>
      <p:ext uri="{BB962C8B-B14F-4D97-AF65-F5344CB8AC3E}">
        <p14:creationId xmlns:p14="http://schemas.microsoft.com/office/powerpoint/2010/main" val="10007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e libre 8"/>
          <p:cNvSpPr/>
          <p:nvPr>
            <p:custDataLst>
              <p:tags r:id="rId1"/>
            </p:custDataLst>
          </p:nvPr>
        </p:nvSpPr>
        <p:spPr>
          <a:xfrm>
            <a:off x="3780064" y="0"/>
            <a:ext cx="2775858" cy="6146276"/>
          </a:xfrm>
          <a:custGeom>
            <a:avLst/>
            <a:gdLst>
              <a:gd name="connsiteX0" fmla="*/ 1665531 w 2563849"/>
              <a:gd name="connsiteY0" fmla="*/ 0 h 6146276"/>
              <a:gd name="connsiteX1" fmla="*/ 854826 w 2563849"/>
              <a:gd name="connsiteY1" fmla="*/ 801278 h 6146276"/>
              <a:gd name="connsiteX2" fmla="*/ 1363873 w 2563849"/>
              <a:gd name="connsiteY2" fmla="*/ 1564849 h 6146276"/>
              <a:gd name="connsiteX3" fmla="*/ 279791 w 2563849"/>
              <a:gd name="connsiteY3" fmla="*/ 2318994 h 6146276"/>
              <a:gd name="connsiteX4" fmla="*/ 62974 w 2563849"/>
              <a:gd name="connsiteY4" fmla="*/ 3393649 h 6146276"/>
              <a:gd name="connsiteX5" fmla="*/ 1213044 w 2563849"/>
              <a:gd name="connsiteY5" fmla="*/ 3930977 h 6146276"/>
              <a:gd name="connsiteX6" fmla="*/ 2504517 w 2563849"/>
              <a:gd name="connsiteY6" fmla="*/ 4713402 h 6146276"/>
              <a:gd name="connsiteX7" fmla="*/ 2155725 w 2563849"/>
              <a:gd name="connsiteY7" fmla="*/ 5429839 h 6146276"/>
              <a:gd name="connsiteX8" fmla="*/ 477754 w 2563849"/>
              <a:gd name="connsiteY8" fmla="*/ 6146276 h 614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3849" h="6146276">
                <a:moveTo>
                  <a:pt x="1665531" y="0"/>
                </a:moveTo>
                <a:cubicBezTo>
                  <a:pt x="1285316" y="270235"/>
                  <a:pt x="905102" y="540470"/>
                  <a:pt x="854826" y="801278"/>
                </a:cubicBezTo>
                <a:cubicBezTo>
                  <a:pt x="804550" y="1062086"/>
                  <a:pt x="1459712" y="1311896"/>
                  <a:pt x="1363873" y="1564849"/>
                </a:cubicBezTo>
                <a:cubicBezTo>
                  <a:pt x="1268034" y="1817802"/>
                  <a:pt x="496607" y="2014194"/>
                  <a:pt x="279791" y="2318994"/>
                </a:cubicBezTo>
                <a:cubicBezTo>
                  <a:pt x="62975" y="2623794"/>
                  <a:pt x="-92568" y="3124985"/>
                  <a:pt x="62974" y="3393649"/>
                </a:cubicBezTo>
                <a:cubicBezTo>
                  <a:pt x="218516" y="3662313"/>
                  <a:pt x="806120" y="3711018"/>
                  <a:pt x="1213044" y="3930977"/>
                </a:cubicBezTo>
                <a:cubicBezTo>
                  <a:pt x="1619968" y="4150936"/>
                  <a:pt x="2347404" y="4463592"/>
                  <a:pt x="2504517" y="4713402"/>
                </a:cubicBezTo>
                <a:cubicBezTo>
                  <a:pt x="2661630" y="4963212"/>
                  <a:pt x="2493519" y="5191027"/>
                  <a:pt x="2155725" y="5429839"/>
                </a:cubicBezTo>
                <a:cubicBezTo>
                  <a:pt x="1817931" y="5668651"/>
                  <a:pt x="1147842" y="5907463"/>
                  <a:pt x="477754" y="6146276"/>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2"/>
            </p:custDataLst>
          </p:nvPr>
        </p:nvSpPr>
        <p:spPr/>
        <p:txBody>
          <a:bodyPr/>
          <a:lstStyle/>
          <a:p>
            <a:fld id="{C145B74D-6A0D-CF46-9BFB-933D6D9953E9}" type="slidenum">
              <a:rPr lang="en-US" smtClean="0"/>
              <a:t>6</a:t>
            </a:fld>
            <a:endParaRPr lang="en-US"/>
          </a:p>
        </p:txBody>
      </p:sp>
      <p:sp>
        <p:nvSpPr>
          <p:cNvPr id="8" name="Titre 5">
            <a:extLst>
              <a:ext uri="{FF2B5EF4-FFF2-40B4-BE49-F238E27FC236}">
                <a16:creationId xmlns:a16="http://schemas.microsoft.com/office/drawing/2014/main" id="{75C82A81-DE36-444D-A433-1308B25BB36C}"/>
              </a:ext>
            </a:extLst>
          </p:cNvPr>
          <p:cNvSpPr txBox="1">
            <a:spLocks/>
          </p:cNvSpPr>
          <p:nvPr>
            <p:custDataLst>
              <p:tags r:id="rId3"/>
            </p:custDataLst>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CA" b="1">
                <a:latin typeface="Raleway" panose="020B0503030101060003" pitchFamily="34" charset="77"/>
              </a:rPr>
              <a:t>Nadège and judgment </a:t>
            </a:r>
          </a:p>
        </p:txBody>
      </p:sp>
      <p:sp>
        <p:nvSpPr>
          <p:cNvPr id="2" name="Rectangle 1"/>
          <p:cNvSpPr/>
          <p:nvPr/>
        </p:nvSpPr>
        <p:spPr>
          <a:xfrm>
            <a:off x="4387840" y="5776944"/>
            <a:ext cx="3416320" cy="369332"/>
          </a:xfrm>
          <a:prstGeom prst="rect">
            <a:avLst/>
          </a:prstGeom>
        </p:spPr>
        <p:txBody>
          <a:bodyPr wrap="none">
            <a:spAutoFit/>
          </a:bodyPr>
          <a:lstStyle/>
          <a:p>
            <a:r>
              <a:rPr lang="fr-CA" dirty="0">
                <a:hlinkClick r:id="rId6"/>
              </a:rPr>
              <a:t>https://youtu.be/0WC7gKhYhgI</a:t>
            </a:r>
            <a:r>
              <a:rPr lang="fr-CA" dirty="0"/>
              <a:t> </a:t>
            </a:r>
          </a:p>
        </p:txBody>
      </p:sp>
      <p:pic>
        <p:nvPicPr>
          <p:cNvPr id="3" name="Média en ligne 2" title="Workshop 7 - Being open-minded doesn't mean you have a hole in your head! - Part 1">
            <a:hlinkClick r:id="" action="ppaction://media"/>
            <a:extLst>
              <a:ext uri="{FF2B5EF4-FFF2-40B4-BE49-F238E27FC236}">
                <a16:creationId xmlns:a16="http://schemas.microsoft.com/office/drawing/2014/main" id="{0BF6E0B5-1540-4C09-98FE-074FCDFADFE2}"/>
              </a:ext>
            </a:extLst>
          </p:cNvPr>
          <p:cNvPicPr>
            <a:picLocks noRot="1" noChangeAspect="1"/>
          </p:cNvPicPr>
          <p:nvPr>
            <a:videoFile r:link="rId4"/>
          </p:nvPr>
        </p:nvPicPr>
        <p:blipFill>
          <a:blip r:embed="rId7"/>
          <a:stretch>
            <a:fillRect/>
          </a:stretch>
        </p:blipFill>
        <p:spPr>
          <a:xfrm>
            <a:off x="2693048" y="1867650"/>
            <a:ext cx="6805904" cy="3845336"/>
          </a:xfrm>
          <a:prstGeom prst="rect">
            <a:avLst/>
          </a:prstGeom>
        </p:spPr>
      </p:pic>
    </p:spTree>
    <p:extLst>
      <p:ext uri="{BB962C8B-B14F-4D97-AF65-F5344CB8AC3E}">
        <p14:creationId xmlns:p14="http://schemas.microsoft.com/office/powerpoint/2010/main" val="10874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1"/>
            </p:custDataLst>
          </p:nvPr>
        </p:nvSpPr>
        <p:spPr/>
        <p:txBody>
          <a:bodyPr/>
          <a:lstStyle/>
          <a:p>
            <a:fld id="{C145B74D-6A0D-CF46-9BFB-933D6D9953E9}" type="slidenum">
              <a:rPr lang="en-US" smtClean="0"/>
              <a:t>7</a:t>
            </a:fld>
            <a:endParaRPr lang="en-US"/>
          </a:p>
        </p:txBody>
      </p:sp>
      <p:sp>
        <p:nvSpPr>
          <p:cNvPr id="2" name="Rectangle : coins arrondis 1">
            <a:extLst>
              <a:ext uri="{FF2B5EF4-FFF2-40B4-BE49-F238E27FC236}">
                <a16:creationId xmlns:a16="http://schemas.microsoft.com/office/drawing/2014/main" id="{907602E3-40FC-444B-AFFD-471F1654281D}"/>
              </a:ext>
            </a:extLst>
          </p:cNvPr>
          <p:cNvSpPr/>
          <p:nvPr>
            <p:custDataLst>
              <p:tags r:id="rId2"/>
            </p:custDataLst>
          </p:nvPr>
        </p:nvSpPr>
        <p:spPr>
          <a:xfrm>
            <a:off x="1052515" y="3089952"/>
            <a:ext cx="8237738" cy="2309003"/>
          </a:xfrm>
          <a:prstGeom prst="roundRect">
            <a:avLst/>
          </a:prstGeom>
          <a:solidFill>
            <a:srgbClr val="86C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i="1">
                <a:latin typeface="Raleway" panose="020B0503030101060003" pitchFamily="34" charset="77"/>
              </a:rPr>
              <a:t>Empathy is …</a:t>
            </a:r>
          </a:p>
          <a:p>
            <a:pPr algn="ctr"/>
            <a:r>
              <a:rPr lang="en-CA" sz="2400">
                <a:latin typeface="Raleway" panose="020B0503030101060003" pitchFamily="34" charset="77"/>
              </a:rPr>
              <a:t>the ability to put yourself in the other person’s shoes, to acknowledge their feelings and imagine how they feel.</a:t>
            </a:r>
          </a:p>
        </p:txBody>
      </p:sp>
      <p:pic>
        <p:nvPicPr>
          <p:cNvPr id="6" name="Image 5">
            <a:extLst>
              <a:ext uri="{FF2B5EF4-FFF2-40B4-BE49-F238E27FC236}">
                <a16:creationId xmlns:a16="http://schemas.microsoft.com/office/drawing/2014/main" id="{E970AEC2-CBE2-754B-8CA6-EF7F9B8170CC}"/>
              </a:ext>
            </a:extLst>
          </p:cNvPr>
          <p:cNvPicPr>
            <a:picLocks noChangeAspect="1"/>
          </p:cNvPicPr>
          <p:nvPr>
            <p:custDataLst>
              <p:tags r:id="rId3"/>
            </p:custDataLst>
          </p:nvPr>
        </p:nvPicPr>
        <p:blipFill>
          <a:blip r:embed="rId8">
            <a:duotone>
              <a:schemeClr val="bg2">
                <a:shade val="45000"/>
                <a:satMod val="135000"/>
              </a:schemeClr>
              <a:prstClr val="white"/>
            </a:duotone>
          </a:blip>
          <a:stretch>
            <a:fillRect/>
          </a:stretch>
        </p:blipFill>
        <p:spPr>
          <a:xfrm>
            <a:off x="9630287" y="1701075"/>
            <a:ext cx="2322444" cy="2322444"/>
          </a:xfrm>
          <a:prstGeom prst="rect">
            <a:avLst/>
          </a:prstGeom>
        </p:spPr>
      </p:pic>
      <p:sp>
        <p:nvSpPr>
          <p:cNvPr id="9" name="Titre 5"/>
          <p:cNvSpPr txBox="1">
            <a:spLocks/>
          </p:cNvSpPr>
          <p:nvPr>
            <p:custDataLst>
              <p:tags r:id="rId4"/>
            </p:custDataLst>
          </p:nvPr>
        </p:nvSpPr>
        <p:spPr>
          <a:xfrm>
            <a:off x="1437131" y="2680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CA" b="1">
                <a:latin typeface="Raleway" panose="020B0003030101060003"/>
              </a:rPr>
              <a:t>  Being kind to yourself </a:t>
            </a:r>
          </a:p>
        </p:txBody>
      </p:sp>
      <p:sp>
        <p:nvSpPr>
          <p:cNvPr id="10" name="Rectangle 9">
            <a:extLst>
              <a:ext uri="{FF2B5EF4-FFF2-40B4-BE49-F238E27FC236}">
                <a16:creationId xmlns:a16="http://schemas.microsoft.com/office/drawing/2014/main" id="{1F0CE206-33F4-4941-8447-ACFAED1BE44D}"/>
              </a:ext>
            </a:extLst>
          </p:cNvPr>
          <p:cNvSpPr/>
          <p:nvPr>
            <p:custDataLst>
              <p:tags r:id="rId5"/>
            </p:custDataLst>
          </p:nvPr>
        </p:nvSpPr>
        <p:spPr>
          <a:xfrm>
            <a:off x="1211432" y="1701075"/>
            <a:ext cx="8110848" cy="804337"/>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2600" i="1">
                <a:solidFill>
                  <a:schemeClr val="tx1"/>
                </a:solidFill>
                <a:latin typeface="Raleway" panose="020B0503030101060003" pitchFamily="34" charset="77"/>
              </a:rPr>
              <a:t>What do you think</a:t>
            </a:r>
            <a:r>
              <a:rPr lang="en-CA" sz="2600" b="1" i="1">
                <a:solidFill>
                  <a:schemeClr val="tx1"/>
                </a:solidFill>
                <a:latin typeface="Raleway" panose="020B0503030101060003" pitchFamily="34" charset="77"/>
              </a:rPr>
              <a:t> empathy</a:t>
            </a:r>
            <a:r>
              <a:rPr lang="en-CA" sz="2600" i="1">
                <a:solidFill>
                  <a:schemeClr val="tx1"/>
                </a:solidFill>
                <a:latin typeface="Raleway" panose="020B0503030101060003" pitchFamily="34" charset="77"/>
              </a:rPr>
              <a:t> is? </a:t>
            </a:r>
          </a:p>
        </p:txBody>
      </p:sp>
      <p:pic>
        <p:nvPicPr>
          <p:cNvPr id="12" name="Image 11">
            <a:extLst>
              <a:ext uri="{FF2B5EF4-FFF2-40B4-BE49-F238E27FC236}">
                <a16:creationId xmlns:a16="http://schemas.microsoft.com/office/drawing/2014/main" id="{D0A74D3F-0D56-4771-9FC7-409BEB183B2F}"/>
              </a:ext>
            </a:extLst>
          </p:cNvPr>
          <p:cNvPicPr>
            <a:picLocks noChangeAspect="1"/>
          </p:cNvPicPr>
          <p:nvPr>
            <p:custDataLst>
              <p:tags r:id="rId6"/>
            </p:custDataLst>
          </p:nvPr>
        </p:nvPicPr>
        <p:blipFill>
          <a:blip r:embed="rId9">
            <a:extLst>
              <a:ext uri="{28A0092B-C50C-407E-A947-70E740481C1C}">
                <a14:useLocalDpi xmlns:a14="http://schemas.microsoft.com/office/drawing/2010/main" val="0"/>
              </a:ext>
            </a:extLst>
          </a:blip>
          <a:stretch>
            <a:fillRect/>
          </a:stretch>
        </p:blipFill>
        <p:spPr>
          <a:xfrm>
            <a:off x="935451" y="1438021"/>
            <a:ext cx="551962" cy="551962"/>
          </a:xfrm>
          <a:prstGeom prst="rect">
            <a:avLst/>
          </a:prstGeom>
          <a:solidFill>
            <a:schemeClr val="bg1"/>
          </a:solidFill>
        </p:spPr>
      </p:pic>
    </p:spTree>
    <p:extLst>
      <p:ext uri="{BB962C8B-B14F-4D97-AF65-F5344CB8AC3E}">
        <p14:creationId xmlns:p14="http://schemas.microsoft.com/office/powerpoint/2010/main" val="285259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1"/>
            </p:custDataLst>
          </p:nvPr>
        </p:nvSpPr>
        <p:spPr/>
        <p:txBody>
          <a:bodyPr/>
          <a:lstStyle/>
          <a:p>
            <a:fld id="{C145B74D-6A0D-CF46-9BFB-933D6D9953E9}" type="slidenum">
              <a:rPr lang="en-US" smtClean="0"/>
              <a:t>8</a:t>
            </a:fld>
            <a:endParaRPr lang="en-US"/>
          </a:p>
        </p:txBody>
      </p:sp>
      <p:sp>
        <p:nvSpPr>
          <p:cNvPr id="2" name="Rectangle : coins arrondis 1">
            <a:extLst>
              <a:ext uri="{FF2B5EF4-FFF2-40B4-BE49-F238E27FC236}">
                <a16:creationId xmlns:a16="http://schemas.microsoft.com/office/drawing/2014/main" id="{907602E3-40FC-444B-AFFD-471F1654281D}"/>
              </a:ext>
            </a:extLst>
          </p:cNvPr>
          <p:cNvSpPr/>
          <p:nvPr>
            <p:custDataLst>
              <p:tags r:id="rId2"/>
            </p:custDataLst>
          </p:nvPr>
        </p:nvSpPr>
        <p:spPr>
          <a:xfrm>
            <a:off x="665654" y="2319098"/>
            <a:ext cx="8237738" cy="2268131"/>
          </a:xfrm>
          <a:prstGeom prst="roundRect">
            <a:avLst/>
          </a:prstGeom>
          <a:solidFill>
            <a:srgbClr val="86C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i="1">
                <a:latin typeface="Raleway" panose="020B0503030101060003" pitchFamily="34" charset="77"/>
              </a:rPr>
              <a:t>Compassion is…</a:t>
            </a:r>
          </a:p>
          <a:p>
            <a:pPr algn="ctr"/>
            <a:r>
              <a:rPr lang="en-CA" sz="2400">
                <a:latin typeface="Raleway" panose="020B0503030101060003" pitchFamily="34" charset="77"/>
              </a:rPr>
              <a:t>wanting what’s best for others;</a:t>
            </a:r>
          </a:p>
          <a:p>
            <a:pPr algn="ctr"/>
            <a:r>
              <a:rPr lang="en-CA" sz="2400">
                <a:latin typeface="Raleway" panose="020B0503030101060003" pitchFamily="34" charset="77"/>
              </a:rPr>
              <a:t>being able to see the good in people;</a:t>
            </a:r>
          </a:p>
          <a:p>
            <a:pPr algn="ctr"/>
            <a:r>
              <a:rPr lang="en-CA" sz="2400">
                <a:latin typeface="Raleway" panose="020B0503030101060003" pitchFamily="34" charset="77"/>
              </a:rPr>
              <a:t>accepting people the way they are;</a:t>
            </a:r>
          </a:p>
          <a:p>
            <a:pPr algn="ctr"/>
            <a:r>
              <a:rPr lang="en-CA" sz="2400">
                <a:latin typeface="Raleway" panose="020B0503030101060003" pitchFamily="34" charset="77"/>
              </a:rPr>
              <a:t>being willing to act for the common good! </a:t>
            </a:r>
          </a:p>
        </p:txBody>
      </p:sp>
      <p:sp>
        <p:nvSpPr>
          <p:cNvPr id="8" name="Rectangle : coins arrondis 7">
            <a:extLst>
              <a:ext uri="{FF2B5EF4-FFF2-40B4-BE49-F238E27FC236}">
                <a16:creationId xmlns:a16="http://schemas.microsoft.com/office/drawing/2014/main" id="{B05F4DCB-B2D7-4665-8B54-72B0B6ACDFA8}"/>
              </a:ext>
            </a:extLst>
          </p:cNvPr>
          <p:cNvSpPr/>
          <p:nvPr>
            <p:custDataLst>
              <p:tags r:id="rId3"/>
            </p:custDataLst>
          </p:nvPr>
        </p:nvSpPr>
        <p:spPr>
          <a:xfrm>
            <a:off x="2163904" y="4760100"/>
            <a:ext cx="7834867" cy="1255110"/>
          </a:xfrm>
          <a:prstGeom prst="roundRect">
            <a:avLst/>
          </a:prstGeom>
          <a:solidFill>
            <a:srgbClr val="86C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a:latin typeface="Raleway" panose="020B0503030101060003" pitchFamily="34" charset="77"/>
              </a:rPr>
              <a:t>Having </a:t>
            </a:r>
            <a:r>
              <a:rPr lang="en-CA" sz="2400" b="1">
                <a:latin typeface="Raleway" panose="020B0503030101060003" pitchFamily="34" charset="77"/>
              </a:rPr>
              <a:t>compassion for yourself </a:t>
            </a:r>
            <a:r>
              <a:rPr lang="en-CA" sz="2400">
                <a:latin typeface="Raleway" panose="020B0503030101060003" pitchFamily="34" charset="77"/>
              </a:rPr>
              <a:t>is also very important. This is called </a:t>
            </a:r>
            <a:r>
              <a:rPr lang="en-CA" sz="2400" b="1">
                <a:latin typeface="Raleway" panose="020B0503030101060003" pitchFamily="34" charset="77"/>
              </a:rPr>
              <a:t>self-compassion</a:t>
            </a:r>
            <a:r>
              <a:rPr lang="en-CA" sz="2400">
                <a:latin typeface="Raleway" panose="020B0503030101060003" pitchFamily="34" charset="77"/>
              </a:rPr>
              <a:t>!</a:t>
            </a:r>
          </a:p>
        </p:txBody>
      </p:sp>
      <p:pic>
        <p:nvPicPr>
          <p:cNvPr id="6" name="Image 5">
            <a:extLst>
              <a:ext uri="{FF2B5EF4-FFF2-40B4-BE49-F238E27FC236}">
                <a16:creationId xmlns:a16="http://schemas.microsoft.com/office/drawing/2014/main" id="{E970AEC2-CBE2-754B-8CA6-EF7F9B8170CC}"/>
              </a:ext>
            </a:extLst>
          </p:cNvPr>
          <p:cNvPicPr>
            <a:picLocks noChangeAspect="1"/>
          </p:cNvPicPr>
          <p:nvPr>
            <p:custDataLst>
              <p:tags r:id="rId4"/>
            </p:custDataLst>
          </p:nvPr>
        </p:nvPicPr>
        <p:blipFill>
          <a:blip r:embed="rId9">
            <a:duotone>
              <a:schemeClr val="bg2">
                <a:shade val="45000"/>
                <a:satMod val="135000"/>
              </a:schemeClr>
              <a:prstClr val="white"/>
            </a:duotone>
          </a:blip>
          <a:stretch>
            <a:fillRect/>
          </a:stretch>
        </p:blipFill>
        <p:spPr>
          <a:xfrm>
            <a:off x="9524779" y="2291941"/>
            <a:ext cx="2322444" cy="2322444"/>
          </a:xfrm>
          <a:prstGeom prst="rect">
            <a:avLst/>
          </a:prstGeom>
        </p:spPr>
      </p:pic>
      <p:sp>
        <p:nvSpPr>
          <p:cNvPr id="9" name="Titre 5"/>
          <p:cNvSpPr txBox="1">
            <a:spLocks/>
          </p:cNvSpPr>
          <p:nvPr>
            <p:custDataLst>
              <p:tags r:id="rId5"/>
            </p:custDataLst>
          </p:nvPr>
        </p:nvSpPr>
        <p:spPr>
          <a:xfrm>
            <a:off x="2193229" y="7236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2F5CEE"/>
                </a:solidFill>
                <a:latin typeface="+mj-lt"/>
                <a:ea typeface="+mj-ea"/>
                <a:cs typeface="+mj-cs"/>
              </a:defRPr>
            </a:lvl1pPr>
          </a:lstStyle>
          <a:p>
            <a:r>
              <a:rPr lang="en-CA" b="1">
                <a:latin typeface="Raleway" panose="020B0003030101060003"/>
              </a:rPr>
              <a:t>  Being kind to yourself </a:t>
            </a:r>
          </a:p>
        </p:txBody>
      </p:sp>
      <p:sp>
        <p:nvSpPr>
          <p:cNvPr id="10" name="Rectangle 9">
            <a:extLst>
              <a:ext uri="{FF2B5EF4-FFF2-40B4-BE49-F238E27FC236}">
                <a16:creationId xmlns:a16="http://schemas.microsoft.com/office/drawing/2014/main" id="{1F0CE206-33F4-4941-8447-ACFAED1BE44D}"/>
              </a:ext>
            </a:extLst>
          </p:cNvPr>
          <p:cNvSpPr/>
          <p:nvPr>
            <p:custDataLst>
              <p:tags r:id="rId6"/>
            </p:custDataLst>
          </p:nvPr>
        </p:nvSpPr>
        <p:spPr>
          <a:xfrm>
            <a:off x="1887923" y="1341890"/>
            <a:ext cx="8110848" cy="804337"/>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2600" i="1">
                <a:solidFill>
                  <a:schemeClr val="tx1"/>
                </a:solidFill>
                <a:latin typeface="Raleway" panose="020B0503030101060003" pitchFamily="34" charset="77"/>
              </a:rPr>
              <a:t>What do you think</a:t>
            </a:r>
            <a:r>
              <a:rPr lang="en-CA" sz="2600" b="1" i="1">
                <a:solidFill>
                  <a:schemeClr val="tx1"/>
                </a:solidFill>
                <a:latin typeface="Raleway" panose="020B0503030101060003" pitchFamily="34" charset="77"/>
              </a:rPr>
              <a:t> compassion</a:t>
            </a:r>
            <a:r>
              <a:rPr lang="en-CA" sz="2600" i="1">
                <a:solidFill>
                  <a:schemeClr val="tx1"/>
                </a:solidFill>
                <a:latin typeface="Raleway" panose="020B0503030101060003" pitchFamily="34" charset="77"/>
              </a:rPr>
              <a:t> is? </a:t>
            </a:r>
          </a:p>
        </p:txBody>
      </p:sp>
      <p:pic>
        <p:nvPicPr>
          <p:cNvPr id="12" name="Image 11">
            <a:extLst>
              <a:ext uri="{FF2B5EF4-FFF2-40B4-BE49-F238E27FC236}">
                <a16:creationId xmlns:a16="http://schemas.microsoft.com/office/drawing/2014/main" id="{D0A74D3F-0D56-4771-9FC7-409BEB183B2F}"/>
              </a:ext>
            </a:extLst>
          </p:cNvPr>
          <p:cNvPicPr>
            <a:picLocks noChangeAspect="1"/>
          </p:cNvPicPr>
          <p:nvPr>
            <p:custDataLst>
              <p:tags r:id="rId7"/>
            </p:custDataLst>
          </p:nvPr>
        </p:nvPicPr>
        <p:blipFill>
          <a:blip r:embed="rId10">
            <a:extLst>
              <a:ext uri="{28A0092B-C50C-407E-A947-70E740481C1C}">
                <a14:useLocalDpi xmlns:a14="http://schemas.microsoft.com/office/drawing/2010/main" val="0"/>
              </a:ext>
            </a:extLst>
          </a:blip>
          <a:stretch>
            <a:fillRect/>
          </a:stretch>
        </p:blipFill>
        <p:spPr>
          <a:xfrm>
            <a:off x="1611942" y="1078836"/>
            <a:ext cx="551962" cy="551962"/>
          </a:xfrm>
          <a:prstGeom prst="rect">
            <a:avLst/>
          </a:prstGeom>
          <a:solidFill>
            <a:schemeClr val="bg1"/>
          </a:solidFill>
        </p:spPr>
      </p:pic>
    </p:spTree>
    <p:extLst>
      <p:ext uri="{BB962C8B-B14F-4D97-AF65-F5344CB8AC3E}">
        <p14:creationId xmlns:p14="http://schemas.microsoft.com/office/powerpoint/2010/main" val="341559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Afficher l’image source">
            <a:extLst>
              <a:ext uri="{FF2B5EF4-FFF2-40B4-BE49-F238E27FC236}">
                <a16:creationId xmlns:a16="http://schemas.microsoft.com/office/drawing/2014/main" id="{E76414FC-5749-4611-ABB4-12B7BFCBE2B7}"/>
              </a:ext>
            </a:extLst>
          </p:cNvPr>
          <p:cNvPicPr>
            <a:picLocks noChangeAspect="1" noChangeArrowheads="1"/>
          </p:cNvPicPr>
          <p:nvPr/>
        </p:nvPicPr>
        <p:blipFill>
          <a:blip r:embed="rId10">
            <a:lum bright="70000" contrast="-70000"/>
            <a:extLst>
              <a:ext uri="{28A0092B-C50C-407E-A947-70E740481C1C}">
                <a14:useLocalDpi xmlns:a14="http://schemas.microsoft.com/office/drawing/2010/main" val="0"/>
              </a:ext>
            </a:extLst>
          </a:blip>
          <a:srcRect/>
          <a:stretch>
            <a:fillRect/>
          </a:stretch>
        </p:blipFill>
        <p:spPr bwMode="auto">
          <a:xfrm>
            <a:off x="9922934" y="1061924"/>
            <a:ext cx="1592737" cy="1592737"/>
          </a:xfrm>
          <a:prstGeom prst="rect">
            <a:avLst/>
          </a:prstGeom>
          <a:noFill/>
          <a:extLst>
            <a:ext uri="{909E8E84-426E-40DD-AFC4-6F175D3DCCD1}">
              <a14:hiddenFill xmlns:a14="http://schemas.microsoft.com/office/drawing/2010/main">
                <a:solidFill>
                  <a:srgbClr val="FFFFFF"/>
                </a:solidFill>
              </a14:hiddenFill>
            </a:ext>
          </a:extLst>
        </p:spPr>
      </p:pic>
      <p:sp>
        <p:nvSpPr>
          <p:cNvPr id="2" name="Forme libre 1">
            <a:extLst>
              <a:ext uri="{FF2B5EF4-FFF2-40B4-BE49-F238E27FC236}">
                <a16:creationId xmlns:a16="http://schemas.microsoft.com/office/drawing/2014/main" id="{46FC5067-215F-D445-B08E-048465E2ECD9}"/>
              </a:ext>
            </a:extLst>
          </p:cNvPr>
          <p:cNvSpPr/>
          <p:nvPr>
            <p:custDataLst>
              <p:tags r:id="rId1"/>
            </p:custDataLst>
          </p:nvPr>
        </p:nvSpPr>
        <p:spPr>
          <a:xfrm>
            <a:off x="4013876" y="0"/>
            <a:ext cx="4019681" cy="6241774"/>
          </a:xfrm>
          <a:custGeom>
            <a:avLst/>
            <a:gdLst>
              <a:gd name="connsiteX0" fmla="*/ 2217055 w 4019681"/>
              <a:gd name="connsiteY0" fmla="*/ 0 h 6241774"/>
              <a:gd name="connsiteX1" fmla="*/ 70203 w 4019681"/>
              <a:gd name="connsiteY1" fmla="*/ 583096 h 6241774"/>
              <a:gd name="connsiteX2" fmla="*/ 4019351 w 4019681"/>
              <a:gd name="connsiteY2" fmla="*/ 2729948 h 6241774"/>
              <a:gd name="connsiteX3" fmla="*/ 295490 w 4019681"/>
              <a:gd name="connsiteY3" fmla="*/ 3723861 h 6241774"/>
              <a:gd name="connsiteX4" fmla="*/ 507525 w 4019681"/>
              <a:gd name="connsiteY4" fmla="*/ 6241774 h 6241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9681" h="6241774">
                <a:moveTo>
                  <a:pt x="2217055" y="0"/>
                </a:moveTo>
                <a:cubicBezTo>
                  <a:pt x="993437" y="64052"/>
                  <a:pt x="-230180" y="128105"/>
                  <a:pt x="70203" y="583096"/>
                </a:cubicBezTo>
                <a:cubicBezTo>
                  <a:pt x="370586" y="1038087"/>
                  <a:pt x="3981803" y="2206487"/>
                  <a:pt x="4019351" y="2729948"/>
                </a:cubicBezTo>
                <a:cubicBezTo>
                  <a:pt x="4056899" y="3253409"/>
                  <a:pt x="880794" y="3138557"/>
                  <a:pt x="295490" y="3723861"/>
                </a:cubicBezTo>
                <a:cubicBezTo>
                  <a:pt x="-289814" y="4309165"/>
                  <a:pt x="108855" y="5275469"/>
                  <a:pt x="507525" y="6241774"/>
                </a:cubicBezTo>
              </a:path>
            </a:pathLst>
          </a:custGeom>
          <a:noFill/>
          <a:ln w="19050">
            <a:solidFill>
              <a:srgbClr val="86C4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Slide Number Placeholder 4">
            <a:extLst>
              <a:ext uri="{FF2B5EF4-FFF2-40B4-BE49-F238E27FC236}">
                <a16:creationId xmlns:a16="http://schemas.microsoft.com/office/drawing/2014/main" id="{863324A7-378A-594A-BE52-F2FCA0D2A0EB}"/>
              </a:ext>
            </a:extLst>
          </p:cNvPr>
          <p:cNvSpPr>
            <a:spLocks noGrp="1"/>
          </p:cNvSpPr>
          <p:nvPr>
            <p:ph type="sldNum" sz="quarter" idx="12"/>
            <p:custDataLst>
              <p:tags r:id="rId2"/>
            </p:custDataLst>
          </p:nvPr>
        </p:nvSpPr>
        <p:spPr/>
        <p:txBody>
          <a:bodyPr/>
          <a:lstStyle/>
          <a:p>
            <a:fld id="{C145B74D-6A0D-CF46-9BFB-933D6D9953E9}" type="slidenum">
              <a:rPr lang="en-US" smtClean="0"/>
              <a:t>9</a:t>
            </a:fld>
            <a:endParaRPr lang="en-US"/>
          </a:p>
        </p:txBody>
      </p:sp>
      <p:sp>
        <p:nvSpPr>
          <p:cNvPr id="9" name="Titre 5"/>
          <p:cNvSpPr>
            <a:spLocks noGrp="1"/>
          </p:cNvSpPr>
          <p:nvPr>
            <p:ph type="title"/>
            <p:custDataLst>
              <p:tags r:id="rId3"/>
            </p:custDataLst>
          </p:nvPr>
        </p:nvSpPr>
        <p:spPr>
          <a:xfrm>
            <a:off x="893762" y="111125"/>
            <a:ext cx="10460038" cy="1325563"/>
          </a:xfrm>
        </p:spPr>
        <p:txBody>
          <a:bodyPr>
            <a:normAutofit/>
          </a:bodyPr>
          <a:lstStyle/>
          <a:p>
            <a:r>
              <a:rPr lang="en-CA" b="1">
                <a:latin typeface="Raleway" panose="020B0003030101060003"/>
              </a:rPr>
              <a:t>Labels that leave their mark…</a:t>
            </a:r>
          </a:p>
        </p:txBody>
      </p:sp>
      <p:sp>
        <p:nvSpPr>
          <p:cNvPr id="3" name="Rectangle 2">
            <a:extLst>
              <a:ext uri="{FF2B5EF4-FFF2-40B4-BE49-F238E27FC236}">
                <a16:creationId xmlns:a16="http://schemas.microsoft.com/office/drawing/2014/main" id="{1F0CE206-33F4-4941-8447-ACFAED1BE44D}"/>
              </a:ext>
            </a:extLst>
          </p:cNvPr>
          <p:cNvSpPr/>
          <p:nvPr>
            <p:custDataLst>
              <p:tags r:id="rId4"/>
            </p:custDataLst>
          </p:nvPr>
        </p:nvSpPr>
        <p:spPr>
          <a:xfrm>
            <a:off x="1535639" y="1393513"/>
            <a:ext cx="7395956" cy="804337"/>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CA" sz="2400" i="1">
                <a:solidFill>
                  <a:schemeClr val="tx1"/>
                </a:solidFill>
                <a:latin typeface="Raleway" panose="020B0503030101060003" pitchFamily="34" charset="77"/>
              </a:rPr>
              <a:t>Now that you know what Lou’s going through, what would you like to say to him? </a:t>
            </a:r>
          </a:p>
        </p:txBody>
      </p:sp>
      <p:sp>
        <p:nvSpPr>
          <p:cNvPr id="15" name="Rectangle 14">
            <a:extLst>
              <a:ext uri="{FF2B5EF4-FFF2-40B4-BE49-F238E27FC236}">
                <a16:creationId xmlns:a16="http://schemas.microsoft.com/office/drawing/2014/main" id="{34AE41B7-0EB7-4331-9FFD-90F9BCC8B785}"/>
              </a:ext>
            </a:extLst>
          </p:cNvPr>
          <p:cNvSpPr/>
          <p:nvPr>
            <p:custDataLst>
              <p:tags r:id="rId5"/>
            </p:custDataLst>
          </p:nvPr>
        </p:nvSpPr>
        <p:spPr>
          <a:xfrm>
            <a:off x="3912331" y="2473867"/>
            <a:ext cx="7378132" cy="857929"/>
          </a:xfrm>
          <a:prstGeom prst="rect">
            <a:avLst/>
          </a:prstGeom>
          <a:solidFill>
            <a:schemeClr val="bg1"/>
          </a:solidFill>
          <a:ln w="28575">
            <a:solidFill>
              <a:srgbClr val="2F5C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endParaRPr lang="fr-FR" sz="1600" dirty="0">
              <a:solidFill>
                <a:srgbClr val="2F5CEE"/>
              </a:solidFill>
              <a:latin typeface="Relaway"/>
            </a:endParaRPr>
          </a:p>
          <a:p>
            <a:pPr lvl="1" algn="ctr"/>
            <a:r>
              <a:rPr lang="en-CA" sz="2400" i="1">
                <a:solidFill>
                  <a:schemeClr val="tx1"/>
                </a:solidFill>
                <a:latin typeface="Raleway" panose="020B0503030101060003" pitchFamily="34" charset="77"/>
              </a:rPr>
              <a:t>What could you do to lessen the burden of people’s judgements for Lou?</a:t>
            </a:r>
          </a:p>
          <a:p>
            <a:pPr lvl="1" algn="ctr"/>
            <a:endParaRPr lang="fr-CA" sz="2000" i="1" dirty="0">
              <a:solidFill>
                <a:schemeClr val="tx1"/>
              </a:solidFill>
              <a:latin typeface="Raleway" panose="020B0003030101060003"/>
            </a:endParaRPr>
          </a:p>
        </p:txBody>
      </p:sp>
      <p:sp>
        <p:nvSpPr>
          <p:cNvPr id="13" name="Rectangle à coins arrondis 18">
            <a:extLst>
              <a:ext uri="{FF2B5EF4-FFF2-40B4-BE49-F238E27FC236}">
                <a16:creationId xmlns:a16="http://schemas.microsoft.com/office/drawing/2014/main" id="{B68B1917-852A-4456-A80F-656E6C544AA3}"/>
              </a:ext>
            </a:extLst>
          </p:cNvPr>
          <p:cNvSpPr/>
          <p:nvPr>
            <p:custDataLst>
              <p:tags r:id="rId6"/>
            </p:custDataLst>
          </p:nvPr>
        </p:nvSpPr>
        <p:spPr>
          <a:xfrm>
            <a:off x="1800782" y="3428999"/>
            <a:ext cx="8590436" cy="2535257"/>
          </a:xfrm>
          <a:prstGeom prst="roundRect">
            <a:avLst/>
          </a:prstGeom>
          <a:solidFill>
            <a:srgbClr val="86C4A7"/>
          </a:solidFill>
          <a:ln>
            <a:solidFill>
              <a:srgbClr val="86C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a:latin typeface="Raleway" panose="020B0003030101060003"/>
              </a:rPr>
              <a:t>Our prejudices about people, and the labels we place on them—often too quickly and without really knowing them—can leave their mark. We’re better off taking the time to get to know them, to spend time with them, to develop a real interest in them… </a:t>
            </a:r>
          </a:p>
          <a:p>
            <a:pPr algn="ctr"/>
            <a:r>
              <a:rPr lang="en-CA" sz="2400" b="1" i="1">
                <a:latin typeface="Raleway" panose="020B0003030101060003"/>
              </a:rPr>
              <a:t>And to listen to them with kindness!</a:t>
            </a:r>
            <a:r>
              <a:rPr lang="en-CA" sz="2400" b="1">
                <a:latin typeface="Raleway" panose="020B0003030101060003"/>
              </a:rPr>
              <a:t> </a:t>
            </a:r>
          </a:p>
        </p:txBody>
      </p:sp>
      <p:pic>
        <p:nvPicPr>
          <p:cNvPr id="12" name="Image 11" descr="Une image contenant dessin&#10;&#10;Description générée automatiquement">
            <a:extLst>
              <a:ext uri="{FF2B5EF4-FFF2-40B4-BE49-F238E27FC236}">
                <a16:creationId xmlns:a16="http://schemas.microsoft.com/office/drawing/2014/main" id="{A1B02C1D-B9E9-4366-B315-2B9031E5AB99}"/>
              </a:ext>
            </a:extLst>
          </p:cNvPr>
          <p:cNvPicPr>
            <a:picLocks noChangeAspect="1"/>
          </p:cNvPicPr>
          <p:nvPr>
            <p:custDataLst>
              <p:tags r:id="rId7"/>
            </p:custDataLst>
          </p:nvPr>
        </p:nvPicPr>
        <p:blipFill>
          <a:blip r:embed="rId11">
            <a:extLst>
              <a:ext uri="{28A0092B-C50C-407E-A947-70E740481C1C}">
                <a14:useLocalDpi xmlns:a14="http://schemas.microsoft.com/office/drawing/2010/main" val="0"/>
              </a:ext>
            </a:extLst>
          </a:blip>
          <a:stretch>
            <a:fillRect/>
          </a:stretch>
        </p:blipFill>
        <p:spPr>
          <a:xfrm>
            <a:off x="3687123" y="2243084"/>
            <a:ext cx="551962" cy="551962"/>
          </a:xfrm>
          <a:prstGeom prst="rect">
            <a:avLst/>
          </a:prstGeom>
          <a:solidFill>
            <a:schemeClr val="bg1"/>
          </a:solidFill>
        </p:spPr>
      </p:pic>
      <p:pic>
        <p:nvPicPr>
          <p:cNvPr id="16" name="Image 15" descr="Une image contenant dessin&#10;&#10;Description générée automatiquement">
            <a:extLst>
              <a:ext uri="{FF2B5EF4-FFF2-40B4-BE49-F238E27FC236}">
                <a16:creationId xmlns:a16="http://schemas.microsoft.com/office/drawing/2014/main" id="{25C6DEC8-A6DA-4780-8EAC-1ACF83CA1699}"/>
              </a:ext>
            </a:extLst>
          </p:cNvPr>
          <p:cNvPicPr>
            <a:picLocks noChangeAspect="1"/>
          </p:cNvPicPr>
          <p:nvPr>
            <p:custDataLst>
              <p:tags r:id="rId8"/>
            </p:custDataLst>
          </p:nvPr>
        </p:nvPicPr>
        <p:blipFill>
          <a:blip r:embed="rId11">
            <a:extLst>
              <a:ext uri="{28A0092B-C50C-407E-A947-70E740481C1C}">
                <a14:useLocalDpi xmlns:a14="http://schemas.microsoft.com/office/drawing/2010/main" val="0"/>
              </a:ext>
            </a:extLst>
          </a:blip>
          <a:stretch>
            <a:fillRect/>
          </a:stretch>
        </p:blipFill>
        <p:spPr>
          <a:xfrm>
            <a:off x="1259658" y="1160707"/>
            <a:ext cx="551962" cy="551962"/>
          </a:xfrm>
          <a:prstGeom prst="rect">
            <a:avLst/>
          </a:prstGeom>
          <a:solidFill>
            <a:schemeClr val="bg1"/>
          </a:solidFill>
        </p:spPr>
      </p:pic>
    </p:spTree>
    <p:extLst>
      <p:ext uri="{BB962C8B-B14F-4D97-AF65-F5344CB8AC3E}">
        <p14:creationId xmlns:p14="http://schemas.microsoft.com/office/powerpoint/2010/main" val="53271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5"/>
</p:tagLst>
</file>

<file path=ppt/tags/tag102.xml><?xml version="1.0" encoding="utf-8"?>
<p:tagLst xmlns:a="http://schemas.openxmlformats.org/drawingml/2006/main" xmlns:r="http://schemas.openxmlformats.org/officeDocument/2006/relationships" xmlns:p="http://schemas.openxmlformats.org/presentationml/2006/main">
  <p:tag name="NUM" val="6"/>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7"/>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7"/>
</p:tagLst>
</file>

<file path=ppt/tags/tag41.xml><?xml version="1.0" encoding="utf-8"?>
<p:tagLst xmlns:a="http://schemas.openxmlformats.org/drawingml/2006/main" xmlns:r="http://schemas.openxmlformats.org/officeDocument/2006/relationships" xmlns:p="http://schemas.openxmlformats.org/presentationml/2006/main">
  <p:tag name="NUM" val="8"/>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8"/>
</p:tagLst>
</file>

<file path=ppt/tags/tag49.xml><?xml version="1.0" encoding="utf-8"?>
<p:tagLst xmlns:a="http://schemas.openxmlformats.org/drawingml/2006/main" xmlns:r="http://schemas.openxmlformats.org/officeDocument/2006/relationships" xmlns:p="http://schemas.openxmlformats.org/presentationml/2006/main">
  <p:tag name="NUM" val="9"/>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7"/>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6"/>
</p:tagLst>
</file>

<file path=ppt/tags/tag71.xml><?xml version="1.0" encoding="utf-8"?>
<p:tagLst xmlns:a="http://schemas.openxmlformats.org/drawingml/2006/main" xmlns:r="http://schemas.openxmlformats.org/officeDocument/2006/relationships" xmlns:p="http://schemas.openxmlformats.org/presentationml/2006/main">
  <p:tag name="NUM" val="8"/>
</p:tagLst>
</file>

<file path=ppt/tags/tag72.xml><?xml version="1.0" encoding="utf-8"?>
<p:tagLst xmlns:a="http://schemas.openxmlformats.org/drawingml/2006/main" xmlns:r="http://schemas.openxmlformats.org/officeDocument/2006/relationships" xmlns:p="http://schemas.openxmlformats.org/presentationml/2006/main">
  <p:tag name="NUM" val="10"/>
</p:tagLst>
</file>

<file path=ppt/tags/tag73.xml><?xml version="1.0" encoding="utf-8"?>
<p:tagLst xmlns:a="http://schemas.openxmlformats.org/drawingml/2006/main" xmlns:r="http://schemas.openxmlformats.org/officeDocument/2006/relationships" xmlns:p="http://schemas.openxmlformats.org/presentationml/2006/main">
  <p:tag name="NUM" val="11"/>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8"/>
</p:tagLst>
</file>

<file path=ppt/tags/tag76.xml><?xml version="1.0" encoding="utf-8"?>
<p:tagLst xmlns:a="http://schemas.openxmlformats.org/drawingml/2006/main" xmlns:r="http://schemas.openxmlformats.org/officeDocument/2006/relationships" xmlns:p="http://schemas.openxmlformats.org/presentationml/2006/main">
  <p:tag name="NUM" val="6"/>
</p:tagLst>
</file>

<file path=ppt/tags/tag77.xml><?xml version="1.0" encoding="utf-8"?>
<p:tagLst xmlns:a="http://schemas.openxmlformats.org/drawingml/2006/main" xmlns:r="http://schemas.openxmlformats.org/officeDocument/2006/relationships" xmlns:p="http://schemas.openxmlformats.org/presentationml/2006/main">
  <p:tag name="NUM" val="8"/>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6"/>
</p:tagLst>
</file>

<file path=ppt/tags/tag93.xml><?xml version="1.0" encoding="utf-8"?>
<p:tagLst xmlns:a="http://schemas.openxmlformats.org/drawingml/2006/main" xmlns:r="http://schemas.openxmlformats.org/officeDocument/2006/relationships" xmlns:p="http://schemas.openxmlformats.org/presentationml/2006/main">
  <p:tag name="NUM" val="7"/>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8E59987E48D4499024123DCC5A93A1" ma:contentTypeVersion="2" ma:contentTypeDescription="Crée un document." ma:contentTypeScope="" ma:versionID="c6146efdcd2ab3e134606b0801e30142">
  <xsd:schema xmlns:xsd="http://www.w3.org/2001/XMLSchema" xmlns:xs="http://www.w3.org/2001/XMLSchema" xmlns:p="http://schemas.microsoft.com/office/2006/metadata/properties" xmlns:ns2="bfe76c16-6ff6-4f08-a51c-f085bfa779f8" targetNamespace="http://schemas.microsoft.com/office/2006/metadata/properties" ma:root="true" ma:fieldsID="67481ec06b80427100a04eb508b04fd8" ns2:_="">
    <xsd:import namespace="bfe76c16-6ff6-4f08-a51c-f085bfa779f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e76c16-6ff6-4f08-a51c-f085bfa779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1FDBC4-9D70-41DF-958E-5A8D662F75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e76c16-6ff6-4f08-a51c-f085bfa779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1F46D5-EF84-4BD2-92E8-CF7C01FFA821}">
  <ds:schemaRefs>
    <ds:schemaRef ds:uri="http://purl.org/dc/dcmitype/"/>
    <ds:schemaRef ds:uri="http://schemas.microsoft.com/office/infopath/2007/PartnerControls"/>
    <ds:schemaRef ds:uri="http://purl.org/dc/elements/1.1/"/>
    <ds:schemaRef ds:uri="http://schemas.microsoft.com/office/2006/metadata/properties"/>
    <ds:schemaRef ds:uri="bfe76c16-6ff6-4f08-a51c-f085bfa779f8"/>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4468B3AC-5868-47C3-A29D-7AA0B85404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204</TotalTime>
  <Words>817</Words>
  <Application>Microsoft Office PowerPoint</Application>
  <PresentationFormat>Grand écran</PresentationFormat>
  <Paragraphs>103</Paragraphs>
  <Slides>17</Slides>
  <Notes>1</Notes>
  <HiddenSlides>0</HiddenSlides>
  <MMClips>3</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17</vt:i4>
      </vt:variant>
    </vt:vector>
  </HeadingPairs>
  <TitlesOfParts>
    <vt:vector size="24" baseType="lpstr">
      <vt:lpstr>Arial</vt:lpstr>
      <vt:lpstr>Arial Black</vt:lpstr>
      <vt:lpstr>Calibri</vt:lpstr>
      <vt:lpstr>Raleway</vt:lpstr>
      <vt:lpstr>Relaway</vt:lpstr>
      <vt:lpstr>Times New Roman</vt:lpstr>
      <vt:lpstr>Office Theme</vt:lpstr>
      <vt:lpstr>Présentation PowerPoint</vt:lpstr>
      <vt:lpstr>Présentation PowerPoint</vt:lpstr>
      <vt:lpstr>At the end of the workshop, you will be able to…</vt:lpstr>
      <vt:lpstr>Get labelling!</vt:lpstr>
      <vt:lpstr>  Get labelling!</vt:lpstr>
      <vt:lpstr>Présentation PowerPoint</vt:lpstr>
      <vt:lpstr>Présentation PowerPoint</vt:lpstr>
      <vt:lpstr>Présentation PowerPoint</vt:lpstr>
      <vt:lpstr>Labels that leave their mark…</vt:lpstr>
      <vt:lpstr>Compassion meditation</vt:lpstr>
      <vt:lpstr>Because we’re a lot alike... </vt:lpstr>
      <vt:lpstr>Because we’re a lot alike... </vt:lpstr>
      <vt:lpstr>Because we’re a lot alike... </vt:lpstr>
      <vt:lpstr>Hands on! </vt:lpstr>
      <vt:lpstr>Hands on! </vt:lpstr>
      <vt:lpstr>Présentation PowerPoint</vt:lpstr>
      <vt:lpstr>HORS-PISTE challenge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Joelle Montembeault</dc:creator>
  <cp:lastModifiedBy>Marie-Christine Morin</cp:lastModifiedBy>
  <cp:revision>39</cp:revision>
  <dcterms:created xsi:type="dcterms:W3CDTF">2019-08-01T17:41:17Z</dcterms:created>
  <dcterms:modified xsi:type="dcterms:W3CDTF">2022-08-17T21:09:26Z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0x010100628E59987E48D4499024123DCC5A93A1</vt:lpwstr>
  </property>
  <property fmtid="{D5CDD505-2E9C-101B-9397-08002B2CF9AE}" pid="3" name="Order">
    <vt:r8>12646400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