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6"/>
  </p:notesMasterIdLst>
  <p:sldIdLst>
    <p:sldId id="344" r:id="rId5"/>
    <p:sldId id="260" r:id="rId6"/>
    <p:sldId id="267" r:id="rId7"/>
    <p:sldId id="322" r:id="rId8"/>
    <p:sldId id="323" r:id="rId9"/>
    <p:sldId id="325" r:id="rId10"/>
    <p:sldId id="326" r:id="rId11"/>
    <p:sldId id="314" r:id="rId12"/>
    <p:sldId id="336" r:id="rId13"/>
    <p:sldId id="342" r:id="rId14"/>
    <p:sldId id="343" r:id="rId15"/>
    <p:sldId id="334" r:id="rId16"/>
    <p:sldId id="346" r:id="rId17"/>
    <p:sldId id="338" r:id="rId18"/>
    <p:sldId id="339" r:id="rId19"/>
    <p:sldId id="340" r:id="rId20"/>
    <p:sldId id="341" r:id="rId21"/>
    <p:sldId id="317" r:id="rId22"/>
    <p:sldId id="345" r:id="rId23"/>
    <p:sldId id="335" r:id="rId24"/>
    <p:sldId id="320"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rancine" initials="FB" lastIdx="1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5CEE"/>
    <a:srgbClr val="86C4A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245" autoAdjust="0"/>
    <p:restoredTop sz="94694"/>
  </p:normalViewPr>
  <p:slideViewPr>
    <p:cSldViewPr snapToGrid="0" snapToObjects="1">
      <p:cViewPr varScale="1">
        <p:scale>
          <a:sx n="65" d="100"/>
          <a:sy n="65" d="100"/>
        </p:scale>
        <p:origin x="966"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xime Charest-Caron (CISSSMC16)" userId="S::maxime.charest-caron.cisssmc16@ssss.gouv.qc.ca::8e5e46a3-b5d0-422f-ab09-a7e5daa74251" providerId="AD" clId="Web-{077107F5-D9AC-41A3-A975-CF8DF9B2FEF2}"/>
    <pc:docChg chg="delSld">
      <pc:chgData name="Maxime Charest-Caron (CISSSMC16)" userId="S::maxime.charest-caron.cisssmc16@ssss.gouv.qc.ca::8e5e46a3-b5d0-422f-ab09-a7e5daa74251" providerId="AD" clId="Web-{077107F5-D9AC-41A3-A975-CF8DF9B2FEF2}" dt="2020-07-10T15:07:48.917" v="0"/>
      <pc:docMkLst>
        <pc:docMk/>
      </pc:docMkLst>
    </pc:docChg>
  </pc:docChgLst>
  <pc:docChgLst>
    <pc:chgData name="Danyka Therriault" userId="18a1ee4a-5066-40d3-bbcb-0b9d84dd6a51" providerId="ADAL" clId="{2B12E8A4-0157-4249-8642-B16A4FDCF185}"/>
    <pc:docChg chg="undo custSel modSld">
      <pc:chgData name="Danyka Therriault" userId="18a1ee4a-5066-40d3-bbcb-0b9d84dd6a51" providerId="ADAL" clId="{2B12E8A4-0157-4249-8642-B16A4FDCF185}" dt="2020-07-15T14:08:58.664" v="228" actId="20577"/>
      <pc:docMkLst>
        <pc:docMk/>
      </pc:docMkLst>
      <pc:sldChg chg="modSp">
        <pc:chgData name="Danyka Therriault" userId="18a1ee4a-5066-40d3-bbcb-0b9d84dd6a51" providerId="ADAL" clId="{2B12E8A4-0157-4249-8642-B16A4FDCF185}" dt="2020-07-15T14:08:19.240" v="222" actId="20577"/>
        <pc:sldMkLst>
          <pc:docMk/>
          <pc:sldMk cId="1137916658" sldId="317"/>
        </pc:sldMkLst>
        <pc:spChg chg="mod">
          <ac:chgData name="Danyka Therriault" userId="18a1ee4a-5066-40d3-bbcb-0b9d84dd6a51" providerId="ADAL" clId="{2B12E8A4-0157-4249-8642-B16A4FDCF185}" dt="2020-07-15T14:08:19.240" v="222" actId="20577"/>
          <ac:spMkLst>
            <pc:docMk/>
            <pc:sldMk cId="1137916658" sldId="317"/>
            <ac:spMk id="8" creationId="{622EC147-7C0C-E74C-A673-63D44F5D78BC}"/>
          </ac:spMkLst>
        </pc:spChg>
      </pc:sldChg>
      <pc:sldChg chg="addSp modSp">
        <pc:chgData name="Danyka Therriault" userId="18a1ee4a-5066-40d3-bbcb-0b9d84dd6a51" providerId="ADAL" clId="{2B12E8A4-0157-4249-8642-B16A4FDCF185}" dt="2020-07-15T13:46:53.954" v="24" actId="1076"/>
        <pc:sldMkLst>
          <pc:docMk/>
          <pc:sldMk cId="2378492108" sldId="323"/>
        </pc:sldMkLst>
        <pc:spChg chg="mod">
          <ac:chgData name="Danyka Therriault" userId="18a1ee4a-5066-40d3-bbcb-0b9d84dd6a51" providerId="ADAL" clId="{2B12E8A4-0157-4249-8642-B16A4FDCF185}" dt="2020-07-15T13:45:58.946" v="17" actId="14100"/>
          <ac:spMkLst>
            <pc:docMk/>
            <pc:sldMk cId="2378492108" sldId="323"/>
            <ac:spMk id="13" creationId="{65818D90-4318-E343-82CF-FF181D0A4DC6}"/>
          </ac:spMkLst>
        </pc:spChg>
        <pc:picChg chg="add mod">
          <ac:chgData name="Danyka Therriault" userId="18a1ee4a-5066-40d3-bbcb-0b9d84dd6a51" providerId="ADAL" clId="{2B12E8A4-0157-4249-8642-B16A4FDCF185}" dt="2020-07-15T13:46:53.954" v="24" actId="1076"/>
          <ac:picMkLst>
            <pc:docMk/>
            <pc:sldMk cId="2378492108" sldId="323"/>
            <ac:picMk id="4" creationId="{EF3648A6-BFFB-4F53-98C3-47B8C0CB70AF}"/>
          </ac:picMkLst>
        </pc:picChg>
      </pc:sldChg>
      <pc:sldChg chg="modSp">
        <pc:chgData name="Danyka Therriault" userId="18a1ee4a-5066-40d3-bbcb-0b9d84dd6a51" providerId="ADAL" clId="{2B12E8A4-0157-4249-8642-B16A4FDCF185}" dt="2020-07-15T13:56:55.035" v="96" actId="14100"/>
        <pc:sldMkLst>
          <pc:docMk/>
          <pc:sldMk cId="1715649939" sldId="325"/>
        </pc:sldMkLst>
        <pc:spChg chg="mod">
          <ac:chgData name="Danyka Therriault" userId="18a1ee4a-5066-40d3-bbcb-0b9d84dd6a51" providerId="ADAL" clId="{2B12E8A4-0157-4249-8642-B16A4FDCF185}" dt="2020-07-15T13:56:55.035" v="96" actId="14100"/>
          <ac:spMkLst>
            <pc:docMk/>
            <pc:sldMk cId="1715649939" sldId="325"/>
            <ac:spMk id="23" creationId="{3E8F5233-ED83-854D-8393-A0341BDC30D5}"/>
          </ac:spMkLst>
        </pc:spChg>
      </pc:sldChg>
      <pc:sldChg chg="delSp">
        <pc:chgData name="Danyka Therriault" userId="18a1ee4a-5066-40d3-bbcb-0b9d84dd6a51" providerId="ADAL" clId="{2B12E8A4-0157-4249-8642-B16A4FDCF185}" dt="2020-07-15T13:51:06.537" v="34" actId="478"/>
        <pc:sldMkLst>
          <pc:docMk/>
          <pc:sldMk cId="1942890070" sldId="326"/>
        </pc:sldMkLst>
        <pc:spChg chg="del">
          <ac:chgData name="Danyka Therriault" userId="18a1ee4a-5066-40d3-bbcb-0b9d84dd6a51" providerId="ADAL" clId="{2B12E8A4-0157-4249-8642-B16A4FDCF185}" dt="2020-07-15T13:51:06.537" v="34" actId="478"/>
          <ac:spMkLst>
            <pc:docMk/>
            <pc:sldMk cId="1942890070" sldId="326"/>
            <ac:spMk id="15" creationId="{DFE73972-442A-CA40-81FB-F6275F03DD6B}"/>
          </ac:spMkLst>
        </pc:spChg>
      </pc:sldChg>
      <pc:sldChg chg="modSp">
        <pc:chgData name="Danyka Therriault" userId="18a1ee4a-5066-40d3-bbcb-0b9d84dd6a51" providerId="ADAL" clId="{2B12E8A4-0157-4249-8642-B16A4FDCF185}" dt="2020-07-15T14:05:30.694" v="178" actId="1076"/>
        <pc:sldMkLst>
          <pc:docMk/>
          <pc:sldMk cId="310967840" sldId="331"/>
        </pc:sldMkLst>
        <pc:spChg chg="mod">
          <ac:chgData name="Danyka Therriault" userId="18a1ee4a-5066-40d3-bbcb-0b9d84dd6a51" providerId="ADAL" clId="{2B12E8A4-0157-4249-8642-B16A4FDCF185}" dt="2020-07-15T14:05:30.694" v="178" actId="1076"/>
          <ac:spMkLst>
            <pc:docMk/>
            <pc:sldMk cId="310967840" sldId="331"/>
            <ac:spMk id="3" creationId="{C4E577B6-3CC4-4158-BF17-F5D2025BEDAB}"/>
          </ac:spMkLst>
        </pc:spChg>
      </pc:sldChg>
      <pc:sldChg chg="modSp">
        <pc:chgData name="Danyka Therriault" userId="18a1ee4a-5066-40d3-bbcb-0b9d84dd6a51" providerId="ADAL" clId="{2B12E8A4-0157-4249-8642-B16A4FDCF185}" dt="2020-07-15T14:07:02.717" v="182" actId="14100"/>
        <pc:sldMkLst>
          <pc:docMk/>
          <pc:sldMk cId="1134899027" sldId="333"/>
        </pc:sldMkLst>
        <pc:spChg chg="mod">
          <ac:chgData name="Danyka Therriault" userId="18a1ee4a-5066-40d3-bbcb-0b9d84dd6a51" providerId="ADAL" clId="{2B12E8A4-0157-4249-8642-B16A4FDCF185}" dt="2020-07-15T14:06:39.535" v="181" actId="1076"/>
          <ac:spMkLst>
            <pc:docMk/>
            <pc:sldMk cId="1134899027" sldId="333"/>
            <ac:spMk id="2" creationId="{F02EA30F-7717-4C57-B79C-4AB6A292676B}"/>
          </ac:spMkLst>
        </pc:spChg>
        <pc:spChg chg="mod">
          <ac:chgData name="Danyka Therriault" userId="18a1ee4a-5066-40d3-bbcb-0b9d84dd6a51" providerId="ADAL" clId="{2B12E8A4-0157-4249-8642-B16A4FDCF185}" dt="2020-07-15T14:07:02.717" v="182" actId="14100"/>
          <ac:spMkLst>
            <pc:docMk/>
            <pc:sldMk cId="1134899027" sldId="333"/>
            <ac:spMk id="7" creationId="{4FB41051-E032-1546-8928-BBC4BA8F5FB3}"/>
          </ac:spMkLst>
        </pc:spChg>
      </pc:sldChg>
      <pc:sldChg chg="modSp">
        <pc:chgData name="Danyka Therriault" userId="18a1ee4a-5066-40d3-bbcb-0b9d84dd6a51" providerId="ADAL" clId="{2B12E8A4-0157-4249-8642-B16A4FDCF185}" dt="2020-07-15T14:08:58.664" v="228" actId="20577"/>
        <pc:sldMkLst>
          <pc:docMk/>
          <pc:sldMk cId="2742887191" sldId="335"/>
        </pc:sldMkLst>
        <pc:spChg chg="mod">
          <ac:chgData name="Danyka Therriault" userId="18a1ee4a-5066-40d3-bbcb-0b9d84dd6a51" providerId="ADAL" clId="{2B12E8A4-0157-4249-8642-B16A4FDCF185}" dt="2020-07-15T14:08:58.664" v="228" actId="20577"/>
          <ac:spMkLst>
            <pc:docMk/>
            <pc:sldMk cId="2742887191" sldId="335"/>
            <ac:spMk id="9" creationId="{00000000-0000-0000-0000-000000000000}"/>
          </ac:spMkLst>
        </pc:spChg>
      </pc:sldChg>
      <pc:sldChg chg="modSp">
        <pc:chgData name="Danyka Therriault" userId="18a1ee4a-5066-40d3-bbcb-0b9d84dd6a51" providerId="ADAL" clId="{2B12E8A4-0157-4249-8642-B16A4FDCF185}" dt="2020-07-15T14:01:47.824" v="98" actId="1076"/>
        <pc:sldMkLst>
          <pc:docMk/>
          <pc:sldMk cId="914770417" sldId="336"/>
        </pc:sldMkLst>
        <pc:spChg chg="mod">
          <ac:chgData name="Danyka Therriault" userId="18a1ee4a-5066-40d3-bbcb-0b9d84dd6a51" providerId="ADAL" clId="{2B12E8A4-0157-4249-8642-B16A4FDCF185}" dt="2020-07-15T14:01:47.824" v="98" actId="1076"/>
          <ac:spMkLst>
            <pc:docMk/>
            <pc:sldMk cId="914770417" sldId="336"/>
            <ac:spMk id="3" creationId="{230524F8-225B-784C-9D37-00951EF61072}"/>
          </ac:spMkLst>
        </pc:spChg>
      </pc:sldChg>
      <pc:sldChg chg="modSp">
        <pc:chgData name="Danyka Therriault" userId="18a1ee4a-5066-40d3-bbcb-0b9d84dd6a51" providerId="ADAL" clId="{2B12E8A4-0157-4249-8642-B16A4FDCF185}" dt="2020-07-15T14:08:35.311" v="227" actId="20577"/>
        <pc:sldMkLst>
          <pc:docMk/>
          <pc:sldMk cId="2623769481" sldId="338"/>
        </pc:sldMkLst>
        <pc:spChg chg="mod">
          <ac:chgData name="Danyka Therriault" userId="18a1ee4a-5066-40d3-bbcb-0b9d84dd6a51" providerId="ADAL" clId="{2B12E8A4-0157-4249-8642-B16A4FDCF185}" dt="2020-07-15T14:08:35.311" v="227" actId="20577"/>
          <ac:spMkLst>
            <pc:docMk/>
            <pc:sldMk cId="2623769481" sldId="338"/>
            <ac:spMk id="15" creationId="{2E2D0E10-AF88-2D4B-A7A8-8619D611E123}"/>
          </ac:spMkLst>
        </pc:spChg>
      </pc:sldChg>
      <pc:sldChg chg="modSp">
        <pc:chgData name="Danyka Therriault" userId="18a1ee4a-5066-40d3-bbcb-0b9d84dd6a51" providerId="ADAL" clId="{2B12E8A4-0157-4249-8642-B16A4FDCF185}" dt="2020-07-15T14:03:29.295" v="100" actId="1076"/>
        <pc:sldMkLst>
          <pc:docMk/>
          <pc:sldMk cId="4046947538" sldId="342"/>
        </pc:sldMkLst>
        <pc:spChg chg="mod">
          <ac:chgData name="Danyka Therriault" userId="18a1ee4a-5066-40d3-bbcb-0b9d84dd6a51" providerId="ADAL" clId="{2B12E8A4-0157-4249-8642-B16A4FDCF185}" dt="2020-07-15T14:03:29.295" v="100" actId="1076"/>
          <ac:spMkLst>
            <pc:docMk/>
            <pc:sldMk cId="4046947538" sldId="342"/>
            <ac:spMk id="3" creationId="{230524F8-225B-784C-9D37-00951EF61072}"/>
          </ac:spMkLst>
        </pc:spChg>
      </pc:sldChg>
      <pc:sldChg chg="addSp delSp modSp">
        <pc:chgData name="Danyka Therriault" userId="18a1ee4a-5066-40d3-bbcb-0b9d84dd6a51" providerId="ADAL" clId="{2B12E8A4-0157-4249-8642-B16A4FDCF185}" dt="2020-07-15T14:05:04.278" v="172" actId="1076"/>
        <pc:sldMkLst>
          <pc:docMk/>
          <pc:sldMk cId="1959269009" sldId="343"/>
        </pc:sldMkLst>
        <pc:spChg chg="mod">
          <ac:chgData name="Danyka Therriault" userId="18a1ee4a-5066-40d3-bbcb-0b9d84dd6a51" providerId="ADAL" clId="{2B12E8A4-0157-4249-8642-B16A4FDCF185}" dt="2020-07-15T14:04:06.905" v="164"/>
          <ac:spMkLst>
            <pc:docMk/>
            <pc:sldMk cId="1959269009" sldId="343"/>
            <ac:spMk id="10" creationId="{8E8D26AD-3494-4527-8A93-8CD830A0640D}"/>
          </ac:spMkLst>
        </pc:spChg>
        <pc:spChg chg="mod">
          <ac:chgData name="Danyka Therriault" userId="18a1ee4a-5066-40d3-bbcb-0b9d84dd6a51" providerId="ADAL" clId="{2B12E8A4-0157-4249-8642-B16A4FDCF185}" dt="2020-07-15T14:04:14.353" v="165" actId="114"/>
          <ac:spMkLst>
            <pc:docMk/>
            <pc:sldMk cId="1959269009" sldId="343"/>
            <ac:spMk id="13" creationId="{23E94EAE-F21F-6B48-8BE3-CF5F6ECDC794}"/>
          </ac:spMkLst>
        </pc:spChg>
        <pc:picChg chg="del mod">
          <ac:chgData name="Danyka Therriault" userId="18a1ee4a-5066-40d3-bbcb-0b9d84dd6a51" providerId="ADAL" clId="{2B12E8A4-0157-4249-8642-B16A4FDCF185}" dt="2020-07-15T14:03:43.195" v="102" actId="478"/>
          <ac:picMkLst>
            <pc:docMk/>
            <pc:sldMk cId="1959269009" sldId="343"/>
            <ac:picMk id="4" creationId="{00000000-0000-0000-0000-000000000000}"/>
          </ac:picMkLst>
        </pc:picChg>
        <pc:picChg chg="add mod">
          <ac:chgData name="Danyka Therriault" userId="18a1ee4a-5066-40d3-bbcb-0b9d84dd6a51" providerId="ADAL" clId="{2B12E8A4-0157-4249-8642-B16A4FDCF185}" dt="2020-07-15T14:05:04.278" v="172" actId="1076"/>
          <ac:picMkLst>
            <pc:docMk/>
            <pc:sldMk cId="1959269009" sldId="343"/>
            <ac:picMk id="7" creationId="{50066493-73F3-4007-AD10-ECA6429D107B}"/>
          </ac:picMkLst>
        </pc:picChg>
      </pc:sldChg>
    </pc:docChg>
  </pc:docChgLst>
  <pc:docChgLst>
    <pc:chgData name="Marilou Hamelin (CISSSMC16)" userId="S::marilou.hamelin.cisssmc16@ssss.gouv.qc.ca::d3936e78-1bcd-423d-8590-259cb6fbb898" providerId="AD" clId="Web-{2555A5F8-C32B-4296-971D-9B92A9FD7A8C}"/>
    <pc:docChg chg="modSld">
      <pc:chgData name="Marilou Hamelin (CISSSMC16)" userId="S::marilou.hamelin.cisssmc16@ssss.gouv.qc.ca::d3936e78-1bcd-423d-8590-259cb6fbb898" providerId="AD" clId="Web-{2555A5F8-C32B-4296-971D-9B92A9FD7A8C}" dt="2020-07-10T13:39:26.526" v="7" actId="1076"/>
      <pc:docMkLst>
        <pc:docMk/>
      </pc:docMkLst>
      <pc:sldChg chg="modSp">
        <pc:chgData name="Marilou Hamelin (CISSSMC16)" userId="S::marilou.hamelin.cisssmc16@ssss.gouv.qc.ca::d3936e78-1bcd-423d-8590-259cb6fbb898" providerId="AD" clId="Web-{2555A5F8-C32B-4296-971D-9B92A9FD7A8C}" dt="2020-07-10T13:37:08.399" v="4" actId="20577"/>
        <pc:sldMkLst>
          <pc:docMk/>
          <pc:sldMk cId="1942890070" sldId="326"/>
        </pc:sldMkLst>
        <pc:spChg chg="mod">
          <ac:chgData name="Marilou Hamelin (CISSSMC16)" userId="S::marilou.hamelin.cisssmc16@ssss.gouv.qc.ca::d3936e78-1bcd-423d-8590-259cb6fbb898" providerId="AD" clId="Web-{2555A5F8-C32B-4296-971D-9B92A9FD7A8C}" dt="2020-07-10T13:37:08.399" v="4" actId="20577"/>
          <ac:spMkLst>
            <pc:docMk/>
            <pc:sldMk cId="1942890070" sldId="326"/>
            <ac:spMk id="9" creationId="{00000000-0000-0000-0000-000000000000}"/>
          </ac:spMkLst>
        </pc:spChg>
      </pc:sldChg>
      <pc:sldChg chg="modSp">
        <pc:chgData name="Marilou Hamelin (CISSSMC16)" userId="S::marilou.hamelin.cisssmc16@ssss.gouv.qc.ca::d3936e78-1bcd-423d-8590-259cb6fbb898" providerId="AD" clId="Web-{2555A5F8-C32B-4296-971D-9B92A9FD7A8C}" dt="2020-07-10T13:39:26.526" v="7" actId="1076"/>
        <pc:sldMkLst>
          <pc:docMk/>
          <pc:sldMk cId="310967840" sldId="331"/>
        </pc:sldMkLst>
        <pc:spChg chg="mod">
          <ac:chgData name="Marilou Hamelin (CISSSMC16)" userId="S::marilou.hamelin.cisssmc16@ssss.gouv.qc.ca::d3936e78-1bcd-423d-8590-259cb6fbb898" providerId="AD" clId="Web-{2555A5F8-C32B-4296-971D-9B92A9FD7A8C}" dt="2020-07-10T13:39:26.526" v="7" actId="1076"/>
          <ac:spMkLst>
            <pc:docMk/>
            <pc:sldMk cId="310967840" sldId="331"/>
            <ac:spMk id="14" creationId="{F95ED452-7F08-A44E-8846-15C5705F0C29}"/>
          </ac:spMkLst>
        </pc:spChg>
      </pc:sldChg>
    </pc:docChg>
  </pc:docChgLst>
  <pc:docChgLst>
    <pc:chgData name="Maxime Charest-Caron (CISSSMC16)" userId="S::maxime.charest-caron.cisssmc16@ssss.gouv.qc.ca::8e5e46a3-b5d0-422f-ab09-a7e5daa74251" providerId="AD" clId="Web-{6AD03522-D829-4331-8280-D0F530593890}"/>
    <pc:docChg chg="modSld">
      <pc:chgData name="Maxime Charest-Caron (CISSSMC16)" userId="S::maxime.charest-caron.cisssmc16@ssss.gouv.qc.ca::8e5e46a3-b5d0-422f-ab09-a7e5daa74251" providerId="AD" clId="Web-{6AD03522-D829-4331-8280-D0F530593890}" dt="2020-07-06T15:38:17.024" v="1"/>
      <pc:docMkLst>
        <pc:docMk/>
      </pc:docMkLst>
      <pc:sldChg chg="delSp modSp">
        <pc:chgData name="Maxime Charest-Caron (CISSSMC16)" userId="S::maxime.charest-caron.cisssmc16@ssss.gouv.qc.ca::8e5e46a3-b5d0-422f-ab09-a7e5daa74251" providerId="AD" clId="Web-{6AD03522-D829-4331-8280-D0F530593890}" dt="2020-07-06T15:38:17.024" v="1"/>
        <pc:sldMkLst>
          <pc:docMk/>
          <pc:sldMk cId="2378492108" sldId="323"/>
        </pc:sldMkLst>
        <pc:grpChg chg="del mod">
          <ac:chgData name="Maxime Charest-Caron (CISSSMC16)" userId="S::maxime.charest-caron.cisssmc16@ssss.gouv.qc.ca::8e5e46a3-b5d0-422f-ab09-a7e5daa74251" providerId="AD" clId="Web-{6AD03522-D829-4331-8280-D0F530593890}" dt="2020-07-06T15:38:17.024" v="1"/>
          <ac:grpSpMkLst>
            <pc:docMk/>
            <pc:sldMk cId="2378492108" sldId="323"/>
            <ac:grpSpMk id="11" creationId="{6333F4C8-68C6-8544-B057-F9D63187750A}"/>
          </ac:grpSpMkLst>
        </pc:grpChg>
      </pc:sldChg>
    </pc:docChg>
  </pc:docChgLst>
  <pc:docChgLst>
    <pc:chgData name="Marilou Hamelin (CISSSMC16)" userId="S::marilou.hamelin.cisssmc16@ssss.gouv.qc.ca::d3936e78-1bcd-423d-8590-259cb6fbb898" providerId="AD" clId="Web-{5DB1B830-F3A3-4D30-9AA5-865FC25E3DE9}"/>
    <pc:docChg chg="modSld">
      <pc:chgData name="Marilou Hamelin (CISSSMC16)" userId="S::marilou.hamelin.cisssmc16@ssss.gouv.qc.ca::d3936e78-1bcd-423d-8590-259cb6fbb898" providerId="AD" clId="Web-{5DB1B830-F3A3-4D30-9AA5-865FC25E3DE9}" dt="2020-07-10T13:44:09.585" v="40" actId="20577"/>
      <pc:docMkLst>
        <pc:docMk/>
      </pc:docMkLst>
      <pc:sldChg chg="addSp modSp">
        <pc:chgData name="Marilou Hamelin (CISSSMC16)" userId="S::marilou.hamelin.cisssmc16@ssss.gouv.qc.ca::d3936e78-1bcd-423d-8590-259cb6fbb898" providerId="AD" clId="Web-{5DB1B830-F3A3-4D30-9AA5-865FC25E3DE9}" dt="2020-07-10T13:43:32.006" v="35" actId="1076"/>
        <pc:sldMkLst>
          <pc:docMk/>
          <pc:sldMk cId="310967840" sldId="331"/>
        </pc:sldMkLst>
        <pc:spChg chg="add mod">
          <ac:chgData name="Marilou Hamelin (CISSSMC16)" userId="S::marilou.hamelin.cisssmc16@ssss.gouv.qc.ca::d3936e78-1bcd-423d-8590-259cb6fbb898" providerId="AD" clId="Web-{5DB1B830-F3A3-4D30-9AA5-865FC25E3DE9}" dt="2020-07-10T13:43:25.256" v="34" actId="1076"/>
          <ac:spMkLst>
            <pc:docMk/>
            <pc:sldMk cId="310967840" sldId="331"/>
            <ac:spMk id="3" creationId="{C4E577B6-3CC4-4158-BF17-F5D2025BEDAB}"/>
          </ac:spMkLst>
        </pc:spChg>
        <pc:spChg chg="mod">
          <ac:chgData name="Marilou Hamelin (CISSSMC16)" userId="S::marilou.hamelin.cisssmc16@ssss.gouv.qc.ca::d3936e78-1bcd-423d-8590-259cb6fbb898" providerId="AD" clId="Web-{5DB1B830-F3A3-4D30-9AA5-865FC25E3DE9}" dt="2020-07-10T13:43:32.006" v="35" actId="1076"/>
          <ac:spMkLst>
            <pc:docMk/>
            <pc:sldMk cId="310967840" sldId="331"/>
            <ac:spMk id="14" creationId="{F95ED452-7F08-A44E-8846-15C5705F0C29}"/>
          </ac:spMkLst>
        </pc:spChg>
      </pc:sldChg>
      <pc:sldChg chg="addSp modSp">
        <pc:chgData name="Marilou Hamelin (CISSSMC16)" userId="S::marilou.hamelin.cisssmc16@ssss.gouv.qc.ca::d3936e78-1bcd-423d-8590-259cb6fbb898" providerId="AD" clId="Web-{5DB1B830-F3A3-4D30-9AA5-865FC25E3DE9}" dt="2020-07-10T13:44:09.585" v="39" actId="20577"/>
        <pc:sldMkLst>
          <pc:docMk/>
          <pc:sldMk cId="1134899027" sldId="333"/>
        </pc:sldMkLst>
        <pc:spChg chg="add mod">
          <ac:chgData name="Marilou Hamelin (CISSSMC16)" userId="S::marilou.hamelin.cisssmc16@ssss.gouv.qc.ca::d3936e78-1bcd-423d-8590-259cb6fbb898" providerId="AD" clId="Web-{5DB1B830-F3A3-4D30-9AA5-865FC25E3DE9}" dt="2020-07-10T13:44:09.585" v="39" actId="20577"/>
          <ac:spMkLst>
            <pc:docMk/>
            <pc:sldMk cId="1134899027" sldId="333"/>
            <ac:spMk id="2" creationId="{F02EA30F-7717-4C57-B79C-4AB6A292676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EE4D95-9788-2742-B5F7-8804EEB19402}" type="datetimeFigureOut">
              <a:rPr lang="en-US" smtClean="0"/>
              <a:t>8/16/2022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A42458-EA61-BD4A-87B6-C76BC5BDA1CD}" type="slidenum">
              <a:rPr lang="en-US" smtClean="0"/>
              <a:t>‹N°›</a:t>
            </a:fld>
            <a:endParaRPr lang="en-US"/>
          </a:p>
        </p:txBody>
      </p:sp>
    </p:spTree>
    <p:extLst>
      <p:ext uri="{BB962C8B-B14F-4D97-AF65-F5344CB8AC3E}">
        <p14:creationId xmlns:p14="http://schemas.microsoft.com/office/powerpoint/2010/main" val="10067706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3" Type="http://schemas.openxmlformats.org/officeDocument/2006/relationships/image" Target="../media/image21.svg"/><Relationship Id="rId18" Type="http://schemas.openxmlformats.org/officeDocument/2006/relationships/image" Target="../media/image26.png"/><Relationship Id="rId26" Type="http://schemas.openxmlformats.org/officeDocument/2006/relationships/image" Target="../media/image34.png"/><Relationship Id="rId3" Type="http://schemas.openxmlformats.org/officeDocument/2006/relationships/image" Target="../media/image11.svg"/><Relationship Id="rId21" Type="http://schemas.openxmlformats.org/officeDocument/2006/relationships/image" Target="../media/image29.svg"/><Relationship Id="rId34" Type="http://schemas.openxmlformats.org/officeDocument/2006/relationships/image" Target="../media/image42.png"/><Relationship Id="rId7" Type="http://schemas.openxmlformats.org/officeDocument/2006/relationships/image" Target="../media/image15.svg"/><Relationship Id="rId12" Type="http://schemas.openxmlformats.org/officeDocument/2006/relationships/image" Target="../media/image20.png"/><Relationship Id="rId17" Type="http://schemas.openxmlformats.org/officeDocument/2006/relationships/image" Target="../media/image25.svg"/><Relationship Id="rId25" Type="http://schemas.openxmlformats.org/officeDocument/2006/relationships/image" Target="../media/image33.svg"/><Relationship Id="rId33" Type="http://schemas.openxmlformats.org/officeDocument/2006/relationships/image" Target="../media/image41.svg"/><Relationship Id="rId2" Type="http://schemas.openxmlformats.org/officeDocument/2006/relationships/image" Target="../media/image10.png"/><Relationship Id="rId16" Type="http://schemas.openxmlformats.org/officeDocument/2006/relationships/image" Target="../media/image24.png"/><Relationship Id="rId20" Type="http://schemas.openxmlformats.org/officeDocument/2006/relationships/image" Target="../media/image28.png"/><Relationship Id="rId29" Type="http://schemas.openxmlformats.org/officeDocument/2006/relationships/image" Target="../media/image37.svg"/><Relationship Id="rId1" Type="http://schemas.openxmlformats.org/officeDocument/2006/relationships/slideMaster" Target="../slideMasters/slideMaster1.xml"/><Relationship Id="rId6" Type="http://schemas.openxmlformats.org/officeDocument/2006/relationships/image" Target="../media/image14.png"/><Relationship Id="rId11" Type="http://schemas.openxmlformats.org/officeDocument/2006/relationships/image" Target="../media/image19.svg"/><Relationship Id="rId24" Type="http://schemas.openxmlformats.org/officeDocument/2006/relationships/image" Target="../media/image32.png"/><Relationship Id="rId32" Type="http://schemas.openxmlformats.org/officeDocument/2006/relationships/image" Target="../media/image40.png"/><Relationship Id="rId5" Type="http://schemas.openxmlformats.org/officeDocument/2006/relationships/image" Target="../media/image13.svg"/><Relationship Id="rId15" Type="http://schemas.openxmlformats.org/officeDocument/2006/relationships/image" Target="../media/image23.svg"/><Relationship Id="rId23" Type="http://schemas.openxmlformats.org/officeDocument/2006/relationships/image" Target="../media/image31.svg"/><Relationship Id="rId28" Type="http://schemas.openxmlformats.org/officeDocument/2006/relationships/image" Target="../media/image36.png"/><Relationship Id="rId10" Type="http://schemas.openxmlformats.org/officeDocument/2006/relationships/image" Target="../media/image18.png"/><Relationship Id="rId19" Type="http://schemas.openxmlformats.org/officeDocument/2006/relationships/image" Target="../media/image27.svg"/><Relationship Id="rId31" Type="http://schemas.openxmlformats.org/officeDocument/2006/relationships/image" Target="../media/image39.svg"/><Relationship Id="rId4" Type="http://schemas.openxmlformats.org/officeDocument/2006/relationships/image" Target="../media/image12.png"/><Relationship Id="rId9" Type="http://schemas.openxmlformats.org/officeDocument/2006/relationships/image" Target="../media/image17.svg"/><Relationship Id="rId14" Type="http://schemas.openxmlformats.org/officeDocument/2006/relationships/image" Target="../media/image22.png"/><Relationship Id="rId22" Type="http://schemas.openxmlformats.org/officeDocument/2006/relationships/image" Target="../media/image30.png"/><Relationship Id="rId27" Type="http://schemas.openxmlformats.org/officeDocument/2006/relationships/image" Target="../media/image35.svg"/><Relationship Id="rId30" Type="http://schemas.openxmlformats.org/officeDocument/2006/relationships/image" Target="../media/image38.png"/><Relationship Id="rId35" Type="http://schemas.openxmlformats.org/officeDocument/2006/relationships/image" Target="../media/image43.svg"/><Relationship Id="rId8" Type="http://schemas.openxmlformats.org/officeDocument/2006/relationships/image" Target="../media/image16.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6DA3FDB-9CF0-9049-9642-294687D95DC9}"/>
              </a:ext>
            </a:extLst>
          </p:cNvPr>
          <p:cNvSpPr txBox="1"/>
          <p:nvPr userDrawn="1"/>
        </p:nvSpPr>
        <p:spPr>
          <a:xfrm>
            <a:off x="1828800" y="6508376"/>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2281228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ubtitle Slide_Texture Logo Blu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119B891-1C7A-D74D-BCC9-A235ED5CA6D2}"/>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Title 6">
            <a:extLst>
              <a:ext uri="{FF2B5EF4-FFF2-40B4-BE49-F238E27FC236}">
                <a16:creationId xmlns:a16="http://schemas.microsoft.com/office/drawing/2014/main" id="{9696444F-6DB0-5545-8E78-92D762B49B3A}"/>
              </a:ext>
            </a:extLst>
          </p:cNvPr>
          <p:cNvSpPr>
            <a:spLocks noGrp="1"/>
          </p:cNvSpPr>
          <p:nvPr>
            <p:ph type="ctrTitle"/>
          </p:nvPr>
        </p:nvSpPr>
        <p:spPr>
          <a:xfrm>
            <a:off x="1524000" y="3047999"/>
            <a:ext cx="9144000" cy="1370539"/>
          </a:xfrm>
        </p:spPr>
        <p:txBody>
          <a:bodyPr/>
          <a:lstStyle>
            <a:lvl1pPr algn="ctr">
              <a:defRPr>
                <a:solidFill>
                  <a:schemeClr val="bg1"/>
                </a:solidFill>
              </a:defRPr>
            </a:lvl1pPr>
          </a:lstStyle>
          <a:p>
            <a:r>
              <a:rPr lang="en-US" dirty="0" err="1"/>
              <a:t>Titre</a:t>
            </a:r>
            <a:endParaRPr lang="en-US" dirty="0"/>
          </a:p>
        </p:txBody>
      </p:sp>
      <p:sp>
        <p:nvSpPr>
          <p:cNvPr id="13" name="Subtitle 10">
            <a:extLst>
              <a:ext uri="{FF2B5EF4-FFF2-40B4-BE49-F238E27FC236}">
                <a16:creationId xmlns:a16="http://schemas.microsoft.com/office/drawing/2014/main" id="{934C526F-40A6-4E46-A1FD-8E436BB6826C}"/>
              </a:ext>
            </a:extLst>
          </p:cNvPr>
          <p:cNvSpPr>
            <a:spLocks noGrp="1"/>
          </p:cNvSpPr>
          <p:nvPr>
            <p:ph type="subTitle" idx="1" hasCustomPrompt="1"/>
          </p:nvPr>
        </p:nvSpPr>
        <p:spPr>
          <a:xfrm>
            <a:off x="1524000" y="4480538"/>
            <a:ext cx="9144000" cy="1655762"/>
          </a:xfrm>
        </p:spPr>
        <p:txBody>
          <a:bodyPr/>
          <a:lstStyle>
            <a:lvl1pPr marL="0" indent="0" algn="ctr">
              <a:buNone/>
              <a:defRPr>
                <a:solidFill>
                  <a:schemeClr val="bg1"/>
                </a:solidFill>
              </a:defRPr>
            </a:lvl1pPr>
          </a:lstStyle>
          <a:p>
            <a:r>
              <a:rPr lang="en-US" dirty="0"/>
              <a:t>Sous-</a:t>
            </a:r>
            <a:r>
              <a:rPr lang="en-US" dirty="0" err="1"/>
              <a:t>titre</a:t>
            </a:r>
            <a:endParaRPr lang="en-US" dirty="0"/>
          </a:p>
        </p:txBody>
      </p:sp>
      <p:pic>
        <p:nvPicPr>
          <p:cNvPr id="4" name="Graphic 3">
            <a:extLst>
              <a:ext uri="{FF2B5EF4-FFF2-40B4-BE49-F238E27FC236}">
                <a16:creationId xmlns:a16="http://schemas.microsoft.com/office/drawing/2014/main" id="{5C34DBC7-D519-1449-989F-F8DC4942598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130088" y="1904684"/>
            <a:ext cx="3928449" cy="1162639"/>
          </a:xfrm>
          <a:prstGeom prst="rect">
            <a:avLst/>
          </a:prstGeom>
        </p:spPr>
      </p:pic>
    </p:spTree>
    <p:extLst>
      <p:ext uri="{BB962C8B-B14F-4D97-AF65-F5344CB8AC3E}">
        <p14:creationId xmlns:p14="http://schemas.microsoft.com/office/powerpoint/2010/main" val="39796518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FD72870-C2AC-7C4B-9812-81CD991986A3}"/>
              </a:ext>
            </a:extLst>
          </p:cNvPr>
          <p:cNvPicPr>
            <a:picLocks noChangeAspect="1"/>
          </p:cNvPicPr>
          <p:nvPr userDrawn="1"/>
        </p:nvPicPr>
        <p:blipFill rotWithShape="1">
          <a:blip r:embed="rId2"/>
          <a:srcRect t="53336" b="36733"/>
          <a:stretch/>
        </p:blipFill>
        <p:spPr>
          <a:xfrm>
            <a:off x="0" y="6176963"/>
            <a:ext cx="12192000" cy="681037"/>
          </a:xfrm>
          <a:prstGeom prst="rect">
            <a:avLst/>
          </a:prstGeom>
        </p:spPr>
      </p:pic>
      <p:sp>
        <p:nvSpPr>
          <p:cNvPr id="2" name="Title 1">
            <a:extLst>
              <a:ext uri="{FF2B5EF4-FFF2-40B4-BE49-F238E27FC236}">
                <a16:creationId xmlns:a16="http://schemas.microsoft.com/office/drawing/2014/main" id="{5C8588DF-BD35-8846-9B31-C2A7C5396C62}"/>
              </a:ext>
            </a:extLst>
          </p:cNvPr>
          <p:cNvSpPr>
            <a:spLocks noGrp="1"/>
          </p:cNvSpPr>
          <p:nvPr>
            <p:ph type="title"/>
          </p:nvPr>
        </p:nvSpPr>
        <p:spPr>
          <a:xfrm>
            <a:off x="838200" y="365125"/>
            <a:ext cx="10515600" cy="1325563"/>
          </a:xfrm>
          <a:prstGeom prst="rect">
            <a:avLst/>
          </a:prstGeom>
        </p:spPr>
        <p:txBody>
          <a:bodyPr/>
          <a:lstStyle>
            <a:lvl1pPr>
              <a:defRPr>
                <a:solidFill>
                  <a:srgbClr val="2F5CEE"/>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F989421B-6E69-FC42-A1F3-C32441540FBD}"/>
              </a:ext>
            </a:extLst>
          </p:cNvPr>
          <p:cNvSpPr>
            <a:spLocks noGrp="1"/>
          </p:cNvSpPr>
          <p:nvPr>
            <p:ph idx="1"/>
          </p:nvPr>
        </p:nvSpPr>
        <p:spPr/>
        <p:txBody>
          <a:bodyPr/>
          <a:lstStyle>
            <a:lvl1pPr>
              <a:defRPr>
                <a:solidFill>
                  <a:srgbClr val="2F5CEE"/>
                </a:solidFill>
              </a:defRPr>
            </a:lvl1pPr>
            <a:lvl2pPr>
              <a:defRPr>
                <a:solidFill>
                  <a:srgbClr val="2F5CEE"/>
                </a:solidFill>
              </a:defRPr>
            </a:lvl2pPr>
            <a:lvl3pPr>
              <a:defRPr>
                <a:solidFill>
                  <a:srgbClr val="2F5CEE"/>
                </a:solidFill>
              </a:defRPr>
            </a:lvl3pPr>
            <a:lvl4pPr>
              <a:defRPr>
                <a:solidFill>
                  <a:srgbClr val="2F5CEE"/>
                </a:solidFill>
              </a:defRPr>
            </a:lvl4pPr>
            <a:lvl5pPr>
              <a:defRPr>
                <a:solidFill>
                  <a:srgbClr val="2F5CEE"/>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18D0B862-6F5B-FA40-9B62-F5F43D3DD4C8}"/>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2F5CEE"/>
                </a:solidFill>
              </a:defRPr>
            </a:lvl1pPr>
          </a:lstStyle>
          <a:p>
            <a:fld id="{C145B74D-6A0D-CF46-9BFB-933D6D9953E9}" type="slidenum">
              <a:rPr lang="en-US" smtClean="0"/>
              <a:pPr/>
              <a:t>‹N°›</a:t>
            </a:fld>
            <a:endParaRPr lang="en-US" dirty="0"/>
          </a:p>
        </p:txBody>
      </p:sp>
      <p:pic>
        <p:nvPicPr>
          <p:cNvPr id="8" name="Graphic 7">
            <a:extLst>
              <a:ext uri="{FF2B5EF4-FFF2-40B4-BE49-F238E27FC236}">
                <a16:creationId xmlns:a16="http://schemas.microsoft.com/office/drawing/2014/main" id="{EBC2B0EE-2389-1B46-81D4-383338BE264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86420" y="6173788"/>
            <a:ext cx="1558305" cy="681037"/>
          </a:xfrm>
          <a:prstGeom prst="rect">
            <a:avLst/>
          </a:prstGeom>
        </p:spPr>
      </p:pic>
    </p:spTree>
    <p:extLst>
      <p:ext uri="{BB962C8B-B14F-4D97-AF65-F5344CB8AC3E}">
        <p14:creationId xmlns:p14="http://schemas.microsoft.com/office/powerpoint/2010/main" val="8163778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CC24290-9982-DB42-BFFB-8B8382E30450}"/>
              </a:ext>
            </a:extLst>
          </p:cNvPr>
          <p:cNvPicPr>
            <a:picLocks noChangeAspect="1"/>
          </p:cNvPicPr>
          <p:nvPr userDrawn="1"/>
        </p:nvPicPr>
        <p:blipFill rotWithShape="1">
          <a:blip r:embed="rId2"/>
          <a:srcRect t="53336" b="36733"/>
          <a:stretch/>
        </p:blipFill>
        <p:spPr>
          <a:xfrm>
            <a:off x="0" y="6176963"/>
            <a:ext cx="12192000" cy="681037"/>
          </a:xfrm>
          <a:prstGeom prst="rect">
            <a:avLst/>
          </a:prstGeom>
        </p:spPr>
      </p:pic>
      <p:sp>
        <p:nvSpPr>
          <p:cNvPr id="3" name="Content Placeholder 2">
            <a:extLst>
              <a:ext uri="{FF2B5EF4-FFF2-40B4-BE49-F238E27FC236}">
                <a16:creationId xmlns:a16="http://schemas.microsoft.com/office/drawing/2014/main" id="{F989421B-6E69-FC42-A1F3-C32441540FBD}"/>
              </a:ext>
            </a:extLst>
          </p:cNvPr>
          <p:cNvSpPr>
            <a:spLocks noGrp="1"/>
          </p:cNvSpPr>
          <p:nvPr>
            <p:ph idx="1"/>
          </p:nvPr>
        </p:nvSpPr>
        <p:spPr>
          <a:xfrm>
            <a:off x="838200" y="365125"/>
            <a:ext cx="10515600" cy="5814426"/>
          </a:xfrm>
        </p:spPr>
        <p:txBody>
          <a:bodyPr/>
          <a:lstStyle>
            <a:lvl1pPr>
              <a:defRPr>
                <a:solidFill>
                  <a:srgbClr val="2F5CEE"/>
                </a:solidFill>
              </a:defRPr>
            </a:lvl1pPr>
            <a:lvl2pPr>
              <a:defRPr>
                <a:solidFill>
                  <a:srgbClr val="2F5CEE"/>
                </a:solidFill>
              </a:defRPr>
            </a:lvl2pPr>
            <a:lvl3pPr>
              <a:defRPr>
                <a:solidFill>
                  <a:srgbClr val="2F5CEE"/>
                </a:solidFill>
              </a:defRPr>
            </a:lvl3pPr>
            <a:lvl4pPr>
              <a:defRPr>
                <a:solidFill>
                  <a:srgbClr val="2F5CEE"/>
                </a:solidFill>
              </a:defRPr>
            </a:lvl4pPr>
            <a:lvl5pPr>
              <a:defRPr>
                <a:solidFill>
                  <a:srgbClr val="2F5CEE"/>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18D0B862-6F5B-FA40-9B62-F5F43D3DD4C8}"/>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2F5CEE"/>
                </a:solidFill>
              </a:defRPr>
            </a:lvl1pPr>
          </a:lstStyle>
          <a:p>
            <a:fld id="{C145B74D-6A0D-CF46-9BFB-933D6D9953E9}" type="slidenum">
              <a:rPr lang="en-US" smtClean="0"/>
              <a:pPr/>
              <a:t>‹N°›</a:t>
            </a:fld>
            <a:endParaRPr lang="en-US" dirty="0"/>
          </a:p>
        </p:txBody>
      </p:sp>
      <p:pic>
        <p:nvPicPr>
          <p:cNvPr id="7" name="Graphic 6">
            <a:extLst>
              <a:ext uri="{FF2B5EF4-FFF2-40B4-BE49-F238E27FC236}">
                <a16:creationId xmlns:a16="http://schemas.microsoft.com/office/drawing/2014/main" id="{2F19B03C-C66B-D743-AED5-B138F080BC8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86420" y="6173788"/>
            <a:ext cx="1558305" cy="681037"/>
          </a:xfrm>
          <a:prstGeom prst="rect">
            <a:avLst/>
          </a:prstGeom>
        </p:spPr>
      </p:pic>
    </p:spTree>
    <p:extLst>
      <p:ext uri="{BB962C8B-B14F-4D97-AF65-F5344CB8AC3E}">
        <p14:creationId xmlns:p14="http://schemas.microsoft.com/office/powerpoint/2010/main" val="2189972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285A72D-F956-044F-B0BD-A9E641899508}"/>
              </a:ext>
            </a:extLst>
          </p:cNvPr>
          <p:cNvPicPr>
            <a:picLocks noChangeAspect="1"/>
          </p:cNvPicPr>
          <p:nvPr userDrawn="1"/>
        </p:nvPicPr>
        <p:blipFill rotWithShape="1">
          <a:blip r:embed="rId2"/>
          <a:srcRect t="53336" b="36733"/>
          <a:stretch/>
        </p:blipFill>
        <p:spPr>
          <a:xfrm>
            <a:off x="0" y="6176963"/>
            <a:ext cx="12192000" cy="681037"/>
          </a:xfrm>
          <a:prstGeom prst="rect">
            <a:avLst/>
          </a:prstGeom>
        </p:spPr>
      </p:pic>
      <p:sp>
        <p:nvSpPr>
          <p:cNvPr id="2" name="Title 1">
            <a:extLst>
              <a:ext uri="{FF2B5EF4-FFF2-40B4-BE49-F238E27FC236}">
                <a16:creationId xmlns:a16="http://schemas.microsoft.com/office/drawing/2014/main" id="{9B285319-A7C3-EA45-AD01-2C8B65D4C060}"/>
              </a:ext>
            </a:extLst>
          </p:cNvPr>
          <p:cNvSpPr>
            <a:spLocks noGrp="1"/>
          </p:cNvSpPr>
          <p:nvPr>
            <p:ph type="title"/>
          </p:nvPr>
        </p:nvSpPr>
        <p:spPr>
          <a:xfrm>
            <a:off x="838200" y="365125"/>
            <a:ext cx="10515600" cy="1325563"/>
          </a:xfrm>
          <a:prstGeom prst="rect">
            <a:avLst/>
          </a:prstGeom>
        </p:spPr>
        <p:txBody>
          <a:bodyPr/>
          <a:lstStyle>
            <a:lvl1pPr>
              <a:defRPr>
                <a:solidFill>
                  <a:srgbClr val="2F5CEE"/>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85AC1C5F-A19C-3B45-BE97-957BF8DD3582}"/>
              </a:ext>
            </a:extLst>
          </p:cNvPr>
          <p:cNvSpPr>
            <a:spLocks noGrp="1"/>
          </p:cNvSpPr>
          <p:nvPr>
            <p:ph sz="half" idx="1"/>
          </p:nvPr>
        </p:nvSpPr>
        <p:spPr>
          <a:xfrm>
            <a:off x="838200" y="1825625"/>
            <a:ext cx="5181600" cy="4351338"/>
          </a:xfrm>
        </p:spPr>
        <p:txBody>
          <a:bodyPr/>
          <a:lstStyle>
            <a:lvl1pPr>
              <a:defRPr>
                <a:solidFill>
                  <a:srgbClr val="2F5CEE"/>
                </a:solidFill>
              </a:defRPr>
            </a:lvl1pPr>
            <a:lvl2pPr>
              <a:defRPr>
                <a:solidFill>
                  <a:srgbClr val="2F5CEE"/>
                </a:solidFill>
              </a:defRPr>
            </a:lvl2pPr>
            <a:lvl3pPr>
              <a:defRPr>
                <a:solidFill>
                  <a:srgbClr val="2F5CEE"/>
                </a:solidFill>
              </a:defRPr>
            </a:lvl3pPr>
            <a:lvl4pPr>
              <a:defRPr>
                <a:solidFill>
                  <a:srgbClr val="2F5CEE"/>
                </a:solidFill>
              </a:defRPr>
            </a:lvl4pPr>
            <a:lvl5pPr>
              <a:defRPr>
                <a:solidFill>
                  <a:srgbClr val="2F5CEE"/>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DB4F8A80-DECD-0249-97F5-F9550D514CE0}"/>
              </a:ext>
            </a:extLst>
          </p:cNvPr>
          <p:cNvSpPr>
            <a:spLocks noGrp="1"/>
          </p:cNvSpPr>
          <p:nvPr>
            <p:ph sz="half" idx="2"/>
          </p:nvPr>
        </p:nvSpPr>
        <p:spPr>
          <a:xfrm>
            <a:off x="6172200" y="1825625"/>
            <a:ext cx="5181600" cy="4351338"/>
          </a:xfrm>
        </p:spPr>
        <p:txBody>
          <a:bodyPr/>
          <a:lstStyle>
            <a:lvl1pPr>
              <a:defRPr>
                <a:solidFill>
                  <a:srgbClr val="2F5CEE"/>
                </a:solidFill>
              </a:defRPr>
            </a:lvl1pPr>
            <a:lvl2pPr>
              <a:defRPr>
                <a:solidFill>
                  <a:srgbClr val="2F5CEE"/>
                </a:solidFill>
              </a:defRPr>
            </a:lvl2pPr>
            <a:lvl3pPr>
              <a:defRPr>
                <a:solidFill>
                  <a:srgbClr val="2F5CEE"/>
                </a:solidFill>
              </a:defRPr>
            </a:lvl3pPr>
            <a:lvl4pPr>
              <a:defRPr>
                <a:solidFill>
                  <a:srgbClr val="2F5CEE"/>
                </a:solidFill>
              </a:defRPr>
            </a:lvl4pPr>
            <a:lvl5pPr>
              <a:defRPr>
                <a:solidFill>
                  <a:srgbClr val="2F5CEE"/>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a:extLst>
              <a:ext uri="{FF2B5EF4-FFF2-40B4-BE49-F238E27FC236}">
                <a16:creationId xmlns:a16="http://schemas.microsoft.com/office/drawing/2014/main" id="{A8975772-7C50-BB42-8109-39AFFD42512C}"/>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2F5CEE"/>
                </a:solidFill>
              </a:defRPr>
            </a:lvl1pPr>
          </a:lstStyle>
          <a:p>
            <a:fld id="{C145B74D-6A0D-CF46-9BFB-933D6D9953E9}" type="slidenum">
              <a:rPr lang="en-US" smtClean="0"/>
              <a:pPr/>
              <a:t>‹N°›</a:t>
            </a:fld>
            <a:endParaRPr lang="en-US" dirty="0"/>
          </a:p>
        </p:txBody>
      </p:sp>
      <p:pic>
        <p:nvPicPr>
          <p:cNvPr id="8" name="Graphic 7">
            <a:extLst>
              <a:ext uri="{FF2B5EF4-FFF2-40B4-BE49-F238E27FC236}">
                <a16:creationId xmlns:a16="http://schemas.microsoft.com/office/drawing/2014/main" id="{7873877F-8937-5547-8917-ACFFAB47618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86420" y="6173788"/>
            <a:ext cx="1558305" cy="681037"/>
          </a:xfrm>
          <a:prstGeom prst="rect">
            <a:avLst/>
          </a:prstGeom>
        </p:spPr>
      </p:pic>
    </p:spTree>
    <p:extLst>
      <p:ext uri="{BB962C8B-B14F-4D97-AF65-F5344CB8AC3E}">
        <p14:creationId xmlns:p14="http://schemas.microsoft.com/office/powerpoint/2010/main" val="13017430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9AA7A55-9C27-A043-9FD2-63CFC2A6B4FB}"/>
              </a:ext>
            </a:extLst>
          </p:cNvPr>
          <p:cNvPicPr>
            <a:picLocks noChangeAspect="1"/>
          </p:cNvPicPr>
          <p:nvPr userDrawn="1"/>
        </p:nvPicPr>
        <p:blipFill rotWithShape="1">
          <a:blip r:embed="rId2"/>
          <a:srcRect t="53336" b="36733"/>
          <a:stretch/>
        </p:blipFill>
        <p:spPr>
          <a:xfrm>
            <a:off x="0" y="6176963"/>
            <a:ext cx="12192000" cy="681037"/>
          </a:xfrm>
          <a:prstGeom prst="rect">
            <a:avLst/>
          </a:prstGeom>
        </p:spPr>
      </p:pic>
      <p:sp>
        <p:nvSpPr>
          <p:cNvPr id="3" name="Content Placeholder 2">
            <a:extLst>
              <a:ext uri="{FF2B5EF4-FFF2-40B4-BE49-F238E27FC236}">
                <a16:creationId xmlns:a16="http://schemas.microsoft.com/office/drawing/2014/main" id="{85AC1C5F-A19C-3B45-BE97-957BF8DD3582}"/>
              </a:ext>
            </a:extLst>
          </p:cNvPr>
          <p:cNvSpPr>
            <a:spLocks noGrp="1"/>
          </p:cNvSpPr>
          <p:nvPr>
            <p:ph sz="half" idx="1"/>
          </p:nvPr>
        </p:nvSpPr>
        <p:spPr>
          <a:xfrm>
            <a:off x="838200" y="365125"/>
            <a:ext cx="5181600" cy="5811838"/>
          </a:xfrm>
        </p:spPr>
        <p:txBody>
          <a:bodyPr/>
          <a:lstStyle>
            <a:lvl1pPr>
              <a:defRPr>
                <a:solidFill>
                  <a:srgbClr val="2F5CEE"/>
                </a:solidFill>
              </a:defRPr>
            </a:lvl1pPr>
            <a:lvl2pPr>
              <a:defRPr>
                <a:solidFill>
                  <a:srgbClr val="2F5CEE"/>
                </a:solidFill>
              </a:defRPr>
            </a:lvl2pPr>
            <a:lvl3pPr>
              <a:defRPr>
                <a:solidFill>
                  <a:srgbClr val="2F5CEE"/>
                </a:solidFill>
              </a:defRPr>
            </a:lvl3pPr>
            <a:lvl4pPr>
              <a:defRPr>
                <a:solidFill>
                  <a:srgbClr val="2F5CEE"/>
                </a:solidFill>
              </a:defRPr>
            </a:lvl4pPr>
            <a:lvl5pPr>
              <a:defRPr>
                <a:solidFill>
                  <a:srgbClr val="2F5CEE"/>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DB4F8A80-DECD-0249-97F5-F9550D514CE0}"/>
              </a:ext>
            </a:extLst>
          </p:cNvPr>
          <p:cNvSpPr>
            <a:spLocks noGrp="1"/>
          </p:cNvSpPr>
          <p:nvPr>
            <p:ph sz="half" idx="2"/>
          </p:nvPr>
        </p:nvSpPr>
        <p:spPr>
          <a:xfrm>
            <a:off x="6172200" y="365125"/>
            <a:ext cx="5181600" cy="5811838"/>
          </a:xfrm>
        </p:spPr>
        <p:txBody>
          <a:bodyPr/>
          <a:lstStyle>
            <a:lvl1pPr>
              <a:defRPr>
                <a:solidFill>
                  <a:srgbClr val="2F5CEE"/>
                </a:solidFill>
              </a:defRPr>
            </a:lvl1pPr>
            <a:lvl2pPr>
              <a:defRPr>
                <a:solidFill>
                  <a:srgbClr val="2F5CEE"/>
                </a:solidFill>
              </a:defRPr>
            </a:lvl2pPr>
            <a:lvl3pPr>
              <a:defRPr>
                <a:solidFill>
                  <a:srgbClr val="2F5CEE"/>
                </a:solidFill>
              </a:defRPr>
            </a:lvl3pPr>
            <a:lvl4pPr>
              <a:defRPr>
                <a:solidFill>
                  <a:srgbClr val="2F5CEE"/>
                </a:solidFill>
              </a:defRPr>
            </a:lvl4pPr>
            <a:lvl5pPr>
              <a:defRPr>
                <a:solidFill>
                  <a:srgbClr val="2F5CEE"/>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a:extLst>
              <a:ext uri="{FF2B5EF4-FFF2-40B4-BE49-F238E27FC236}">
                <a16:creationId xmlns:a16="http://schemas.microsoft.com/office/drawing/2014/main" id="{A8975772-7C50-BB42-8109-39AFFD42512C}"/>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2F5CEE"/>
                </a:solidFill>
              </a:defRPr>
            </a:lvl1pPr>
          </a:lstStyle>
          <a:p>
            <a:fld id="{C145B74D-6A0D-CF46-9BFB-933D6D9953E9}" type="slidenum">
              <a:rPr lang="en-US" smtClean="0"/>
              <a:pPr/>
              <a:t>‹N°›</a:t>
            </a:fld>
            <a:endParaRPr lang="en-US" dirty="0"/>
          </a:p>
        </p:txBody>
      </p:sp>
      <p:pic>
        <p:nvPicPr>
          <p:cNvPr id="7" name="Graphic 6">
            <a:extLst>
              <a:ext uri="{FF2B5EF4-FFF2-40B4-BE49-F238E27FC236}">
                <a16:creationId xmlns:a16="http://schemas.microsoft.com/office/drawing/2014/main" id="{8F93F22D-DDC2-AB45-89FE-8F96906B031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86420" y="6173788"/>
            <a:ext cx="1558305" cy="681037"/>
          </a:xfrm>
          <a:prstGeom prst="rect">
            <a:avLst/>
          </a:prstGeom>
        </p:spPr>
      </p:pic>
    </p:spTree>
    <p:extLst>
      <p:ext uri="{BB962C8B-B14F-4D97-AF65-F5344CB8AC3E}">
        <p14:creationId xmlns:p14="http://schemas.microsoft.com/office/powerpoint/2010/main" val="20330991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F73CE6B-6AB0-E749-A595-F3A55AB75C05}"/>
              </a:ext>
            </a:extLst>
          </p:cNvPr>
          <p:cNvPicPr>
            <a:picLocks noChangeAspect="1"/>
          </p:cNvPicPr>
          <p:nvPr userDrawn="1"/>
        </p:nvPicPr>
        <p:blipFill rotWithShape="1">
          <a:blip r:embed="rId2"/>
          <a:srcRect t="53336" b="36733"/>
          <a:stretch/>
        </p:blipFill>
        <p:spPr>
          <a:xfrm>
            <a:off x="0" y="6176963"/>
            <a:ext cx="12192000" cy="681037"/>
          </a:xfrm>
          <a:prstGeom prst="rect">
            <a:avLst/>
          </a:prstGeom>
        </p:spPr>
      </p:pic>
      <p:sp>
        <p:nvSpPr>
          <p:cNvPr id="2" name="Title 1">
            <a:extLst>
              <a:ext uri="{FF2B5EF4-FFF2-40B4-BE49-F238E27FC236}">
                <a16:creationId xmlns:a16="http://schemas.microsoft.com/office/drawing/2014/main" id="{F8BF77FF-B294-EE41-9900-3A32826F5B1A}"/>
              </a:ext>
            </a:extLst>
          </p:cNvPr>
          <p:cNvSpPr>
            <a:spLocks noGrp="1"/>
          </p:cNvSpPr>
          <p:nvPr>
            <p:ph type="title"/>
          </p:nvPr>
        </p:nvSpPr>
        <p:spPr>
          <a:xfrm>
            <a:off x="838200" y="365125"/>
            <a:ext cx="10515600" cy="1325563"/>
          </a:xfrm>
          <a:prstGeom prst="rect">
            <a:avLst/>
          </a:prstGeom>
        </p:spPr>
        <p:txBody>
          <a:bodyPr/>
          <a:lstStyle>
            <a:lvl1pPr>
              <a:defRPr>
                <a:solidFill>
                  <a:srgbClr val="2F5CEE"/>
                </a:solidFill>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EA849B4A-93D8-684A-995C-13C182A03F72}"/>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2F5CEE"/>
                </a:solidFill>
              </a:defRPr>
            </a:lvl1pPr>
          </a:lstStyle>
          <a:p>
            <a:fld id="{C145B74D-6A0D-CF46-9BFB-933D6D9953E9}" type="slidenum">
              <a:rPr lang="en-US" smtClean="0"/>
              <a:pPr/>
              <a:t>‹N°›</a:t>
            </a:fld>
            <a:endParaRPr lang="en-US" dirty="0"/>
          </a:p>
        </p:txBody>
      </p:sp>
      <p:pic>
        <p:nvPicPr>
          <p:cNvPr id="9" name="Graphic 8">
            <a:extLst>
              <a:ext uri="{FF2B5EF4-FFF2-40B4-BE49-F238E27FC236}">
                <a16:creationId xmlns:a16="http://schemas.microsoft.com/office/drawing/2014/main" id="{8BD6FF40-F170-4440-ABB6-0546061682A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86420" y="6173788"/>
            <a:ext cx="1558305" cy="681037"/>
          </a:xfrm>
          <a:prstGeom prst="rect">
            <a:avLst/>
          </a:prstGeom>
        </p:spPr>
      </p:pic>
    </p:spTree>
    <p:extLst>
      <p:ext uri="{BB962C8B-B14F-4D97-AF65-F5344CB8AC3E}">
        <p14:creationId xmlns:p14="http://schemas.microsoft.com/office/powerpoint/2010/main" val="28986508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AE3F394-E717-8342-AD82-C4A0A1E4EFA5}"/>
              </a:ext>
            </a:extLst>
          </p:cNvPr>
          <p:cNvPicPr>
            <a:picLocks noChangeAspect="1"/>
          </p:cNvPicPr>
          <p:nvPr userDrawn="1"/>
        </p:nvPicPr>
        <p:blipFill rotWithShape="1">
          <a:blip r:embed="rId2"/>
          <a:srcRect t="53336" b="36733"/>
          <a:stretch/>
        </p:blipFill>
        <p:spPr>
          <a:xfrm>
            <a:off x="0" y="6176963"/>
            <a:ext cx="12192000" cy="681037"/>
          </a:xfrm>
          <a:prstGeom prst="rect">
            <a:avLst/>
          </a:prstGeom>
        </p:spPr>
      </p:pic>
      <p:sp>
        <p:nvSpPr>
          <p:cNvPr id="2" name="Title 1">
            <a:extLst>
              <a:ext uri="{FF2B5EF4-FFF2-40B4-BE49-F238E27FC236}">
                <a16:creationId xmlns:a16="http://schemas.microsoft.com/office/drawing/2014/main" id="{F5E787EC-D76A-9141-9C42-B6EBA1F8E299}"/>
              </a:ext>
            </a:extLst>
          </p:cNvPr>
          <p:cNvSpPr>
            <a:spLocks noGrp="1"/>
          </p:cNvSpPr>
          <p:nvPr>
            <p:ph type="title"/>
          </p:nvPr>
        </p:nvSpPr>
        <p:spPr>
          <a:xfrm>
            <a:off x="839788" y="365125"/>
            <a:ext cx="3932237" cy="1692275"/>
          </a:xfrm>
          <a:prstGeom prst="rect">
            <a:avLst/>
          </a:prstGeom>
        </p:spPr>
        <p:txBody>
          <a:bodyPr anchor="b">
            <a:noAutofit/>
          </a:bodyPr>
          <a:lstStyle>
            <a:lvl1pPr>
              <a:defRPr sz="4400">
                <a:solidFill>
                  <a:srgbClr val="2F5CEE"/>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CCFEEDE9-40E3-CF4A-8D98-406F56B9897B}"/>
              </a:ext>
            </a:extLst>
          </p:cNvPr>
          <p:cNvSpPr>
            <a:spLocks noGrp="1"/>
          </p:cNvSpPr>
          <p:nvPr>
            <p:ph type="pic" idx="1"/>
          </p:nvPr>
        </p:nvSpPr>
        <p:spPr>
          <a:xfrm>
            <a:off x="5183188" y="365125"/>
            <a:ext cx="6172200" cy="54959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D5DF323A-7EAB-404C-9F38-1945F1356B0C}"/>
              </a:ext>
            </a:extLst>
          </p:cNvPr>
          <p:cNvSpPr>
            <a:spLocks noGrp="1"/>
          </p:cNvSpPr>
          <p:nvPr>
            <p:ph type="body" sz="half" idx="2"/>
          </p:nvPr>
        </p:nvSpPr>
        <p:spPr>
          <a:xfrm>
            <a:off x="839788" y="2057400"/>
            <a:ext cx="3932237" cy="3811588"/>
          </a:xfrm>
        </p:spPr>
        <p:txBody>
          <a:bodyPr>
            <a:normAutofit/>
          </a:bodyPr>
          <a:lstStyle>
            <a:lvl1pPr marL="0" indent="0">
              <a:buNone/>
              <a:defRPr sz="2800">
                <a:solidFill>
                  <a:srgbClr val="2F5CEE"/>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9" name="Slide Number Placeholder 5">
            <a:extLst>
              <a:ext uri="{FF2B5EF4-FFF2-40B4-BE49-F238E27FC236}">
                <a16:creationId xmlns:a16="http://schemas.microsoft.com/office/drawing/2014/main" id="{2D221063-8204-3746-A2CB-F6F7C4043DF1}"/>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2F5CEE"/>
                </a:solidFill>
              </a:defRPr>
            </a:lvl1pPr>
          </a:lstStyle>
          <a:p>
            <a:fld id="{C145B74D-6A0D-CF46-9BFB-933D6D9953E9}" type="slidenum">
              <a:rPr lang="en-US" smtClean="0"/>
              <a:pPr/>
              <a:t>‹N°›</a:t>
            </a:fld>
            <a:endParaRPr lang="en-US" dirty="0"/>
          </a:p>
        </p:txBody>
      </p:sp>
      <p:pic>
        <p:nvPicPr>
          <p:cNvPr id="8" name="Graphic 7">
            <a:extLst>
              <a:ext uri="{FF2B5EF4-FFF2-40B4-BE49-F238E27FC236}">
                <a16:creationId xmlns:a16="http://schemas.microsoft.com/office/drawing/2014/main" id="{C41F2A76-EA04-3641-AF52-880551056AA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86420" y="6173788"/>
            <a:ext cx="1558305" cy="681037"/>
          </a:xfrm>
          <a:prstGeom prst="rect">
            <a:avLst/>
          </a:prstGeom>
        </p:spPr>
      </p:pic>
    </p:spTree>
    <p:extLst>
      <p:ext uri="{BB962C8B-B14F-4D97-AF65-F5344CB8AC3E}">
        <p14:creationId xmlns:p14="http://schemas.microsoft.com/office/powerpoint/2010/main" val="3257551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Inver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AE3F394-E717-8342-AD82-C4A0A1E4EFA5}"/>
              </a:ext>
            </a:extLst>
          </p:cNvPr>
          <p:cNvPicPr>
            <a:picLocks noChangeAspect="1"/>
          </p:cNvPicPr>
          <p:nvPr userDrawn="1"/>
        </p:nvPicPr>
        <p:blipFill rotWithShape="1">
          <a:blip r:embed="rId2"/>
          <a:srcRect t="53336" b="36733"/>
          <a:stretch/>
        </p:blipFill>
        <p:spPr>
          <a:xfrm>
            <a:off x="0" y="6176963"/>
            <a:ext cx="12192000" cy="681037"/>
          </a:xfrm>
          <a:prstGeom prst="rect">
            <a:avLst/>
          </a:prstGeom>
        </p:spPr>
      </p:pic>
      <p:sp>
        <p:nvSpPr>
          <p:cNvPr id="2" name="Title 1">
            <a:extLst>
              <a:ext uri="{FF2B5EF4-FFF2-40B4-BE49-F238E27FC236}">
                <a16:creationId xmlns:a16="http://schemas.microsoft.com/office/drawing/2014/main" id="{F5E787EC-D76A-9141-9C42-B6EBA1F8E299}"/>
              </a:ext>
            </a:extLst>
          </p:cNvPr>
          <p:cNvSpPr>
            <a:spLocks noGrp="1"/>
          </p:cNvSpPr>
          <p:nvPr>
            <p:ph type="title"/>
          </p:nvPr>
        </p:nvSpPr>
        <p:spPr>
          <a:xfrm>
            <a:off x="7421563" y="365125"/>
            <a:ext cx="3932237" cy="1692275"/>
          </a:xfrm>
          <a:prstGeom prst="rect">
            <a:avLst/>
          </a:prstGeom>
        </p:spPr>
        <p:txBody>
          <a:bodyPr anchor="b">
            <a:noAutofit/>
          </a:bodyPr>
          <a:lstStyle>
            <a:lvl1pPr>
              <a:defRPr sz="4400">
                <a:solidFill>
                  <a:srgbClr val="2F5CEE"/>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CCFEEDE9-40E3-CF4A-8D98-406F56B9897B}"/>
              </a:ext>
            </a:extLst>
          </p:cNvPr>
          <p:cNvSpPr>
            <a:spLocks noGrp="1"/>
          </p:cNvSpPr>
          <p:nvPr>
            <p:ph type="pic" idx="1"/>
          </p:nvPr>
        </p:nvSpPr>
        <p:spPr>
          <a:xfrm>
            <a:off x="838200" y="365125"/>
            <a:ext cx="6172200" cy="54959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5DF323A-7EAB-404C-9F38-1945F1356B0C}"/>
              </a:ext>
            </a:extLst>
          </p:cNvPr>
          <p:cNvSpPr>
            <a:spLocks noGrp="1"/>
          </p:cNvSpPr>
          <p:nvPr>
            <p:ph type="body" sz="half" idx="2"/>
          </p:nvPr>
        </p:nvSpPr>
        <p:spPr>
          <a:xfrm>
            <a:off x="7421563" y="2057400"/>
            <a:ext cx="3932237" cy="3811588"/>
          </a:xfrm>
        </p:spPr>
        <p:txBody>
          <a:bodyPr>
            <a:normAutofit/>
          </a:bodyPr>
          <a:lstStyle>
            <a:lvl1pPr marL="0" indent="0">
              <a:buNone/>
              <a:defRPr sz="2800">
                <a:solidFill>
                  <a:srgbClr val="2F5CEE"/>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9" name="Slide Number Placeholder 5">
            <a:extLst>
              <a:ext uri="{FF2B5EF4-FFF2-40B4-BE49-F238E27FC236}">
                <a16:creationId xmlns:a16="http://schemas.microsoft.com/office/drawing/2014/main" id="{2D221063-8204-3746-A2CB-F6F7C4043DF1}"/>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2F5CEE"/>
                </a:solidFill>
              </a:defRPr>
            </a:lvl1pPr>
          </a:lstStyle>
          <a:p>
            <a:fld id="{C145B74D-6A0D-CF46-9BFB-933D6D9953E9}" type="slidenum">
              <a:rPr lang="en-US" smtClean="0"/>
              <a:pPr/>
              <a:t>‹N°›</a:t>
            </a:fld>
            <a:endParaRPr lang="en-US" dirty="0"/>
          </a:p>
        </p:txBody>
      </p:sp>
      <p:pic>
        <p:nvPicPr>
          <p:cNvPr id="8" name="Graphic 7">
            <a:extLst>
              <a:ext uri="{FF2B5EF4-FFF2-40B4-BE49-F238E27FC236}">
                <a16:creationId xmlns:a16="http://schemas.microsoft.com/office/drawing/2014/main" id="{17AD42B7-E6AB-7249-90D5-3008A01A4C0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86420" y="6173788"/>
            <a:ext cx="1558305" cy="681037"/>
          </a:xfrm>
          <a:prstGeom prst="rect">
            <a:avLst/>
          </a:prstGeom>
        </p:spPr>
      </p:pic>
    </p:spTree>
    <p:extLst>
      <p:ext uri="{BB962C8B-B14F-4D97-AF65-F5344CB8AC3E}">
        <p14:creationId xmlns:p14="http://schemas.microsoft.com/office/powerpoint/2010/main" val="20639206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with Caption and textur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07DD380-F20F-4946-BFF5-C7DA90F98D62}"/>
              </a:ext>
            </a:extLst>
          </p:cNvPr>
          <p:cNvPicPr>
            <a:picLocks noChangeAspect="1"/>
          </p:cNvPicPr>
          <p:nvPr userDrawn="1"/>
        </p:nvPicPr>
        <p:blipFill rotWithShape="1">
          <a:blip r:embed="rId2"/>
          <a:srcRect l="13478" r="57147"/>
          <a:stretch/>
        </p:blipFill>
        <p:spPr>
          <a:xfrm>
            <a:off x="8610600" y="0"/>
            <a:ext cx="3581400" cy="6858000"/>
          </a:xfrm>
          <a:prstGeom prst="rect">
            <a:avLst/>
          </a:prstGeom>
        </p:spPr>
      </p:pic>
      <p:sp>
        <p:nvSpPr>
          <p:cNvPr id="9" name="Slide Number Placeholder 5">
            <a:extLst>
              <a:ext uri="{FF2B5EF4-FFF2-40B4-BE49-F238E27FC236}">
                <a16:creationId xmlns:a16="http://schemas.microsoft.com/office/drawing/2014/main" id="{2D221063-8204-3746-A2CB-F6F7C4043DF1}"/>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2F5CEE"/>
                </a:solidFill>
              </a:defRPr>
            </a:lvl1pPr>
          </a:lstStyle>
          <a:p>
            <a:fld id="{C145B74D-6A0D-CF46-9BFB-933D6D9953E9}" type="slidenum">
              <a:rPr lang="en-US" smtClean="0"/>
              <a:pPr/>
              <a:t>‹N°›</a:t>
            </a:fld>
            <a:endParaRPr lang="en-US" dirty="0"/>
          </a:p>
        </p:txBody>
      </p:sp>
      <p:sp>
        <p:nvSpPr>
          <p:cNvPr id="11" name="Title 1">
            <a:extLst>
              <a:ext uri="{FF2B5EF4-FFF2-40B4-BE49-F238E27FC236}">
                <a16:creationId xmlns:a16="http://schemas.microsoft.com/office/drawing/2014/main" id="{7A8B648A-BC6E-6244-AF71-D5F71382EE5A}"/>
              </a:ext>
            </a:extLst>
          </p:cNvPr>
          <p:cNvSpPr>
            <a:spLocks noGrp="1"/>
          </p:cNvSpPr>
          <p:nvPr>
            <p:ph type="title"/>
          </p:nvPr>
        </p:nvSpPr>
        <p:spPr>
          <a:xfrm>
            <a:off x="839788" y="365125"/>
            <a:ext cx="3932237" cy="1692275"/>
          </a:xfrm>
          <a:prstGeom prst="rect">
            <a:avLst/>
          </a:prstGeom>
        </p:spPr>
        <p:txBody>
          <a:bodyPr anchor="b">
            <a:noAutofit/>
          </a:bodyPr>
          <a:lstStyle>
            <a:lvl1pPr>
              <a:defRPr sz="4400">
                <a:solidFill>
                  <a:srgbClr val="2F5CEE"/>
                </a:solidFill>
              </a:defRPr>
            </a:lvl1pPr>
          </a:lstStyle>
          <a:p>
            <a:r>
              <a:rPr lang="en-US" dirty="0"/>
              <a:t>Click to edit Master title style</a:t>
            </a:r>
          </a:p>
        </p:txBody>
      </p:sp>
      <p:sp>
        <p:nvSpPr>
          <p:cNvPr id="12" name="Picture Placeholder 2">
            <a:extLst>
              <a:ext uri="{FF2B5EF4-FFF2-40B4-BE49-F238E27FC236}">
                <a16:creationId xmlns:a16="http://schemas.microsoft.com/office/drawing/2014/main" id="{3691ED78-3374-214F-943A-7CDC74DAA0D5}"/>
              </a:ext>
            </a:extLst>
          </p:cNvPr>
          <p:cNvSpPr>
            <a:spLocks noGrp="1"/>
          </p:cNvSpPr>
          <p:nvPr>
            <p:ph type="pic" idx="1"/>
          </p:nvPr>
        </p:nvSpPr>
        <p:spPr>
          <a:xfrm>
            <a:off x="5183188" y="365125"/>
            <a:ext cx="6172200" cy="54959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3" name="Text Placeholder 3">
            <a:extLst>
              <a:ext uri="{FF2B5EF4-FFF2-40B4-BE49-F238E27FC236}">
                <a16:creationId xmlns:a16="http://schemas.microsoft.com/office/drawing/2014/main" id="{D77B82B2-A85F-0345-970F-0FA817B986F5}"/>
              </a:ext>
            </a:extLst>
          </p:cNvPr>
          <p:cNvSpPr>
            <a:spLocks noGrp="1"/>
          </p:cNvSpPr>
          <p:nvPr>
            <p:ph type="body" sz="half" idx="2"/>
          </p:nvPr>
        </p:nvSpPr>
        <p:spPr>
          <a:xfrm>
            <a:off x="839788" y="2057400"/>
            <a:ext cx="3932237" cy="3811588"/>
          </a:xfrm>
        </p:spPr>
        <p:txBody>
          <a:bodyPr>
            <a:normAutofit/>
          </a:bodyPr>
          <a:lstStyle>
            <a:lvl1pPr marL="0" indent="0">
              <a:buNone/>
              <a:defRPr sz="2800">
                <a:solidFill>
                  <a:srgbClr val="2F5CEE"/>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pic>
        <p:nvPicPr>
          <p:cNvPr id="8" name="Graphic 7">
            <a:extLst>
              <a:ext uri="{FF2B5EF4-FFF2-40B4-BE49-F238E27FC236}">
                <a16:creationId xmlns:a16="http://schemas.microsoft.com/office/drawing/2014/main" id="{DB87729E-993A-294A-BBB8-F6D1D38D021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86420" y="6173788"/>
            <a:ext cx="1558305" cy="681037"/>
          </a:xfrm>
          <a:prstGeom prst="rect">
            <a:avLst/>
          </a:prstGeom>
        </p:spPr>
      </p:pic>
    </p:spTree>
    <p:extLst>
      <p:ext uri="{BB962C8B-B14F-4D97-AF65-F5344CB8AC3E}">
        <p14:creationId xmlns:p14="http://schemas.microsoft.com/office/powerpoint/2010/main" val="7127961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with Caption texture inver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07DD380-F20F-4946-BFF5-C7DA90F98D62}"/>
              </a:ext>
            </a:extLst>
          </p:cNvPr>
          <p:cNvPicPr>
            <a:picLocks noChangeAspect="1"/>
          </p:cNvPicPr>
          <p:nvPr userDrawn="1"/>
        </p:nvPicPr>
        <p:blipFill rotWithShape="1">
          <a:blip r:embed="rId2"/>
          <a:srcRect l="13478" r="57147"/>
          <a:stretch/>
        </p:blipFill>
        <p:spPr>
          <a:xfrm>
            <a:off x="1" y="0"/>
            <a:ext cx="3581400" cy="6858000"/>
          </a:xfrm>
          <a:prstGeom prst="rect">
            <a:avLst/>
          </a:prstGeom>
        </p:spPr>
      </p:pic>
      <p:sp>
        <p:nvSpPr>
          <p:cNvPr id="9" name="Slide Number Placeholder 5">
            <a:extLst>
              <a:ext uri="{FF2B5EF4-FFF2-40B4-BE49-F238E27FC236}">
                <a16:creationId xmlns:a16="http://schemas.microsoft.com/office/drawing/2014/main" id="{2D221063-8204-3746-A2CB-F6F7C4043DF1}"/>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2F5CEE"/>
                </a:solidFill>
              </a:defRPr>
            </a:lvl1pPr>
          </a:lstStyle>
          <a:p>
            <a:fld id="{C145B74D-6A0D-CF46-9BFB-933D6D9953E9}" type="slidenum">
              <a:rPr lang="en-US" smtClean="0"/>
              <a:pPr/>
              <a:t>‹N°›</a:t>
            </a:fld>
            <a:endParaRPr lang="en-US" dirty="0"/>
          </a:p>
        </p:txBody>
      </p:sp>
      <p:sp>
        <p:nvSpPr>
          <p:cNvPr id="11" name="Title 1">
            <a:extLst>
              <a:ext uri="{FF2B5EF4-FFF2-40B4-BE49-F238E27FC236}">
                <a16:creationId xmlns:a16="http://schemas.microsoft.com/office/drawing/2014/main" id="{7A8B648A-BC6E-6244-AF71-D5F71382EE5A}"/>
              </a:ext>
            </a:extLst>
          </p:cNvPr>
          <p:cNvSpPr>
            <a:spLocks noGrp="1"/>
          </p:cNvSpPr>
          <p:nvPr>
            <p:ph type="title"/>
          </p:nvPr>
        </p:nvSpPr>
        <p:spPr>
          <a:xfrm>
            <a:off x="7421563" y="365125"/>
            <a:ext cx="3932237" cy="1692275"/>
          </a:xfrm>
          <a:prstGeom prst="rect">
            <a:avLst/>
          </a:prstGeom>
        </p:spPr>
        <p:txBody>
          <a:bodyPr anchor="b">
            <a:noAutofit/>
          </a:bodyPr>
          <a:lstStyle>
            <a:lvl1pPr>
              <a:defRPr sz="4400">
                <a:solidFill>
                  <a:srgbClr val="2F5CEE"/>
                </a:solidFill>
              </a:defRPr>
            </a:lvl1pPr>
          </a:lstStyle>
          <a:p>
            <a:r>
              <a:rPr lang="en-US" dirty="0"/>
              <a:t>Click to edit Master title style</a:t>
            </a:r>
          </a:p>
        </p:txBody>
      </p:sp>
      <p:sp>
        <p:nvSpPr>
          <p:cNvPr id="12" name="Picture Placeholder 2">
            <a:extLst>
              <a:ext uri="{FF2B5EF4-FFF2-40B4-BE49-F238E27FC236}">
                <a16:creationId xmlns:a16="http://schemas.microsoft.com/office/drawing/2014/main" id="{3691ED78-3374-214F-943A-7CDC74DAA0D5}"/>
              </a:ext>
            </a:extLst>
          </p:cNvPr>
          <p:cNvSpPr>
            <a:spLocks noGrp="1"/>
          </p:cNvSpPr>
          <p:nvPr>
            <p:ph type="pic" idx="1"/>
          </p:nvPr>
        </p:nvSpPr>
        <p:spPr>
          <a:xfrm>
            <a:off x="838200" y="365125"/>
            <a:ext cx="6172200" cy="54959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3" name="Text Placeholder 3">
            <a:extLst>
              <a:ext uri="{FF2B5EF4-FFF2-40B4-BE49-F238E27FC236}">
                <a16:creationId xmlns:a16="http://schemas.microsoft.com/office/drawing/2014/main" id="{D77B82B2-A85F-0345-970F-0FA817B986F5}"/>
              </a:ext>
            </a:extLst>
          </p:cNvPr>
          <p:cNvSpPr>
            <a:spLocks noGrp="1"/>
          </p:cNvSpPr>
          <p:nvPr>
            <p:ph type="body" sz="half" idx="2"/>
          </p:nvPr>
        </p:nvSpPr>
        <p:spPr>
          <a:xfrm>
            <a:off x="7421563" y="2057400"/>
            <a:ext cx="3932237" cy="3811588"/>
          </a:xfrm>
        </p:spPr>
        <p:txBody>
          <a:bodyPr>
            <a:normAutofit/>
          </a:bodyPr>
          <a:lstStyle>
            <a:lvl1pPr marL="0" indent="0">
              <a:buNone/>
              <a:defRPr sz="2800">
                <a:solidFill>
                  <a:srgbClr val="2F5CEE"/>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pic>
        <p:nvPicPr>
          <p:cNvPr id="8" name="Graphic 7">
            <a:extLst>
              <a:ext uri="{FF2B5EF4-FFF2-40B4-BE49-F238E27FC236}">
                <a16:creationId xmlns:a16="http://schemas.microsoft.com/office/drawing/2014/main" id="{3E33C66C-D91C-974D-8A92-97E66833040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86420" y="6173788"/>
            <a:ext cx="1558305" cy="681037"/>
          </a:xfrm>
          <a:prstGeom prst="rect">
            <a:avLst/>
          </a:prstGeom>
        </p:spPr>
      </p:pic>
    </p:spTree>
    <p:extLst>
      <p:ext uri="{BB962C8B-B14F-4D97-AF65-F5344CB8AC3E}">
        <p14:creationId xmlns:p14="http://schemas.microsoft.com/office/powerpoint/2010/main" val="200532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Hors-Piste Blue">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6DA3FDB-9CF0-9049-9642-294687D95DC9}"/>
              </a:ext>
            </a:extLst>
          </p:cNvPr>
          <p:cNvSpPr txBox="1"/>
          <p:nvPr userDrawn="1"/>
        </p:nvSpPr>
        <p:spPr>
          <a:xfrm>
            <a:off x="1828800" y="6508376"/>
            <a:ext cx="184731" cy="369332"/>
          </a:xfrm>
          <a:prstGeom prst="rect">
            <a:avLst/>
          </a:prstGeom>
          <a:noFill/>
        </p:spPr>
        <p:txBody>
          <a:bodyPr wrap="none" rtlCol="0">
            <a:spAutoFit/>
          </a:bodyPr>
          <a:lstStyle/>
          <a:p>
            <a:endParaRPr lang="en-US" dirty="0"/>
          </a:p>
        </p:txBody>
      </p:sp>
      <p:pic>
        <p:nvPicPr>
          <p:cNvPr id="3" name="Picture 2">
            <a:extLst>
              <a:ext uri="{FF2B5EF4-FFF2-40B4-BE49-F238E27FC236}">
                <a16:creationId xmlns:a16="http://schemas.microsoft.com/office/drawing/2014/main" id="{DEBD4C8A-85D4-5043-BEF5-8A2D534C729B}"/>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5474028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1_Icons">
    <p:spTree>
      <p:nvGrpSpPr>
        <p:cNvPr id="1" name=""/>
        <p:cNvGrpSpPr/>
        <p:nvPr/>
      </p:nvGrpSpPr>
      <p:grpSpPr>
        <a:xfrm>
          <a:off x="0" y="0"/>
          <a:ext cx="0" cy="0"/>
          <a:chOff x="0" y="0"/>
          <a:chExt cx="0" cy="0"/>
        </a:xfrm>
      </p:grpSpPr>
      <p:pic>
        <p:nvPicPr>
          <p:cNvPr id="250" name="Graphic 249">
            <a:extLst>
              <a:ext uri="{FF2B5EF4-FFF2-40B4-BE49-F238E27FC236}">
                <a16:creationId xmlns:a16="http://schemas.microsoft.com/office/drawing/2014/main" id="{4C235A39-4C0A-5C46-A282-E8CFC79913F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304129" y="4311366"/>
            <a:ext cx="720000" cy="720000"/>
          </a:xfrm>
          <a:prstGeom prst="rect">
            <a:avLst/>
          </a:prstGeom>
        </p:spPr>
      </p:pic>
      <p:pic>
        <p:nvPicPr>
          <p:cNvPr id="252" name="Graphic 251">
            <a:extLst>
              <a:ext uri="{FF2B5EF4-FFF2-40B4-BE49-F238E27FC236}">
                <a16:creationId xmlns:a16="http://schemas.microsoft.com/office/drawing/2014/main" id="{4503AF7B-36B3-664D-8EF6-DA145CD248F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494405" y="4311366"/>
            <a:ext cx="720000" cy="720000"/>
          </a:xfrm>
          <a:prstGeom prst="rect">
            <a:avLst/>
          </a:prstGeom>
        </p:spPr>
      </p:pic>
      <p:pic>
        <p:nvPicPr>
          <p:cNvPr id="254" name="Graphic 253">
            <a:extLst>
              <a:ext uri="{FF2B5EF4-FFF2-40B4-BE49-F238E27FC236}">
                <a16:creationId xmlns:a16="http://schemas.microsoft.com/office/drawing/2014/main" id="{FE660C18-B577-314F-80F6-589EDC4EF763}"/>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4658177" y="4311366"/>
            <a:ext cx="720000" cy="720000"/>
          </a:xfrm>
          <a:prstGeom prst="rect">
            <a:avLst/>
          </a:prstGeom>
        </p:spPr>
      </p:pic>
      <p:pic>
        <p:nvPicPr>
          <p:cNvPr id="256" name="Graphic 255">
            <a:extLst>
              <a:ext uri="{FF2B5EF4-FFF2-40B4-BE49-F238E27FC236}">
                <a16:creationId xmlns:a16="http://schemas.microsoft.com/office/drawing/2014/main" id="{ACF60A9D-9A27-A447-A681-753735C8BA46}"/>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2799204" y="4311366"/>
            <a:ext cx="720000" cy="720000"/>
          </a:xfrm>
          <a:prstGeom prst="rect">
            <a:avLst/>
          </a:prstGeom>
        </p:spPr>
      </p:pic>
      <p:pic>
        <p:nvPicPr>
          <p:cNvPr id="258" name="Graphic 257">
            <a:extLst>
              <a:ext uri="{FF2B5EF4-FFF2-40B4-BE49-F238E27FC236}">
                <a16:creationId xmlns:a16="http://schemas.microsoft.com/office/drawing/2014/main" id="{2F4B4CF8-21F7-704C-9582-0DE788BD6932}"/>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8304129" y="3230218"/>
            <a:ext cx="720000" cy="720000"/>
          </a:xfrm>
          <a:prstGeom prst="rect">
            <a:avLst/>
          </a:prstGeom>
        </p:spPr>
      </p:pic>
      <p:pic>
        <p:nvPicPr>
          <p:cNvPr id="260" name="Graphic 259">
            <a:extLst>
              <a:ext uri="{FF2B5EF4-FFF2-40B4-BE49-F238E27FC236}">
                <a16:creationId xmlns:a16="http://schemas.microsoft.com/office/drawing/2014/main" id="{AF66BA95-875E-C541-BFA4-98589FE26A2A}"/>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6481153" y="3230218"/>
            <a:ext cx="720000" cy="720000"/>
          </a:xfrm>
          <a:prstGeom prst="rect">
            <a:avLst/>
          </a:prstGeom>
        </p:spPr>
      </p:pic>
      <p:pic>
        <p:nvPicPr>
          <p:cNvPr id="262" name="Graphic 261">
            <a:extLst>
              <a:ext uri="{FF2B5EF4-FFF2-40B4-BE49-F238E27FC236}">
                <a16:creationId xmlns:a16="http://schemas.microsoft.com/office/drawing/2014/main" id="{783A8F80-503E-B148-8616-8C7220A1DB6F}"/>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4658177" y="3230218"/>
            <a:ext cx="720000" cy="720000"/>
          </a:xfrm>
          <a:prstGeom prst="rect">
            <a:avLst/>
          </a:prstGeom>
        </p:spPr>
      </p:pic>
      <p:pic>
        <p:nvPicPr>
          <p:cNvPr id="264" name="Graphic 263">
            <a:extLst>
              <a:ext uri="{FF2B5EF4-FFF2-40B4-BE49-F238E27FC236}">
                <a16:creationId xmlns:a16="http://schemas.microsoft.com/office/drawing/2014/main" id="{871E8B32-0775-AA4A-94A9-B2A1C629C3F4}"/>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2799204" y="3230218"/>
            <a:ext cx="720000" cy="720000"/>
          </a:xfrm>
          <a:prstGeom prst="rect">
            <a:avLst/>
          </a:prstGeom>
        </p:spPr>
      </p:pic>
      <p:pic>
        <p:nvPicPr>
          <p:cNvPr id="266" name="Graphic 265">
            <a:extLst>
              <a:ext uri="{FF2B5EF4-FFF2-40B4-BE49-F238E27FC236}">
                <a16:creationId xmlns:a16="http://schemas.microsoft.com/office/drawing/2014/main" id="{B7B6931D-FAC8-A944-B91D-314F02A7F7FC}"/>
              </a:ext>
            </a:extLst>
          </p:cNvPr>
          <p:cNvPicPr>
            <a:picLocks noChangeAspect="1"/>
          </p:cNvPicPr>
          <p:nvPr userDrawn="1"/>
        </p:nvPicPr>
        <p:blipFill>
          <a:blip r:embed="rId18">
            <a:extLst>
              <a:ext uri="{96DAC541-7B7A-43D3-8B79-37D633B846F1}">
                <asvg:svgBlip xmlns:asvg="http://schemas.microsoft.com/office/drawing/2016/SVG/main" r:embed="rId19"/>
              </a:ext>
            </a:extLst>
          </a:blip>
          <a:stretch>
            <a:fillRect/>
          </a:stretch>
        </p:blipFill>
        <p:spPr>
          <a:xfrm>
            <a:off x="2799204" y="5392514"/>
            <a:ext cx="720000" cy="720000"/>
          </a:xfrm>
          <a:prstGeom prst="rect">
            <a:avLst/>
          </a:prstGeom>
        </p:spPr>
      </p:pic>
      <p:pic>
        <p:nvPicPr>
          <p:cNvPr id="270" name="Graphic 269">
            <a:extLst>
              <a:ext uri="{FF2B5EF4-FFF2-40B4-BE49-F238E27FC236}">
                <a16:creationId xmlns:a16="http://schemas.microsoft.com/office/drawing/2014/main" id="{A5CB98A2-6538-7743-A938-15A1AE46271B}"/>
              </a:ext>
            </a:extLst>
          </p:cNvPr>
          <p:cNvPicPr>
            <a:picLocks noChangeAspect="1"/>
          </p:cNvPicPr>
          <p:nvPr userDrawn="1"/>
        </p:nvPicPr>
        <p:blipFill>
          <a:blip r:embed="rId20">
            <a:extLst>
              <a:ext uri="{96DAC541-7B7A-43D3-8B79-37D633B846F1}">
                <asvg:svgBlip xmlns:asvg="http://schemas.microsoft.com/office/drawing/2016/SVG/main" r:embed="rId21"/>
              </a:ext>
            </a:extLst>
          </a:blip>
          <a:stretch>
            <a:fillRect/>
          </a:stretch>
        </p:blipFill>
        <p:spPr>
          <a:xfrm>
            <a:off x="4658177" y="5392514"/>
            <a:ext cx="720000" cy="720000"/>
          </a:xfrm>
          <a:prstGeom prst="rect">
            <a:avLst/>
          </a:prstGeom>
        </p:spPr>
      </p:pic>
      <p:pic>
        <p:nvPicPr>
          <p:cNvPr id="272" name="Graphic 271">
            <a:extLst>
              <a:ext uri="{FF2B5EF4-FFF2-40B4-BE49-F238E27FC236}">
                <a16:creationId xmlns:a16="http://schemas.microsoft.com/office/drawing/2014/main" id="{A8529D77-8C54-BC46-849B-25B4EC1AB353}"/>
              </a:ext>
            </a:extLst>
          </p:cNvPr>
          <p:cNvPicPr>
            <a:picLocks noChangeAspect="1"/>
          </p:cNvPicPr>
          <p:nvPr userDrawn="1"/>
        </p:nvPicPr>
        <p:blipFill>
          <a:blip r:embed="rId22">
            <a:extLst>
              <a:ext uri="{96DAC541-7B7A-43D3-8B79-37D633B846F1}">
                <asvg:svgBlip xmlns:asvg="http://schemas.microsoft.com/office/drawing/2016/SVG/main" r:embed="rId23"/>
              </a:ext>
            </a:extLst>
          </a:blip>
          <a:stretch>
            <a:fillRect/>
          </a:stretch>
        </p:blipFill>
        <p:spPr>
          <a:xfrm>
            <a:off x="6481153" y="5356514"/>
            <a:ext cx="720000" cy="720000"/>
          </a:xfrm>
          <a:prstGeom prst="rect">
            <a:avLst/>
          </a:prstGeom>
        </p:spPr>
      </p:pic>
      <p:pic>
        <p:nvPicPr>
          <p:cNvPr id="274" name="Graphic 273">
            <a:extLst>
              <a:ext uri="{FF2B5EF4-FFF2-40B4-BE49-F238E27FC236}">
                <a16:creationId xmlns:a16="http://schemas.microsoft.com/office/drawing/2014/main" id="{40EF11EA-A3F4-0646-87B7-F220550C9FAA}"/>
              </a:ext>
            </a:extLst>
          </p:cNvPr>
          <p:cNvPicPr>
            <a:picLocks noChangeAspect="1"/>
          </p:cNvPicPr>
          <p:nvPr userDrawn="1"/>
        </p:nvPicPr>
        <p:blipFill>
          <a:blip r:embed="rId24">
            <a:extLst>
              <a:ext uri="{96DAC541-7B7A-43D3-8B79-37D633B846F1}">
                <asvg:svgBlip xmlns:asvg="http://schemas.microsoft.com/office/drawing/2016/SVG/main" r:embed="rId25"/>
              </a:ext>
            </a:extLst>
          </a:blip>
          <a:stretch>
            <a:fillRect/>
          </a:stretch>
        </p:blipFill>
        <p:spPr>
          <a:xfrm>
            <a:off x="8304129" y="5392514"/>
            <a:ext cx="720000" cy="720000"/>
          </a:xfrm>
          <a:prstGeom prst="rect">
            <a:avLst/>
          </a:prstGeom>
        </p:spPr>
      </p:pic>
      <p:pic>
        <p:nvPicPr>
          <p:cNvPr id="276" name="Graphic 275">
            <a:extLst>
              <a:ext uri="{FF2B5EF4-FFF2-40B4-BE49-F238E27FC236}">
                <a16:creationId xmlns:a16="http://schemas.microsoft.com/office/drawing/2014/main" id="{CD4119E3-C2C1-EB4B-A25C-8AF07D0B3327}"/>
              </a:ext>
            </a:extLst>
          </p:cNvPr>
          <p:cNvPicPr>
            <a:picLocks noChangeAspect="1"/>
          </p:cNvPicPr>
          <p:nvPr userDrawn="1"/>
        </p:nvPicPr>
        <p:blipFill>
          <a:blip r:embed="rId26">
            <a:extLst>
              <a:ext uri="{96DAC541-7B7A-43D3-8B79-37D633B846F1}">
                <asvg:svgBlip xmlns:asvg="http://schemas.microsoft.com/office/drawing/2016/SVG/main" r:embed="rId27"/>
              </a:ext>
            </a:extLst>
          </a:blip>
          <a:stretch>
            <a:fillRect/>
          </a:stretch>
        </p:blipFill>
        <p:spPr>
          <a:xfrm>
            <a:off x="8971121" y="1267852"/>
            <a:ext cx="1555200" cy="1080000"/>
          </a:xfrm>
          <a:prstGeom prst="rect">
            <a:avLst/>
          </a:prstGeom>
        </p:spPr>
      </p:pic>
      <p:pic>
        <p:nvPicPr>
          <p:cNvPr id="278" name="Graphic 277">
            <a:extLst>
              <a:ext uri="{FF2B5EF4-FFF2-40B4-BE49-F238E27FC236}">
                <a16:creationId xmlns:a16="http://schemas.microsoft.com/office/drawing/2014/main" id="{9BE3D580-2065-9746-9B71-926D77A3E085}"/>
              </a:ext>
            </a:extLst>
          </p:cNvPr>
          <p:cNvPicPr>
            <a:picLocks noChangeAspect="1"/>
          </p:cNvPicPr>
          <p:nvPr userDrawn="1"/>
        </p:nvPicPr>
        <p:blipFill>
          <a:blip r:embed="rId28">
            <a:extLst>
              <a:ext uri="{96DAC541-7B7A-43D3-8B79-37D633B846F1}">
                <asvg:svgBlip xmlns:asvg="http://schemas.microsoft.com/office/drawing/2016/SVG/main" r:embed="rId29"/>
              </a:ext>
            </a:extLst>
          </a:blip>
          <a:stretch>
            <a:fillRect/>
          </a:stretch>
        </p:blipFill>
        <p:spPr>
          <a:xfrm>
            <a:off x="7222440" y="1267852"/>
            <a:ext cx="1080000" cy="1080000"/>
          </a:xfrm>
          <a:prstGeom prst="rect">
            <a:avLst/>
          </a:prstGeom>
        </p:spPr>
      </p:pic>
      <p:pic>
        <p:nvPicPr>
          <p:cNvPr id="280" name="Graphic 279">
            <a:extLst>
              <a:ext uri="{FF2B5EF4-FFF2-40B4-BE49-F238E27FC236}">
                <a16:creationId xmlns:a16="http://schemas.microsoft.com/office/drawing/2014/main" id="{6F1D18DF-744F-A841-A3CE-DF8C7FDF0803}"/>
              </a:ext>
            </a:extLst>
          </p:cNvPr>
          <p:cNvPicPr>
            <a:picLocks noChangeAspect="1"/>
          </p:cNvPicPr>
          <p:nvPr userDrawn="1"/>
        </p:nvPicPr>
        <p:blipFill>
          <a:blip r:embed="rId30">
            <a:extLst>
              <a:ext uri="{96DAC541-7B7A-43D3-8B79-37D633B846F1}">
                <asvg:svgBlip xmlns:asvg="http://schemas.microsoft.com/office/drawing/2016/SVG/main" r:embed="rId31"/>
              </a:ext>
            </a:extLst>
          </a:blip>
          <a:stretch>
            <a:fillRect/>
          </a:stretch>
        </p:blipFill>
        <p:spPr>
          <a:xfrm>
            <a:off x="5257759" y="1267852"/>
            <a:ext cx="1296000" cy="1080000"/>
          </a:xfrm>
          <a:prstGeom prst="rect">
            <a:avLst/>
          </a:prstGeom>
        </p:spPr>
      </p:pic>
      <p:pic>
        <p:nvPicPr>
          <p:cNvPr id="282" name="Graphic 281">
            <a:extLst>
              <a:ext uri="{FF2B5EF4-FFF2-40B4-BE49-F238E27FC236}">
                <a16:creationId xmlns:a16="http://schemas.microsoft.com/office/drawing/2014/main" id="{5710505C-A079-C640-8BEB-01AC57FE309C}"/>
              </a:ext>
            </a:extLst>
          </p:cNvPr>
          <p:cNvPicPr>
            <a:picLocks noChangeAspect="1"/>
          </p:cNvPicPr>
          <p:nvPr userDrawn="1"/>
        </p:nvPicPr>
        <p:blipFill>
          <a:blip r:embed="rId32">
            <a:extLst>
              <a:ext uri="{96DAC541-7B7A-43D3-8B79-37D633B846F1}">
                <asvg:svgBlip xmlns:asvg="http://schemas.microsoft.com/office/drawing/2016/SVG/main" r:embed="rId33"/>
              </a:ext>
            </a:extLst>
          </a:blip>
          <a:stretch>
            <a:fillRect/>
          </a:stretch>
        </p:blipFill>
        <p:spPr>
          <a:xfrm>
            <a:off x="3509078" y="1267852"/>
            <a:ext cx="1080000" cy="1080000"/>
          </a:xfrm>
          <a:prstGeom prst="rect">
            <a:avLst/>
          </a:prstGeom>
        </p:spPr>
      </p:pic>
      <p:pic>
        <p:nvPicPr>
          <p:cNvPr id="284" name="Graphic 283">
            <a:extLst>
              <a:ext uri="{FF2B5EF4-FFF2-40B4-BE49-F238E27FC236}">
                <a16:creationId xmlns:a16="http://schemas.microsoft.com/office/drawing/2014/main" id="{0C9A79A9-CE9B-0946-B9E7-354CD0872CB0}"/>
              </a:ext>
            </a:extLst>
          </p:cNvPr>
          <p:cNvPicPr>
            <a:picLocks noChangeAspect="1"/>
          </p:cNvPicPr>
          <p:nvPr userDrawn="1"/>
        </p:nvPicPr>
        <p:blipFill>
          <a:blip r:embed="rId34">
            <a:extLst>
              <a:ext uri="{96DAC541-7B7A-43D3-8B79-37D633B846F1}">
                <asvg:svgBlip xmlns:asvg="http://schemas.microsoft.com/office/drawing/2016/SVG/main" r:embed="rId35"/>
              </a:ext>
            </a:extLst>
          </a:blip>
          <a:stretch>
            <a:fillRect/>
          </a:stretch>
        </p:blipFill>
        <p:spPr>
          <a:xfrm>
            <a:off x="1760397" y="1267852"/>
            <a:ext cx="1080000" cy="1080000"/>
          </a:xfrm>
          <a:prstGeom prst="rect">
            <a:avLst/>
          </a:prstGeom>
        </p:spPr>
      </p:pic>
    </p:spTree>
    <p:extLst>
      <p:ext uri="{BB962C8B-B14F-4D97-AF65-F5344CB8AC3E}">
        <p14:creationId xmlns:p14="http://schemas.microsoft.com/office/powerpoint/2010/main" val="2269996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Hors-Piste Grey">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6DA3FDB-9CF0-9049-9642-294687D95DC9}"/>
              </a:ext>
            </a:extLst>
          </p:cNvPr>
          <p:cNvSpPr txBox="1"/>
          <p:nvPr userDrawn="1"/>
        </p:nvSpPr>
        <p:spPr>
          <a:xfrm>
            <a:off x="1828800" y="6508376"/>
            <a:ext cx="184731" cy="369332"/>
          </a:xfrm>
          <a:prstGeom prst="rect">
            <a:avLst/>
          </a:prstGeom>
          <a:noFill/>
        </p:spPr>
        <p:txBody>
          <a:bodyPr wrap="none" rtlCol="0">
            <a:spAutoFit/>
          </a:bodyPr>
          <a:lstStyle/>
          <a:p>
            <a:endParaRPr lang="en-US" dirty="0"/>
          </a:p>
        </p:txBody>
      </p:sp>
      <p:pic>
        <p:nvPicPr>
          <p:cNvPr id="4" name="Picture 3">
            <a:extLst>
              <a:ext uri="{FF2B5EF4-FFF2-40B4-BE49-F238E27FC236}">
                <a16:creationId xmlns:a16="http://schemas.microsoft.com/office/drawing/2014/main" id="{71CB74A4-2C42-A648-AD03-05EBBB84E88D}"/>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136941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Hors-Piste Dark Blue ">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6DA3FDB-9CF0-9049-9642-294687D95DC9}"/>
              </a:ext>
            </a:extLst>
          </p:cNvPr>
          <p:cNvSpPr txBox="1"/>
          <p:nvPr userDrawn="1"/>
        </p:nvSpPr>
        <p:spPr>
          <a:xfrm>
            <a:off x="1828800" y="6508376"/>
            <a:ext cx="184731" cy="369332"/>
          </a:xfrm>
          <a:prstGeom prst="rect">
            <a:avLst/>
          </a:prstGeom>
          <a:noFill/>
        </p:spPr>
        <p:txBody>
          <a:bodyPr wrap="none" rtlCol="0">
            <a:spAutoFit/>
          </a:bodyPr>
          <a:lstStyle/>
          <a:p>
            <a:endParaRPr lang="en-US" dirty="0"/>
          </a:p>
        </p:txBody>
      </p:sp>
      <p:pic>
        <p:nvPicPr>
          <p:cNvPr id="4" name="Picture 3">
            <a:extLst>
              <a:ext uri="{FF2B5EF4-FFF2-40B4-BE49-F238E27FC236}">
                <a16:creationId xmlns:a16="http://schemas.microsoft.com/office/drawing/2014/main" id="{827E675E-53CF-3A44-9759-13DD1BEF3E32}"/>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331295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Title 6">
            <a:extLst>
              <a:ext uri="{FF2B5EF4-FFF2-40B4-BE49-F238E27FC236}">
                <a16:creationId xmlns:a16="http://schemas.microsoft.com/office/drawing/2014/main" id="{9696444F-6DB0-5545-8E78-92D762B49B3A}"/>
              </a:ext>
            </a:extLst>
          </p:cNvPr>
          <p:cNvSpPr>
            <a:spLocks noGrp="1"/>
          </p:cNvSpPr>
          <p:nvPr>
            <p:ph type="ctrTitle"/>
          </p:nvPr>
        </p:nvSpPr>
        <p:spPr>
          <a:xfrm>
            <a:off x="1524000" y="2743730"/>
            <a:ext cx="9144000" cy="1370539"/>
          </a:xfrm>
        </p:spPr>
        <p:txBody>
          <a:bodyPr/>
          <a:lstStyle>
            <a:lvl1pPr algn="ctr">
              <a:defRPr>
                <a:solidFill>
                  <a:srgbClr val="2F5CEE"/>
                </a:solidFill>
              </a:defRPr>
            </a:lvl1pPr>
          </a:lstStyle>
          <a:p>
            <a:r>
              <a:rPr lang="en-US" dirty="0" err="1"/>
              <a:t>Titre</a:t>
            </a:r>
            <a:endParaRPr lang="en-US" dirty="0"/>
          </a:p>
        </p:txBody>
      </p:sp>
    </p:spTree>
    <p:extLst>
      <p:ext uri="{BB962C8B-B14F-4D97-AF65-F5344CB8AC3E}">
        <p14:creationId xmlns:p14="http://schemas.microsoft.com/office/powerpoint/2010/main" val="2378006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_Textur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D2AF0B2-0154-4249-9B24-EC39A7749F5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Title 6">
            <a:extLst>
              <a:ext uri="{FF2B5EF4-FFF2-40B4-BE49-F238E27FC236}">
                <a16:creationId xmlns:a16="http://schemas.microsoft.com/office/drawing/2014/main" id="{9696444F-6DB0-5545-8E78-92D762B49B3A}"/>
              </a:ext>
            </a:extLst>
          </p:cNvPr>
          <p:cNvSpPr>
            <a:spLocks noGrp="1"/>
          </p:cNvSpPr>
          <p:nvPr>
            <p:ph type="ctrTitle"/>
          </p:nvPr>
        </p:nvSpPr>
        <p:spPr>
          <a:xfrm>
            <a:off x="1524000" y="2743730"/>
            <a:ext cx="9144000" cy="1370539"/>
          </a:xfrm>
        </p:spPr>
        <p:txBody>
          <a:bodyPr/>
          <a:lstStyle>
            <a:lvl1pPr algn="ctr">
              <a:defRPr>
                <a:solidFill>
                  <a:srgbClr val="2F5CEE"/>
                </a:solidFill>
              </a:defRPr>
            </a:lvl1pPr>
          </a:lstStyle>
          <a:p>
            <a:r>
              <a:rPr lang="en-US" dirty="0" err="1"/>
              <a:t>Titre</a:t>
            </a:r>
            <a:endParaRPr lang="en-US" dirty="0"/>
          </a:p>
        </p:txBody>
      </p:sp>
    </p:spTree>
    <p:extLst>
      <p:ext uri="{BB962C8B-B14F-4D97-AF65-F5344CB8AC3E}">
        <p14:creationId xmlns:p14="http://schemas.microsoft.com/office/powerpoint/2010/main" val="2111557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_Texture Blu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4F0C9A2-DBB8-A240-AAC3-53022231D00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Title 6">
            <a:extLst>
              <a:ext uri="{FF2B5EF4-FFF2-40B4-BE49-F238E27FC236}">
                <a16:creationId xmlns:a16="http://schemas.microsoft.com/office/drawing/2014/main" id="{9696444F-6DB0-5545-8E78-92D762B49B3A}"/>
              </a:ext>
            </a:extLst>
          </p:cNvPr>
          <p:cNvSpPr>
            <a:spLocks noGrp="1"/>
          </p:cNvSpPr>
          <p:nvPr>
            <p:ph type="ctrTitle"/>
          </p:nvPr>
        </p:nvSpPr>
        <p:spPr>
          <a:xfrm>
            <a:off x="1524000" y="2743730"/>
            <a:ext cx="9144000" cy="1370539"/>
          </a:xfrm>
        </p:spPr>
        <p:txBody>
          <a:bodyPr/>
          <a:lstStyle>
            <a:lvl1pPr algn="ctr">
              <a:defRPr>
                <a:solidFill>
                  <a:schemeClr val="bg1"/>
                </a:solidFill>
              </a:defRPr>
            </a:lvl1pPr>
          </a:lstStyle>
          <a:p>
            <a:r>
              <a:rPr lang="en-US" dirty="0" err="1"/>
              <a:t>Titre</a:t>
            </a:r>
            <a:endParaRPr lang="en-US" dirty="0"/>
          </a:p>
        </p:txBody>
      </p:sp>
    </p:spTree>
    <p:extLst>
      <p:ext uri="{BB962C8B-B14F-4D97-AF65-F5344CB8AC3E}">
        <p14:creationId xmlns:p14="http://schemas.microsoft.com/office/powerpoint/2010/main" val="20465793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 Subtitle Slide with logo">
    <p:spTree>
      <p:nvGrpSpPr>
        <p:cNvPr id="1" name=""/>
        <p:cNvGrpSpPr/>
        <p:nvPr/>
      </p:nvGrpSpPr>
      <p:grpSpPr>
        <a:xfrm>
          <a:off x="0" y="0"/>
          <a:ext cx="0" cy="0"/>
          <a:chOff x="0" y="0"/>
          <a:chExt cx="0" cy="0"/>
        </a:xfrm>
      </p:grpSpPr>
      <p:sp>
        <p:nvSpPr>
          <p:cNvPr id="12" name="Title 6">
            <a:extLst>
              <a:ext uri="{FF2B5EF4-FFF2-40B4-BE49-F238E27FC236}">
                <a16:creationId xmlns:a16="http://schemas.microsoft.com/office/drawing/2014/main" id="{9696444F-6DB0-5545-8E78-92D762B49B3A}"/>
              </a:ext>
            </a:extLst>
          </p:cNvPr>
          <p:cNvSpPr>
            <a:spLocks noGrp="1"/>
          </p:cNvSpPr>
          <p:nvPr>
            <p:ph type="ctrTitle"/>
          </p:nvPr>
        </p:nvSpPr>
        <p:spPr>
          <a:xfrm>
            <a:off x="1524000" y="3047999"/>
            <a:ext cx="9144000" cy="1370539"/>
          </a:xfrm>
        </p:spPr>
        <p:txBody>
          <a:bodyPr/>
          <a:lstStyle>
            <a:lvl1pPr algn="ctr">
              <a:defRPr>
                <a:solidFill>
                  <a:srgbClr val="2F5CEE"/>
                </a:solidFill>
              </a:defRPr>
            </a:lvl1pPr>
          </a:lstStyle>
          <a:p>
            <a:r>
              <a:rPr lang="en-US" dirty="0" err="1"/>
              <a:t>Titre</a:t>
            </a:r>
            <a:endParaRPr lang="en-US" dirty="0"/>
          </a:p>
        </p:txBody>
      </p:sp>
      <p:sp>
        <p:nvSpPr>
          <p:cNvPr id="13" name="Subtitle 10">
            <a:extLst>
              <a:ext uri="{FF2B5EF4-FFF2-40B4-BE49-F238E27FC236}">
                <a16:creationId xmlns:a16="http://schemas.microsoft.com/office/drawing/2014/main" id="{934C526F-40A6-4E46-A1FD-8E436BB6826C}"/>
              </a:ext>
            </a:extLst>
          </p:cNvPr>
          <p:cNvSpPr>
            <a:spLocks noGrp="1"/>
          </p:cNvSpPr>
          <p:nvPr>
            <p:ph type="subTitle" idx="1" hasCustomPrompt="1"/>
          </p:nvPr>
        </p:nvSpPr>
        <p:spPr>
          <a:xfrm>
            <a:off x="1524000" y="4480538"/>
            <a:ext cx="9144000" cy="1655762"/>
          </a:xfrm>
        </p:spPr>
        <p:txBody>
          <a:bodyPr/>
          <a:lstStyle>
            <a:lvl1pPr marL="0" indent="0" algn="ctr">
              <a:buNone/>
              <a:defRPr>
                <a:solidFill>
                  <a:srgbClr val="2F5CEE"/>
                </a:solidFill>
              </a:defRPr>
            </a:lvl1pPr>
          </a:lstStyle>
          <a:p>
            <a:r>
              <a:rPr lang="en-US" dirty="0"/>
              <a:t>Sous-</a:t>
            </a:r>
            <a:r>
              <a:rPr lang="en-US" dirty="0" err="1"/>
              <a:t>titre</a:t>
            </a:r>
            <a:endParaRPr lang="en-US" dirty="0"/>
          </a:p>
        </p:txBody>
      </p:sp>
      <p:pic>
        <p:nvPicPr>
          <p:cNvPr id="14" name="Graphic 13">
            <a:extLst>
              <a:ext uri="{FF2B5EF4-FFF2-40B4-BE49-F238E27FC236}">
                <a16:creationId xmlns:a16="http://schemas.microsoft.com/office/drawing/2014/main" id="{EB70A0C8-9413-CD4F-AE8B-7E4846CAC6E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632348" y="1410055"/>
            <a:ext cx="4927304" cy="2153414"/>
          </a:xfrm>
          <a:prstGeom prst="rect">
            <a:avLst/>
          </a:prstGeom>
        </p:spPr>
      </p:pic>
    </p:spTree>
    <p:extLst>
      <p:ext uri="{BB962C8B-B14F-4D97-AF65-F5344CB8AC3E}">
        <p14:creationId xmlns:p14="http://schemas.microsoft.com/office/powerpoint/2010/main" val="2167323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 Subtitle Slide_Texture + Log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A782C3E-D7DE-3E41-B8E1-63CA6DF6204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Title 6">
            <a:extLst>
              <a:ext uri="{FF2B5EF4-FFF2-40B4-BE49-F238E27FC236}">
                <a16:creationId xmlns:a16="http://schemas.microsoft.com/office/drawing/2014/main" id="{9696444F-6DB0-5545-8E78-92D762B49B3A}"/>
              </a:ext>
            </a:extLst>
          </p:cNvPr>
          <p:cNvSpPr>
            <a:spLocks noGrp="1"/>
          </p:cNvSpPr>
          <p:nvPr>
            <p:ph type="ctrTitle"/>
          </p:nvPr>
        </p:nvSpPr>
        <p:spPr>
          <a:xfrm>
            <a:off x="1524000" y="3047999"/>
            <a:ext cx="9144000" cy="1370539"/>
          </a:xfrm>
        </p:spPr>
        <p:txBody>
          <a:bodyPr/>
          <a:lstStyle>
            <a:lvl1pPr algn="ctr">
              <a:defRPr>
                <a:solidFill>
                  <a:srgbClr val="2F5CEE"/>
                </a:solidFill>
              </a:defRPr>
            </a:lvl1pPr>
          </a:lstStyle>
          <a:p>
            <a:r>
              <a:rPr lang="en-US" dirty="0" err="1"/>
              <a:t>Titre</a:t>
            </a:r>
            <a:endParaRPr lang="en-US" dirty="0"/>
          </a:p>
        </p:txBody>
      </p:sp>
      <p:sp>
        <p:nvSpPr>
          <p:cNvPr id="13" name="Subtitle 10">
            <a:extLst>
              <a:ext uri="{FF2B5EF4-FFF2-40B4-BE49-F238E27FC236}">
                <a16:creationId xmlns:a16="http://schemas.microsoft.com/office/drawing/2014/main" id="{934C526F-40A6-4E46-A1FD-8E436BB6826C}"/>
              </a:ext>
            </a:extLst>
          </p:cNvPr>
          <p:cNvSpPr>
            <a:spLocks noGrp="1"/>
          </p:cNvSpPr>
          <p:nvPr>
            <p:ph type="subTitle" idx="1" hasCustomPrompt="1"/>
          </p:nvPr>
        </p:nvSpPr>
        <p:spPr>
          <a:xfrm>
            <a:off x="1524000" y="4480538"/>
            <a:ext cx="9144000" cy="1655762"/>
          </a:xfrm>
        </p:spPr>
        <p:txBody>
          <a:bodyPr/>
          <a:lstStyle>
            <a:lvl1pPr marL="0" indent="0" algn="ctr">
              <a:buNone/>
              <a:defRPr>
                <a:solidFill>
                  <a:srgbClr val="2F5CEE"/>
                </a:solidFill>
              </a:defRPr>
            </a:lvl1pPr>
          </a:lstStyle>
          <a:p>
            <a:r>
              <a:rPr lang="en-US" dirty="0"/>
              <a:t>Sous-</a:t>
            </a:r>
            <a:r>
              <a:rPr lang="en-US" dirty="0" err="1"/>
              <a:t>titre</a:t>
            </a:r>
            <a:endParaRPr lang="en-US" dirty="0"/>
          </a:p>
        </p:txBody>
      </p:sp>
      <p:pic>
        <p:nvPicPr>
          <p:cNvPr id="14" name="Graphic 13">
            <a:extLst>
              <a:ext uri="{FF2B5EF4-FFF2-40B4-BE49-F238E27FC236}">
                <a16:creationId xmlns:a16="http://schemas.microsoft.com/office/drawing/2014/main" id="{EB70A0C8-9413-CD4F-AE8B-7E4846CAC6E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632348" y="1410055"/>
            <a:ext cx="4927304" cy="2153414"/>
          </a:xfrm>
          <a:prstGeom prst="rect">
            <a:avLst/>
          </a:prstGeom>
        </p:spPr>
      </p:pic>
    </p:spTree>
    <p:extLst>
      <p:ext uri="{BB962C8B-B14F-4D97-AF65-F5344CB8AC3E}">
        <p14:creationId xmlns:p14="http://schemas.microsoft.com/office/powerpoint/2010/main" val="2212140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3E8090C-C2C7-B64D-8F52-FE06616AAFF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Placeholder 8">
            <a:extLst>
              <a:ext uri="{FF2B5EF4-FFF2-40B4-BE49-F238E27FC236}">
                <a16:creationId xmlns:a16="http://schemas.microsoft.com/office/drawing/2014/main" id="{D7AAD5F5-9DAB-3C45-9D0E-89252CB85B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83570321"/>
      </p:ext>
    </p:extLst>
  </p:cSld>
  <p:clrMap bg1="lt1" tx1="dk1" bg2="lt2" tx2="dk2" accent1="accent1" accent2="accent2" accent3="accent3" accent4="accent4" accent5="accent5" accent6="accent6" hlink="hlink" folHlink="folHlink"/>
  <p:sldLayoutIdLst>
    <p:sldLayoutId id="2147483655" r:id="rId1"/>
    <p:sldLayoutId id="2147483666" r:id="rId2"/>
    <p:sldLayoutId id="2147483667" r:id="rId3"/>
    <p:sldLayoutId id="2147483670" r:id="rId4"/>
    <p:sldLayoutId id="2147483661" r:id="rId5"/>
    <p:sldLayoutId id="2147483662" r:id="rId6"/>
    <p:sldLayoutId id="2147483668" r:id="rId7"/>
    <p:sldLayoutId id="2147483649" r:id="rId8"/>
    <p:sldLayoutId id="2147483658" r:id="rId9"/>
    <p:sldLayoutId id="2147483669" r:id="rId10"/>
    <p:sldLayoutId id="2147483650" r:id="rId11"/>
    <p:sldLayoutId id="2147483660" r:id="rId12"/>
    <p:sldLayoutId id="2147483652" r:id="rId13"/>
    <p:sldLayoutId id="2147483663" r:id="rId14"/>
    <p:sldLayoutId id="2147483654" r:id="rId15"/>
    <p:sldLayoutId id="2147483657" r:id="rId16"/>
    <p:sldLayoutId id="2147483664" r:id="rId17"/>
    <p:sldLayoutId id="2147483659" r:id="rId18"/>
    <p:sldLayoutId id="2147483665" r:id="rId19"/>
    <p:sldLayoutId id="2147483671" r:id="rId20"/>
  </p:sldLayoutIdLst>
  <p:hf hdr="0" dt="0"/>
  <p:txStyles>
    <p:titleStyle>
      <a:lvl1pPr algn="l" defTabSz="914400" rtl="0" eaLnBrk="1" latinLnBrk="0" hangingPunct="1">
        <a:lnSpc>
          <a:spcPct val="90000"/>
        </a:lnSpc>
        <a:spcBef>
          <a:spcPct val="0"/>
        </a:spcBef>
        <a:buNone/>
        <a:defRPr sz="4400" kern="1200">
          <a:solidFill>
            <a:srgbClr val="2F5CEE"/>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2F5CE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F5CEE"/>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2F5CEE"/>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F5CEE"/>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F5CEE"/>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45.png"/><Relationship Id="rId4" Type="http://schemas.openxmlformats.org/officeDocument/2006/relationships/image" Target="../media/image44.png"/></Relationships>
</file>

<file path=ppt/slides/_rels/slide10.xml.rels><?xml version="1.0" encoding="UTF-8" standalone="yes"?>
<Relationships xmlns="http://schemas.openxmlformats.org/package/2006/relationships"><Relationship Id="rId8" Type="http://schemas.openxmlformats.org/officeDocument/2006/relationships/tags" Target="../tags/tag52.xml"/><Relationship Id="rId13" Type="http://schemas.openxmlformats.org/officeDocument/2006/relationships/image" Target="../media/image53.svg"/><Relationship Id="rId3" Type="http://schemas.openxmlformats.org/officeDocument/2006/relationships/tags" Target="../tags/tag47.xml"/><Relationship Id="rId7" Type="http://schemas.openxmlformats.org/officeDocument/2006/relationships/tags" Target="../tags/tag51.xml"/><Relationship Id="rId12" Type="http://schemas.openxmlformats.org/officeDocument/2006/relationships/image" Target="../media/image52.png"/><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tags" Target="../tags/tag50.xml"/><Relationship Id="rId11" Type="http://schemas.openxmlformats.org/officeDocument/2006/relationships/image" Target="../media/image51.svg"/><Relationship Id="rId5" Type="http://schemas.openxmlformats.org/officeDocument/2006/relationships/tags" Target="../tags/tag49.xml"/><Relationship Id="rId10" Type="http://schemas.openxmlformats.org/officeDocument/2006/relationships/image" Target="../media/image50.png"/><Relationship Id="rId4" Type="http://schemas.openxmlformats.org/officeDocument/2006/relationships/tags" Target="../tags/tag48.xml"/><Relationship Id="rId9"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tags" Target="../tags/tag55.xml"/><Relationship Id="rId7" Type="http://schemas.openxmlformats.org/officeDocument/2006/relationships/tags" Target="../tags/tag59.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tags" Target="../tags/tag58.xml"/><Relationship Id="rId5" Type="http://schemas.openxmlformats.org/officeDocument/2006/relationships/tags" Target="../tags/tag57.xml"/><Relationship Id="rId10" Type="http://schemas.openxmlformats.org/officeDocument/2006/relationships/image" Target="../media/image55.jpg"/><Relationship Id="rId4" Type="http://schemas.openxmlformats.org/officeDocument/2006/relationships/tags" Target="../tags/tag56.xml"/><Relationship Id="rId9" Type="http://schemas.openxmlformats.org/officeDocument/2006/relationships/image" Target="../media/image54.png"/></Relationships>
</file>

<file path=ppt/slides/_rels/slide12.xml.rels><?xml version="1.0" encoding="UTF-8" standalone="yes"?>
<Relationships xmlns="http://schemas.openxmlformats.org/package/2006/relationships"><Relationship Id="rId8" Type="http://schemas.openxmlformats.org/officeDocument/2006/relationships/tags" Target="../tags/tag67.xml"/><Relationship Id="rId13" Type="http://schemas.openxmlformats.org/officeDocument/2006/relationships/image" Target="../media/image58.png"/><Relationship Id="rId3" Type="http://schemas.openxmlformats.org/officeDocument/2006/relationships/tags" Target="../tags/tag62.xml"/><Relationship Id="rId7" Type="http://schemas.openxmlformats.org/officeDocument/2006/relationships/tags" Target="../tags/tag66.xml"/><Relationship Id="rId12" Type="http://schemas.openxmlformats.org/officeDocument/2006/relationships/image" Target="../media/image57.png"/><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tags" Target="../tags/tag65.xml"/><Relationship Id="rId11" Type="http://schemas.openxmlformats.org/officeDocument/2006/relationships/image" Target="../media/image56.png"/><Relationship Id="rId5" Type="http://schemas.openxmlformats.org/officeDocument/2006/relationships/tags" Target="../tags/tag64.xml"/><Relationship Id="rId10" Type="http://schemas.openxmlformats.org/officeDocument/2006/relationships/slideLayout" Target="../slideLayouts/slideLayout11.xml"/><Relationship Id="rId4" Type="http://schemas.openxmlformats.org/officeDocument/2006/relationships/tags" Target="../tags/tag63.xml"/><Relationship Id="rId9" Type="http://schemas.openxmlformats.org/officeDocument/2006/relationships/tags" Target="../tags/tag68.xml"/></Relationships>
</file>

<file path=ppt/slides/_rels/slide13.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tags" Target="../tags/tag71.xml"/><Relationship Id="rId7" Type="http://schemas.openxmlformats.org/officeDocument/2006/relationships/slideLayout" Target="../slideLayouts/slideLayout11.xml"/><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tags" Target="../tags/tag74.xml"/><Relationship Id="rId5" Type="http://schemas.openxmlformats.org/officeDocument/2006/relationships/tags" Target="../tags/tag73.xml"/><Relationship Id="rId4" Type="http://schemas.openxmlformats.org/officeDocument/2006/relationships/tags" Target="../tags/tag72.xml"/></Relationships>
</file>

<file path=ppt/slides/_rels/slide14.xml.rels><?xml version="1.0" encoding="UTF-8" standalone="yes"?>
<Relationships xmlns="http://schemas.openxmlformats.org/package/2006/relationships"><Relationship Id="rId3" Type="http://schemas.openxmlformats.org/officeDocument/2006/relationships/tags" Target="../tags/tag77.xml"/><Relationship Id="rId7" Type="http://schemas.openxmlformats.org/officeDocument/2006/relationships/slideLayout" Target="../slideLayouts/slideLayout11.xml"/><Relationship Id="rId2" Type="http://schemas.openxmlformats.org/officeDocument/2006/relationships/tags" Target="../tags/tag76.xml"/><Relationship Id="rId1" Type="http://schemas.openxmlformats.org/officeDocument/2006/relationships/tags" Target="../tags/tag75.xml"/><Relationship Id="rId6" Type="http://schemas.openxmlformats.org/officeDocument/2006/relationships/tags" Target="../tags/tag80.xml"/><Relationship Id="rId5" Type="http://schemas.openxmlformats.org/officeDocument/2006/relationships/tags" Target="../tags/tag79.xml"/><Relationship Id="rId4" Type="http://schemas.openxmlformats.org/officeDocument/2006/relationships/tags" Target="../tags/tag78.xml"/></Relationships>
</file>

<file path=ppt/slides/_rels/slide15.xml.rels><?xml version="1.0" encoding="UTF-8" standalone="yes"?>
<Relationships xmlns="http://schemas.openxmlformats.org/package/2006/relationships"><Relationship Id="rId3" Type="http://schemas.openxmlformats.org/officeDocument/2006/relationships/tags" Target="../tags/tag83.xml"/><Relationship Id="rId7" Type="http://schemas.openxmlformats.org/officeDocument/2006/relationships/slideLayout" Target="../slideLayouts/slideLayout11.xml"/><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tags" Target="../tags/tag86.xml"/><Relationship Id="rId5" Type="http://schemas.openxmlformats.org/officeDocument/2006/relationships/tags" Target="../tags/tag85.xml"/><Relationship Id="rId4" Type="http://schemas.openxmlformats.org/officeDocument/2006/relationships/tags" Target="../tags/tag84.xml"/></Relationships>
</file>

<file path=ppt/slides/_rels/slide16.xml.rels><?xml version="1.0" encoding="UTF-8" standalone="yes"?>
<Relationships xmlns="http://schemas.openxmlformats.org/package/2006/relationships"><Relationship Id="rId3" Type="http://schemas.openxmlformats.org/officeDocument/2006/relationships/tags" Target="../tags/tag89.xml"/><Relationship Id="rId7" Type="http://schemas.openxmlformats.org/officeDocument/2006/relationships/slideLayout" Target="../slideLayouts/slideLayout11.xml"/><Relationship Id="rId2" Type="http://schemas.openxmlformats.org/officeDocument/2006/relationships/tags" Target="../tags/tag88.xml"/><Relationship Id="rId1" Type="http://schemas.openxmlformats.org/officeDocument/2006/relationships/tags" Target="../tags/tag87.xml"/><Relationship Id="rId6" Type="http://schemas.openxmlformats.org/officeDocument/2006/relationships/tags" Target="../tags/tag92.xml"/><Relationship Id="rId5" Type="http://schemas.openxmlformats.org/officeDocument/2006/relationships/tags" Target="../tags/tag91.xml"/><Relationship Id="rId4" Type="http://schemas.openxmlformats.org/officeDocument/2006/relationships/tags" Target="../tags/tag90.xml"/></Relationships>
</file>

<file path=ppt/slides/_rels/slide17.xml.rels><?xml version="1.0" encoding="UTF-8" standalone="yes"?>
<Relationships xmlns="http://schemas.openxmlformats.org/package/2006/relationships"><Relationship Id="rId3" Type="http://schemas.openxmlformats.org/officeDocument/2006/relationships/tags" Target="../tags/tag95.xml"/><Relationship Id="rId7" Type="http://schemas.openxmlformats.org/officeDocument/2006/relationships/slideLayout" Target="../slideLayouts/slideLayout11.xml"/><Relationship Id="rId2" Type="http://schemas.openxmlformats.org/officeDocument/2006/relationships/tags" Target="../tags/tag94.xml"/><Relationship Id="rId1" Type="http://schemas.openxmlformats.org/officeDocument/2006/relationships/tags" Target="../tags/tag93.xml"/><Relationship Id="rId6" Type="http://schemas.openxmlformats.org/officeDocument/2006/relationships/tags" Target="../tags/tag98.xml"/><Relationship Id="rId5" Type="http://schemas.openxmlformats.org/officeDocument/2006/relationships/tags" Target="../tags/tag97.xml"/><Relationship Id="rId4" Type="http://schemas.openxmlformats.org/officeDocument/2006/relationships/tags" Target="../tags/tag96.xml"/></Relationships>
</file>

<file path=ppt/slides/_rels/slide18.xml.rels><?xml version="1.0" encoding="UTF-8" standalone="yes"?>
<Relationships xmlns="http://schemas.openxmlformats.org/package/2006/relationships"><Relationship Id="rId3" Type="http://schemas.openxmlformats.org/officeDocument/2006/relationships/tags" Target="../tags/tag101.xml"/><Relationship Id="rId2" Type="http://schemas.openxmlformats.org/officeDocument/2006/relationships/tags" Target="../tags/tag100.xml"/><Relationship Id="rId1" Type="http://schemas.openxmlformats.org/officeDocument/2006/relationships/tags" Target="../tags/tag99.xml"/><Relationship Id="rId5" Type="http://schemas.openxmlformats.org/officeDocument/2006/relationships/image" Target="../media/image58.png"/><Relationship Id="rId4"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tags" Target="../tags/tag104.xml"/><Relationship Id="rId7" Type="http://schemas.openxmlformats.org/officeDocument/2006/relationships/hyperlink" Target="https://youtu.be/I895YXLe7Dc" TargetMode="External"/><Relationship Id="rId2" Type="http://schemas.openxmlformats.org/officeDocument/2006/relationships/tags" Target="../tags/tag103.xml"/><Relationship Id="rId1" Type="http://schemas.openxmlformats.org/officeDocument/2006/relationships/tags" Target="../tags/tag102.xml"/><Relationship Id="rId6" Type="http://schemas.openxmlformats.org/officeDocument/2006/relationships/image" Target="../media/image59.jpeg"/><Relationship Id="rId5" Type="http://schemas.openxmlformats.org/officeDocument/2006/relationships/slideLayout" Target="../slideLayouts/slideLayout11.xml"/><Relationship Id="rId4" Type="http://schemas.openxmlformats.org/officeDocument/2006/relationships/video" Target="https://www.youtube.com/embed/I895YXLe7Dc?feature=oembed" TargetMode="Externa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tags" Target="../tags/tag107.xml"/><Relationship Id="rId7" Type="http://schemas.openxmlformats.org/officeDocument/2006/relationships/slideLayout" Target="../slideLayouts/slideLayout13.xml"/><Relationship Id="rId2" Type="http://schemas.openxmlformats.org/officeDocument/2006/relationships/tags" Target="../tags/tag106.xml"/><Relationship Id="rId1" Type="http://schemas.openxmlformats.org/officeDocument/2006/relationships/tags" Target="../tags/tag105.xml"/><Relationship Id="rId6" Type="http://schemas.openxmlformats.org/officeDocument/2006/relationships/tags" Target="../tags/tag110.xml"/><Relationship Id="rId5" Type="http://schemas.openxmlformats.org/officeDocument/2006/relationships/tags" Target="../tags/tag109.xml"/><Relationship Id="rId4" Type="http://schemas.openxmlformats.org/officeDocument/2006/relationships/tags" Target="../tags/tag108.xml"/></Relationships>
</file>

<file path=ppt/slides/_rels/slide21.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tags" Target="../tags/tag113.xml"/><Relationship Id="rId7" Type="http://schemas.openxmlformats.org/officeDocument/2006/relationships/slideLayout" Target="../slideLayouts/slideLayout13.xml"/><Relationship Id="rId2" Type="http://schemas.openxmlformats.org/officeDocument/2006/relationships/tags" Target="../tags/tag112.xml"/><Relationship Id="rId1" Type="http://schemas.openxmlformats.org/officeDocument/2006/relationships/tags" Target="../tags/tag111.xml"/><Relationship Id="rId6" Type="http://schemas.openxmlformats.org/officeDocument/2006/relationships/tags" Target="../tags/tag116.xml"/><Relationship Id="rId11" Type="http://schemas.openxmlformats.org/officeDocument/2006/relationships/image" Target="../media/image63.png"/><Relationship Id="rId5" Type="http://schemas.openxmlformats.org/officeDocument/2006/relationships/tags" Target="../tags/tag115.xml"/><Relationship Id="rId10" Type="http://schemas.openxmlformats.org/officeDocument/2006/relationships/image" Target="../media/image62.png"/><Relationship Id="rId4" Type="http://schemas.openxmlformats.org/officeDocument/2006/relationships/tags" Target="../tags/tag114.xml"/><Relationship Id="rId9" Type="http://schemas.openxmlformats.org/officeDocument/2006/relationships/image" Target="../media/image61.png"/></Relationships>
</file>

<file path=ppt/slides/_rels/slide3.xml.rels><?xml version="1.0" encoding="UTF-8" standalone="yes"?>
<Relationships xmlns="http://schemas.openxmlformats.org/package/2006/relationships"><Relationship Id="rId8" Type="http://schemas.openxmlformats.org/officeDocument/2006/relationships/tags" Target="../tags/tag11.xml"/><Relationship Id="rId3" Type="http://schemas.openxmlformats.org/officeDocument/2006/relationships/tags" Target="../tags/tag6.xml"/><Relationship Id="rId7" Type="http://schemas.openxmlformats.org/officeDocument/2006/relationships/tags" Target="../tags/tag10.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tags" Target="../tags/tag9.xml"/><Relationship Id="rId5" Type="http://schemas.openxmlformats.org/officeDocument/2006/relationships/tags" Target="../tags/tag8.xml"/><Relationship Id="rId10" Type="http://schemas.openxmlformats.org/officeDocument/2006/relationships/image" Target="../media/image46.png"/><Relationship Id="rId4" Type="http://schemas.openxmlformats.org/officeDocument/2006/relationships/tags" Target="../tags/tag7.xml"/><Relationship Id="rId9"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tags" Target="../tags/tag14.xml"/><Relationship Id="rId7" Type="http://schemas.openxmlformats.org/officeDocument/2006/relationships/slideLayout" Target="../slideLayouts/slideLayout11.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tags" Target="../tags/tag17.xml"/><Relationship Id="rId5" Type="http://schemas.openxmlformats.org/officeDocument/2006/relationships/tags" Target="../tags/tag16.xml"/><Relationship Id="rId4" Type="http://schemas.openxmlformats.org/officeDocument/2006/relationships/tags" Target="../tags/tag15.xml"/></Relationships>
</file>

<file path=ppt/slides/_rels/slide5.xml.rels><?xml version="1.0" encoding="UTF-8" standalone="yes"?>
<Relationships xmlns="http://schemas.openxmlformats.org/package/2006/relationships"><Relationship Id="rId3" Type="http://schemas.openxmlformats.org/officeDocument/2006/relationships/tags" Target="../tags/tag20.xml"/><Relationship Id="rId7" Type="http://schemas.openxmlformats.org/officeDocument/2006/relationships/image" Target="../media/image48.jpg"/><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slideLayout" Target="../slideLayouts/slideLayout11.xml"/><Relationship Id="rId5" Type="http://schemas.openxmlformats.org/officeDocument/2006/relationships/tags" Target="../tags/tag22.xml"/><Relationship Id="rId4" Type="http://schemas.openxmlformats.org/officeDocument/2006/relationships/tags" Target="../tags/tag21.xml"/></Relationships>
</file>

<file path=ppt/slides/_rels/slide6.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tags" Target="../tags/tag25.xml"/><Relationship Id="rId7" Type="http://schemas.openxmlformats.org/officeDocument/2006/relationships/slideLayout" Target="../slideLayouts/slideLayout11.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s>
</file>

<file path=ppt/slides/_rels/slide7.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slideLayout" Target="../slideLayouts/slideLayout11.xml"/><Relationship Id="rId5" Type="http://schemas.openxmlformats.org/officeDocument/2006/relationships/tags" Target="../tags/tag33.xml"/><Relationship Id="rId4" Type="http://schemas.openxmlformats.org/officeDocument/2006/relationships/tags" Target="../tags/tag32.xml"/></Relationships>
</file>

<file path=ppt/slides/_rels/slide8.xml.rels><?xml version="1.0" encoding="UTF-8" standalone="yes"?>
<Relationships xmlns="http://schemas.openxmlformats.org/package/2006/relationships"><Relationship Id="rId3" Type="http://schemas.openxmlformats.org/officeDocument/2006/relationships/tags" Target="../tags/tag36.xml"/><Relationship Id="rId7" Type="http://schemas.openxmlformats.org/officeDocument/2006/relationships/hyperlink" Target="https://youtu.be/qJqEolPl_8k" TargetMode="Externa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image" Target="../media/image49.jpeg"/><Relationship Id="rId5" Type="http://schemas.openxmlformats.org/officeDocument/2006/relationships/slideLayout" Target="../slideLayouts/slideLayout11.xml"/><Relationship Id="rId4" Type="http://schemas.openxmlformats.org/officeDocument/2006/relationships/video" Target="https://www.youtube.com/embed/qJqEolPl_8k?feature=oembed" TargetMode="External"/></Relationships>
</file>

<file path=ppt/slides/_rels/slide9.xml.rels><?xml version="1.0" encoding="UTF-8" standalone="yes"?>
<Relationships xmlns="http://schemas.openxmlformats.org/package/2006/relationships"><Relationship Id="rId8" Type="http://schemas.openxmlformats.org/officeDocument/2006/relationships/tags" Target="../tags/tag44.xml"/><Relationship Id="rId13" Type="http://schemas.openxmlformats.org/officeDocument/2006/relationships/image" Target="../media/image53.svg"/><Relationship Id="rId3" Type="http://schemas.openxmlformats.org/officeDocument/2006/relationships/tags" Target="../tags/tag39.xml"/><Relationship Id="rId7" Type="http://schemas.openxmlformats.org/officeDocument/2006/relationships/tags" Target="../tags/tag43.xml"/><Relationship Id="rId12" Type="http://schemas.openxmlformats.org/officeDocument/2006/relationships/image" Target="../media/image52.png"/><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tags" Target="../tags/tag42.xml"/><Relationship Id="rId11" Type="http://schemas.openxmlformats.org/officeDocument/2006/relationships/image" Target="../media/image51.svg"/><Relationship Id="rId5" Type="http://schemas.openxmlformats.org/officeDocument/2006/relationships/tags" Target="../tags/tag41.xml"/><Relationship Id="rId10" Type="http://schemas.openxmlformats.org/officeDocument/2006/relationships/image" Target="../media/image50.png"/><Relationship Id="rId4" Type="http://schemas.openxmlformats.org/officeDocument/2006/relationships/tags" Target="../tags/tag40.xml"/><Relationship Id="rId9"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custDataLst>
              <p:tags r:id="rId1"/>
            </p:custDataLst>
          </p:nvPr>
        </p:nvSpPr>
        <p:spPr>
          <a:xfrm>
            <a:off x="5974813" y="3244334"/>
            <a:ext cx="242374" cy="369332"/>
          </a:xfrm>
          <a:prstGeom prst="rect">
            <a:avLst/>
          </a:prstGeom>
        </p:spPr>
        <p:txBody>
          <a:bodyPr wrap="none">
            <a:spAutoFit/>
          </a:bodyPr>
          <a:lstStyle/>
          <a:p>
            <a:r>
              <a:rPr lang="fr-CA" dirty="0">
                <a:solidFill>
                  <a:srgbClr val="000000"/>
                </a:solidFill>
                <a:latin typeface="Times New Roman" panose="02020603050405020304" pitchFamily="18" charset="0"/>
              </a:rPr>
              <a:t> </a:t>
            </a:r>
            <a:endParaRPr lang="fr-CA" dirty="0"/>
          </a:p>
        </p:txBody>
      </p:sp>
      <p:sp>
        <p:nvSpPr>
          <p:cNvPr id="4" name="Rectangle 3"/>
          <p:cNvSpPr/>
          <p:nvPr>
            <p:custDataLst>
              <p:tags r:id="rId2"/>
            </p:custDataLst>
          </p:nvPr>
        </p:nvSpPr>
        <p:spPr>
          <a:xfrm>
            <a:off x="5974813" y="3244334"/>
            <a:ext cx="242374" cy="369332"/>
          </a:xfrm>
          <a:prstGeom prst="rect">
            <a:avLst/>
          </a:prstGeom>
        </p:spPr>
        <p:txBody>
          <a:bodyPr wrap="none">
            <a:spAutoFit/>
          </a:bodyPr>
          <a:lstStyle/>
          <a:p>
            <a:r>
              <a:rPr lang="fr-CA" dirty="0">
                <a:solidFill>
                  <a:srgbClr val="000000"/>
                </a:solidFill>
                <a:latin typeface="Times New Roman" panose="02020603050405020304" pitchFamily="18" charset="0"/>
              </a:rPr>
              <a:t> </a:t>
            </a:r>
            <a:endParaRPr lang="fr-CA" dirty="0"/>
          </a:p>
        </p:txBody>
      </p:sp>
      <p:pic>
        <p:nvPicPr>
          <p:cNvPr id="5" name="Image 4">
            <a:extLst>
              <a:ext uri="{FF2B5EF4-FFF2-40B4-BE49-F238E27FC236}">
                <a16:creationId xmlns:a16="http://schemas.microsoft.com/office/drawing/2014/main" id="{517F300D-5EE2-4940-864F-506E2E93E5D2}"/>
              </a:ext>
            </a:extLst>
          </p:cNvPr>
          <p:cNvPicPr>
            <a:picLocks noChangeAspect="1"/>
          </p:cNvPicPr>
          <p:nvPr/>
        </p:nvPicPr>
        <p:blipFill>
          <a:blip r:embed="rId4"/>
          <a:stretch>
            <a:fillRect/>
          </a:stretch>
        </p:blipFill>
        <p:spPr>
          <a:xfrm>
            <a:off x="10410516" y="2544830"/>
            <a:ext cx="1302209" cy="4207325"/>
          </a:xfrm>
          <a:prstGeom prst="rect">
            <a:avLst/>
          </a:prstGeom>
        </p:spPr>
      </p:pic>
      <p:pic>
        <p:nvPicPr>
          <p:cNvPr id="7" name="Image 6">
            <a:extLst>
              <a:ext uri="{FF2B5EF4-FFF2-40B4-BE49-F238E27FC236}">
                <a16:creationId xmlns:a16="http://schemas.microsoft.com/office/drawing/2014/main" id="{29119132-E82F-42D7-9340-7BCD0BD0C721}"/>
              </a:ext>
            </a:extLst>
          </p:cNvPr>
          <p:cNvPicPr>
            <a:picLocks noChangeAspect="1"/>
          </p:cNvPicPr>
          <p:nvPr/>
        </p:nvPicPr>
        <p:blipFill>
          <a:blip r:embed="rId5"/>
          <a:stretch>
            <a:fillRect/>
          </a:stretch>
        </p:blipFill>
        <p:spPr>
          <a:xfrm>
            <a:off x="620509" y="2498756"/>
            <a:ext cx="1530157" cy="4253399"/>
          </a:xfrm>
          <a:prstGeom prst="rect">
            <a:avLst/>
          </a:prstGeom>
        </p:spPr>
      </p:pic>
    </p:spTree>
    <p:extLst>
      <p:ext uri="{BB962C8B-B14F-4D97-AF65-F5344CB8AC3E}">
        <p14:creationId xmlns:p14="http://schemas.microsoft.com/office/powerpoint/2010/main" val="32370351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63324A7-378A-594A-BE52-F2FCA0D2A0EB}"/>
              </a:ext>
            </a:extLst>
          </p:cNvPr>
          <p:cNvSpPr>
            <a:spLocks noGrp="1"/>
          </p:cNvSpPr>
          <p:nvPr>
            <p:ph type="sldNum" sz="quarter" idx="12"/>
            <p:custDataLst>
              <p:tags r:id="rId1"/>
            </p:custDataLst>
          </p:nvPr>
        </p:nvSpPr>
        <p:spPr/>
        <p:txBody>
          <a:bodyPr/>
          <a:lstStyle/>
          <a:p>
            <a:fld id="{C145B74D-6A0D-CF46-9BFB-933D6D9953E9}" type="slidenum">
              <a:rPr lang="en-US" smtClean="0"/>
              <a:t>10</a:t>
            </a:fld>
            <a:endParaRPr lang="en-US" dirty="0"/>
          </a:p>
        </p:txBody>
      </p:sp>
      <p:sp>
        <p:nvSpPr>
          <p:cNvPr id="9" name="Titre 5"/>
          <p:cNvSpPr>
            <a:spLocks noGrp="1"/>
          </p:cNvSpPr>
          <p:nvPr>
            <p:ph type="title"/>
            <p:custDataLst>
              <p:tags r:id="rId2"/>
            </p:custDataLst>
          </p:nvPr>
        </p:nvSpPr>
        <p:spPr>
          <a:xfrm>
            <a:off x="995282" y="359058"/>
            <a:ext cx="10515600" cy="1325563"/>
          </a:xfrm>
        </p:spPr>
        <p:txBody>
          <a:bodyPr/>
          <a:lstStyle/>
          <a:p>
            <a:r>
              <a:rPr lang="fr-CA" b="1" dirty="0">
                <a:latin typeface="Raleway" panose="020B0503030101060003" pitchFamily="34" charset="77"/>
              </a:rPr>
              <a:t>L’effet parapluie</a:t>
            </a:r>
          </a:p>
        </p:txBody>
      </p:sp>
      <p:sp>
        <p:nvSpPr>
          <p:cNvPr id="6" name="Forme libre 5">
            <a:extLst>
              <a:ext uri="{FF2B5EF4-FFF2-40B4-BE49-F238E27FC236}">
                <a16:creationId xmlns:a16="http://schemas.microsoft.com/office/drawing/2014/main" id="{B4A9B33E-FF30-3545-AEF7-B78BC0BE92C4}"/>
              </a:ext>
            </a:extLst>
          </p:cNvPr>
          <p:cNvSpPr/>
          <p:nvPr>
            <p:custDataLst>
              <p:tags r:id="rId3"/>
            </p:custDataLst>
          </p:nvPr>
        </p:nvSpPr>
        <p:spPr>
          <a:xfrm>
            <a:off x="5134614" y="0"/>
            <a:ext cx="3098206" cy="6168044"/>
          </a:xfrm>
          <a:custGeom>
            <a:avLst/>
            <a:gdLst>
              <a:gd name="connsiteX0" fmla="*/ 958615 w 3098206"/>
              <a:gd name="connsiteY0" fmla="*/ 0 h 6168044"/>
              <a:gd name="connsiteX1" fmla="*/ 3086673 w 3098206"/>
              <a:gd name="connsiteY1" fmla="*/ 756458 h 6168044"/>
              <a:gd name="connsiteX2" fmla="*/ 127342 w 3098206"/>
              <a:gd name="connsiteY2" fmla="*/ 2809702 h 6168044"/>
              <a:gd name="connsiteX3" fmla="*/ 817299 w 3098206"/>
              <a:gd name="connsiteY3" fmla="*/ 6168044 h 6168044"/>
            </a:gdLst>
            <a:ahLst/>
            <a:cxnLst>
              <a:cxn ang="0">
                <a:pos x="connsiteX0" y="connsiteY0"/>
              </a:cxn>
              <a:cxn ang="0">
                <a:pos x="connsiteX1" y="connsiteY1"/>
              </a:cxn>
              <a:cxn ang="0">
                <a:pos x="connsiteX2" y="connsiteY2"/>
              </a:cxn>
              <a:cxn ang="0">
                <a:pos x="connsiteX3" y="connsiteY3"/>
              </a:cxn>
            </a:cxnLst>
            <a:rect l="l" t="t" r="r" b="b"/>
            <a:pathLst>
              <a:path w="3098206" h="6168044">
                <a:moveTo>
                  <a:pt x="958615" y="0"/>
                </a:moveTo>
                <a:cubicBezTo>
                  <a:pt x="2091916" y="144087"/>
                  <a:pt x="3225218" y="288174"/>
                  <a:pt x="3086673" y="756458"/>
                </a:cubicBezTo>
                <a:cubicBezTo>
                  <a:pt x="2948128" y="1224742"/>
                  <a:pt x="505571" y="1907771"/>
                  <a:pt x="127342" y="2809702"/>
                </a:cubicBezTo>
                <a:cubicBezTo>
                  <a:pt x="-250887" y="3711633"/>
                  <a:pt x="283206" y="4939838"/>
                  <a:pt x="817299" y="6168044"/>
                </a:cubicBezTo>
              </a:path>
            </a:pathLst>
          </a:custGeom>
          <a:noFill/>
          <a:ln w="19050">
            <a:solidFill>
              <a:srgbClr val="86C4A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1" name="Rectangle à coins arrondis 3">
            <a:extLst>
              <a:ext uri="{FF2B5EF4-FFF2-40B4-BE49-F238E27FC236}">
                <a16:creationId xmlns:a16="http://schemas.microsoft.com/office/drawing/2014/main" id="{ED91617B-5D7E-CD4B-AD5E-8EF9E1609938}"/>
              </a:ext>
            </a:extLst>
          </p:cNvPr>
          <p:cNvSpPr/>
          <p:nvPr>
            <p:custDataLst>
              <p:tags r:id="rId4"/>
            </p:custDataLst>
          </p:nvPr>
        </p:nvSpPr>
        <p:spPr>
          <a:xfrm>
            <a:off x="785533" y="1926811"/>
            <a:ext cx="3103880" cy="3499410"/>
          </a:xfrm>
          <a:prstGeom prst="roundRect">
            <a:avLst/>
          </a:prstGeom>
          <a:solidFill>
            <a:srgbClr val="86C4A7"/>
          </a:solidFill>
          <a:ln>
            <a:solidFill>
              <a:srgbClr val="86C4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2400" b="1" dirty="0">
              <a:solidFill>
                <a:schemeClr val="bg1"/>
              </a:solidFill>
              <a:latin typeface="Raleway" panose="020B0003030101060003" pitchFamily="34" charset="0"/>
            </a:endParaRPr>
          </a:p>
          <a:p>
            <a:pPr algn="ctr"/>
            <a:endParaRPr lang="fr-CA" sz="3200" b="1" dirty="0">
              <a:solidFill>
                <a:schemeClr val="bg1"/>
              </a:solidFill>
              <a:latin typeface="Raleway" panose="020B0003030101060003" pitchFamily="34" charset="0"/>
            </a:endParaRPr>
          </a:p>
          <a:p>
            <a:pPr algn="ctr"/>
            <a:endParaRPr lang="fr-CA" sz="2400" b="1" dirty="0">
              <a:solidFill>
                <a:schemeClr val="bg1"/>
              </a:solidFill>
              <a:latin typeface="Raleway" panose="020B0003030101060003" pitchFamily="34" charset="0"/>
            </a:endParaRPr>
          </a:p>
          <a:p>
            <a:pPr algn="ctr"/>
            <a:endParaRPr lang="fr-CA" sz="2400" b="1" dirty="0">
              <a:solidFill>
                <a:schemeClr val="bg1"/>
              </a:solidFill>
              <a:latin typeface="Raleway" panose="020B0003030101060003" pitchFamily="34" charset="0"/>
            </a:endParaRPr>
          </a:p>
          <a:p>
            <a:pPr algn="ctr"/>
            <a:endParaRPr lang="fr-CA" sz="2400" b="1" dirty="0">
              <a:solidFill>
                <a:schemeClr val="bg1"/>
              </a:solidFill>
              <a:latin typeface="Raleway" panose="020B0003030101060003" pitchFamily="34" charset="0"/>
            </a:endParaRPr>
          </a:p>
          <a:p>
            <a:pPr algn="ctr"/>
            <a:endParaRPr lang="fr-CA" sz="2400" b="1" dirty="0">
              <a:solidFill>
                <a:schemeClr val="bg1"/>
              </a:solidFill>
              <a:latin typeface="Raleway" panose="020B0003030101060003" pitchFamily="34" charset="0"/>
            </a:endParaRPr>
          </a:p>
          <a:p>
            <a:pPr algn="ctr"/>
            <a:endParaRPr lang="fr-CA" sz="2400" b="1" dirty="0">
              <a:solidFill>
                <a:schemeClr val="bg1"/>
              </a:solidFill>
              <a:latin typeface="Raleway" panose="020B0003030101060003" pitchFamily="34" charset="0"/>
            </a:endParaRPr>
          </a:p>
          <a:p>
            <a:pPr algn="ctr"/>
            <a:endParaRPr lang="fr-CA" sz="2400" b="1" dirty="0">
              <a:solidFill>
                <a:schemeClr val="bg1"/>
              </a:solidFill>
              <a:latin typeface="Raleway" panose="020B0003030101060003" pitchFamily="34" charset="0"/>
            </a:endParaRPr>
          </a:p>
          <a:p>
            <a:pPr algn="ctr"/>
            <a:endParaRPr lang="fr-CA" sz="2400" b="1" dirty="0">
              <a:solidFill>
                <a:schemeClr val="bg1"/>
              </a:solidFill>
              <a:latin typeface="Raleway" panose="020B0003030101060003" pitchFamily="34" charset="0"/>
            </a:endParaRPr>
          </a:p>
        </p:txBody>
      </p:sp>
      <p:sp>
        <p:nvSpPr>
          <p:cNvPr id="3" name="ZoneTexte 2">
            <a:extLst>
              <a:ext uri="{FF2B5EF4-FFF2-40B4-BE49-F238E27FC236}">
                <a16:creationId xmlns:a16="http://schemas.microsoft.com/office/drawing/2014/main" id="{230524F8-225B-784C-9D37-00951EF61072}"/>
              </a:ext>
            </a:extLst>
          </p:cNvPr>
          <p:cNvSpPr txBox="1"/>
          <p:nvPr>
            <p:custDataLst>
              <p:tags r:id="rId5"/>
            </p:custDataLst>
          </p:nvPr>
        </p:nvSpPr>
        <p:spPr>
          <a:xfrm>
            <a:off x="951280" y="2664687"/>
            <a:ext cx="2772385" cy="1938992"/>
          </a:xfrm>
          <a:prstGeom prst="rect">
            <a:avLst/>
          </a:prstGeom>
          <a:noFill/>
        </p:spPr>
        <p:txBody>
          <a:bodyPr wrap="square" rtlCol="0">
            <a:spAutoFit/>
          </a:bodyPr>
          <a:lstStyle/>
          <a:p>
            <a:pPr algn="ctr"/>
            <a:r>
              <a:rPr lang="fr-FR" sz="2400" b="1">
                <a:solidFill>
                  <a:schemeClr val="bg1"/>
                </a:solidFill>
                <a:latin typeface="Raleway" panose="020B0503030101060003" pitchFamily="34" charset="77"/>
              </a:rPr>
              <a:t>Faire sa place dans un groupe est une étape importante de l’adolescence.</a:t>
            </a:r>
            <a:endParaRPr lang="fr-FR" sz="2400" b="1" u="sng" dirty="0">
              <a:solidFill>
                <a:schemeClr val="bg1"/>
              </a:solidFill>
              <a:latin typeface="Raleway" panose="020B0503030101060003" pitchFamily="34" charset="77"/>
            </a:endParaRPr>
          </a:p>
        </p:txBody>
      </p:sp>
      <p:sp>
        <p:nvSpPr>
          <p:cNvPr id="10" name="Rectangle 9">
            <a:extLst>
              <a:ext uri="{FF2B5EF4-FFF2-40B4-BE49-F238E27FC236}">
                <a16:creationId xmlns:a16="http://schemas.microsoft.com/office/drawing/2014/main" id="{8E8D26AD-3494-4527-8A93-8CD830A0640D}"/>
              </a:ext>
            </a:extLst>
          </p:cNvPr>
          <p:cNvSpPr/>
          <p:nvPr>
            <p:custDataLst>
              <p:tags r:id="rId6"/>
            </p:custDataLst>
          </p:nvPr>
        </p:nvSpPr>
        <p:spPr>
          <a:xfrm>
            <a:off x="4348479" y="1684621"/>
            <a:ext cx="7556475" cy="3992972"/>
          </a:xfrm>
          <a:prstGeom prst="rect">
            <a:avLst/>
          </a:prstGeom>
          <a:solidFill>
            <a:schemeClr val="bg1"/>
          </a:solidFill>
          <a:ln w="28575">
            <a:solidFill>
              <a:srgbClr val="2F5C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400" b="1" i="1" dirty="0">
                <a:solidFill>
                  <a:schemeClr val="tx1"/>
                </a:solidFill>
                <a:latin typeface="Raleway" panose="020B0003030101060003"/>
              </a:rPr>
              <a:t>À l’inverse</a:t>
            </a:r>
            <a:r>
              <a:rPr lang="fr-CA" sz="2400" i="1" dirty="0">
                <a:solidFill>
                  <a:schemeClr val="tx1"/>
                </a:solidFill>
                <a:latin typeface="Raleway" panose="020B0003030101060003"/>
              </a:rPr>
              <a:t>…</a:t>
            </a:r>
          </a:p>
          <a:p>
            <a:pPr algn="ctr"/>
            <a:endParaRPr lang="fr-CA" sz="2400" i="1" dirty="0">
              <a:solidFill>
                <a:schemeClr val="tx1"/>
              </a:solidFill>
              <a:latin typeface="Raleway" panose="020B0003030101060003"/>
            </a:endParaRPr>
          </a:p>
          <a:p>
            <a:pPr algn="ctr"/>
            <a:r>
              <a:rPr lang="fr-CA" sz="2400" i="1" dirty="0">
                <a:solidFill>
                  <a:schemeClr val="tx1"/>
                </a:solidFill>
                <a:latin typeface="Raleway" panose="020B0003030101060003"/>
              </a:rPr>
              <a:t>Quand tu te sens </a:t>
            </a:r>
            <a:r>
              <a:rPr lang="fr-CA" sz="2400" b="1" i="1" dirty="0">
                <a:solidFill>
                  <a:schemeClr val="tx1"/>
                </a:solidFill>
                <a:latin typeface="Raleway" panose="020B0003030101060003"/>
              </a:rPr>
              <a:t>en retrait </a:t>
            </a:r>
            <a:r>
              <a:rPr lang="fr-CA" sz="2400" i="1" dirty="0">
                <a:solidFill>
                  <a:schemeClr val="tx1"/>
                </a:solidFill>
                <a:latin typeface="Raleway" panose="020B0003030101060003"/>
              </a:rPr>
              <a:t>ou encore </a:t>
            </a:r>
            <a:r>
              <a:rPr lang="fr-CA" sz="2400" b="1" i="1" dirty="0">
                <a:solidFill>
                  <a:schemeClr val="tx1"/>
                </a:solidFill>
                <a:latin typeface="Raleway" panose="020B0003030101060003"/>
              </a:rPr>
              <a:t>mal à l’aise </a:t>
            </a:r>
            <a:r>
              <a:rPr lang="fr-CA" sz="2400" i="1" dirty="0">
                <a:solidFill>
                  <a:schemeClr val="tx1"/>
                </a:solidFill>
                <a:latin typeface="Raleway" panose="020B0003030101060003"/>
              </a:rPr>
              <a:t>et </a:t>
            </a:r>
            <a:r>
              <a:rPr lang="fr-CA" sz="2400" b="1" i="1" dirty="0">
                <a:solidFill>
                  <a:schemeClr val="tx1"/>
                </a:solidFill>
                <a:latin typeface="Raleway" panose="020B0003030101060003"/>
              </a:rPr>
              <a:t>« pas à ta place » </a:t>
            </a:r>
            <a:r>
              <a:rPr lang="fr-CA" sz="2400" i="1" dirty="0">
                <a:solidFill>
                  <a:schemeClr val="tx1"/>
                </a:solidFill>
                <a:latin typeface="Raleway" panose="020B0003030101060003"/>
              </a:rPr>
              <a:t>dans ton groupe, il est possible que tu ressentes </a:t>
            </a:r>
            <a:r>
              <a:rPr lang="fr-CA" sz="2400" b="1" i="1" dirty="0">
                <a:solidFill>
                  <a:schemeClr val="tx1"/>
                </a:solidFill>
                <a:latin typeface="Raleway" panose="020B0003030101060003"/>
              </a:rPr>
              <a:t>plus de stress </a:t>
            </a:r>
            <a:r>
              <a:rPr lang="fr-CA" sz="2400" i="1" dirty="0">
                <a:solidFill>
                  <a:schemeClr val="tx1"/>
                </a:solidFill>
                <a:latin typeface="Raleway" panose="020B0003030101060003"/>
              </a:rPr>
              <a:t>et de </a:t>
            </a:r>
            <a:r>
              <a:rPr lang="fr-CA" sz="2400" b="1" i="1" dirty="0">
                <a:solidFill>
                  <a:schemeClr val="tx1"/>
                </a:solidFill>
                <a:latin typeface="Raleway" panose="020B0003030101060003"/>
              </a:rPr>
              <a:t>tristesse</a:t>
            </a:r>
            <a:r>
              <a:rPr lang="fr-CA" sz="2400" i="1" dirty="0">
                <a:solidFill>
                  <a:schemeClr val="tx1"/>
                </a:solidFill>
                <a:latin typeface="Raleway" panose="020B0003030101060003"/>
              </a:rPr>
              <a:t>. </a:t>
            </a:r>
          </a:p>
          <a:p>
            <a:pPr algn="ctr"/>
            <a:endParaRPr lang="fr-CA" sz="2400" i="1" dirty="0">
              <a:solidFill>
                <a:schemeClr val="tx1"/>
              </a:solidFill>
              <a:latin typeface="Raleway" panose="020B0003030101060003"/>
            </a:endParaRPr>
          </a:p>
          <a:p>
            <a:pPr algn="ctr"/>
            <a:r>
              <a:rPr lang="fr-CA" sz="2400" i="1" dirty="0">
                <a:solidFill>
                  <a:schemeClr val="tx1"/>
                </a:solidFill>
                <a:latin typeface="Raleway" panose="020B0003030101060003"/>
              </a:rPr>
              <a:t>Tu peux aussi avoir </a:t>
            </a:r>
            <a:r>
              <a:rPr lang="fr-CA" sz="2400" b="1" i="1" dirty="0">
                <a:solidFill>
                  <a:schemeClr val="tx1"/>
                </a:solidFill>
                <a:latin typeface="Raleway" panose="020B0003030101060003"/>
              </a:rPr>
              <a:t>l’impression d’être moins solide </a:t>
            </a:r>
            <a:r>
              <a:rPr lang="fr-CA" sz="2400" i="1" dirty="0">
                <a:solidFill>
                  <a:schemeClr val="tx1"/>
                </a:solidFill>
                <a:latin typeface="Raleway" panose="020B0003030101060003"/>
              </a:rPr>
              <a:t>pour affronter les défis de la vie. </a:t>
            </a:r>
          </a:p>
          <a:p>
            <a:pPr algn="ctr"/>
            <a:endParaRPr lang="fr-CA" sz="2400" i="1" dirty="0">
              <a:solidFill>
                <a:schemeClr val="tx1"/>
              </a:solidFill>
              <a:latin typeface="Raleway" panose="020B0003030101060003" pitchFamily="34" charset="0"/>
            </a:endParaRPr>
          </a:p>
        </p:txBody>
      </p:sp>
      <p:pic>
        <p:nvPicPr>
          <p:cNvPr id="12" name="Graphique 3" descr="Groupe">
            <a:extLst>
              <a:ext uri="{FF2B5EF4-FFF2-40B4-BE49-F238E27FC236}">
                <a16:creationId xmlns:a16="http://schemas.microsoft.com/office/drawing/2014/main" id="{5AA39306-2954-4A97-9FBF-C94D0B5EE8FE}"/>
              </a:ext>
            </a:extLst>
          </p:cNvPr>
          <p:cNvPicPr>
            <a:picLocks noChangeAspect="1"/>
          </p:cNvPicPr>
          <p:nvPr>
            <p:custDataLst>
              <p:tags r:id="rId7"/>
            </p:custDataLst>
          </p:nvPr>
        </p:nvPicPr>
        <p:blipFill>
          <a:blip r:embed="rId10">
            <a:extLst>
              <a:ext uri="{96DAC541-7B7A-43D3-8B79-37D633B846F1}">
                <asvg:svgBlip xmlns:asvg="http://schemas.microsoft.com/office/drawing/2016/SVG/main" r:embed="rId11"/>
              </a:ext>
            </a:extLst>
          </a:blip>
          <a:stretch>
            <a:fillRect/>
          </a:stretch>
        </p:blipFill>
        <p:spPr>
          <a:xfrm>
            <a:off x="10583765" y="359058"/>
            <a:ext cx="1540069" cy="1540069"/>
          </a:xfrm>
          <a:prstGeom prst="rect">
            <a:avLst/>
          </a:prstGeom>
        </p:spPr>
      </p:pic>
      <p:pic>
        <p:nvPicPr>
          <p:cNvPr id="8" name="Graphique 14" descr="Signe du pouce levé ">
            <a:extLst>
              <a:ext uri="{FF2B5EF4-FFF2-40B4-BE49-F238E27FC236}">
                <a16:creationId xmlns:a16="http://schemas.microsoft.com/office/drawing/2014/main" id="{C46157C9-4A05-4FD4-A55C-84EEA7130C94}"/>
              </a:ext>
            </a:extLst>
          </p:cNvPr>
          <p:cNvPicPr>
            <a:picLocks noChangeAspect="1"/>
          </p:cNvPicPr>
          <p:nvPr>
            <p:custDataLst>
              <p:tags r:id="rId8"/>
            </p:custDataLst>
          </p:nvPr>
        </p:nvPicPr>
        <p:blipFill>
          <a:blip r:embed="rId12">
            <a:extLst>
              <a:ext uri="{96DAC541-7B7A-43D3-8B79-37D633B846F1}">
                <asvg:svgBlip xmlns:asvg="http://schemas.microsoft.com/office/drawing/2016/SVG/main" r:embed="rId13"/>
              </a:ext>
            </a:extLst>
          </a:blip>
          <a:stretch>
            <a:fillRect/>
          </a:stretch>
        </p:blipFill>
        <p:spPr>
          <a:xfrm>
            <a:off x="538082" y="1492320"/>
            <a:ext cx="914400" cy="914400"/>
          </a:xfrm>
          <a:prstGeom prst="rect">
            <a:avLst/>
          </a:prstGeom>
        </p:spPr>
      </p:pic>
    </p:spTree>
    <p:extLst>
      <p:ext uri="{BB962C8B-B14F-4D97-AF65-F5344CB8AC3E}">
        <p14:creationId xmlns:p14="http://schemas.microsoft.com/office/powerpoint/2010/main" val="40469475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rme libre 5">
            <a:extLst>
              <a:ext uri="{FF2B5EF4-FFF2-40B4-BE49-F238E27FC236}">
                <a16:creationId xmlns:a16="http://schemas.microsoft.com/office/drawing/2014/main" id="{B4A9B33E-FF30-3545-AEF7-B78BC0BE92C4}"/>
              </a:ext>
            </a:extLst>
          </p:cNvPr>
          <p:cNvSpPr/>
          <p:nvPr>
            <p:custDataLst>
              <p:tags r:id="rId1"/>
            </p:custDataLst>
          </p:nvPr>
        </p:nvSpPr>
        <p:spPr>
          <a:xfrm>
            <a:off x="5134614" y="0"/>
            <a:ext cx="3098206" cy="6168044"/>
          </a:xfrm>
          <a:custGeom>
            <a:avLst/>
            <a:gdLst>
              <a:gd name="connsiteX0" fmla="*/ 958615 w 3098206"/>
              <a:gd name="connsiteY0" fmla="*/ 0 h 6168044"/>
              <a:gd name="connsiteX1" fmla="*/ 3086673 w 3098206"/>
              <a:gd name="connsiteY1" fmla="*/ 756458 h 6168044"/>
              <a:gd name="connsiteX2" fmla="*/ 127342 w 3098206"/>
              <a:gd name="connsiteY2" fmla="*/ 2809702 h 6168044"/>
              <a:gd name="connsiteX3" fmla="*/ 817299 w 3098206"/>
              <a:gd name="connsiteY3" fmla="*/ 6168044 h 6168044"/>
            </a:gdLst>
            <a:ahLst/>
            <a:cxnLst>
              <a:cxn ang="0">
                <a:pos x="connsiteX0" y="connsiteY0"/>
              </a:cxn>
              <a:cxn ang="0">
                <a:pos x="connsiteX1" y="connsiteY1"/>
              </a:cxn>
              <a:cxn ang="0">
                <a:pos x="connsiteX2" y="connsiteY2"/>
              </a:cxn>
              <a:cxn ang="0">
                <a:pos x="connsiteX3" y="connsiteY3"/>
              </a:cxn>
            </a:cxnLst>
            <a:rect l="l" t="t" r="r" b="b"/>
            <a:pathLst>
              <a:path w="3098206" h="6168044">
                <a:moveTo>
                  <a:pt x="958615" y="0"/>
                </a:moveTo>
                <a:cubicBezTo>
                  <a:pt x="2091916" y="144087"/>
                  <a:pt x="3225218" y="288174"/>
                  <a:pt x="3086673" y="756458"/>
                </a:cubicBezTo>
                <a:cubicBezTo>
                  <a:pt x="2948128" y="1224742"/>
                  <a:pt x="505571" y="1907771"/>
                  <a:pt x="127342" y="2809702"/>
                </a:cubicBezTo>
                <a:cubicBezTo>
                  <a:pt x="-250887" y="3711633"/>
                  <a:pt x="283206" y="4939838"/>
                  <a:pt x="817299" y="6168044"/>
                </a:cubicBezTo>
              </a:path>
            </a:pathLst>
          </a:custGeom>
          <a:noFill/>
          <a:ln w="19050">
            <a:solidFill>
              <a:srgbClr val="86C4A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4" name="Image 3">
            <a:extLst>
              <a:ext uri="{FF2B5EF4-FFF2-40B4-BE49-F238E27FC236}">
                <a16:creationId xmlns:a16="http://schemas.microsoft.com/office/drawing/2014/main" id="{03BD35FF-C2A7-40D9-AEB5-EF5C88678C1B}"/>
              </a:ext>
            </a:extLst>
          </p:cNvPr>
          <p:cNvPicPr>
            <a:picLocks noChangeAspect="1"/>
          </p:cNvPicPr>
          <p:nvPr/>
        </p:nvPicPr>
        <p:blipFill rotWithShape="1">
          <a:blip r:embed="rId9"/>
          <a:srcRect t="37316"/>
          <a:stretch/>
        </p:blipFill>
        <p:spPr>
          <a:xfrm>
            <a:off x="6253082" y="4641012"/>
            <a:ext cx="4717967" cy="2216988"/>
          </a:xfrm>
          <a:prstGeom prst="rect">
            <a:avLst/>
          </a:prstGeom>
        </p:spPr>
      </p:pic>
      <p:sp>
        <p:nvSpPr>
          <p:cNvPr id="5" name="Slide Number Placeholder 4">
            <a:extLst>
              <a:ext uri="{FF2B5EF4-FFF2-40B4-BE49-F238E27FC236}">
                <a16:creationId xmlns:a16="http://schemas.microsoft.com/office/drawing/2014/main" id="{863324A7-378A-594A-BE52-F2FCA0D2A0EB}"/>
              </a:ext>
            </a:extLst>
          </p:cNvPr>
          <p:cNvSpPr>
            <a:spLocks noGrp="1"/>
          </p:cNvSpPr>
          <p:nvPr>
            <p:ph type="sldNum" sz="quarter" idx="12"/>
            <p:custDataLst>
              <p:tags r:id="rId2"/>
            </p:custDataLst>
          </p:nvPr>
        </p:nvSpPr>
        <p:spPr/>
        <p:txBody>
          <a:bodyPr/>
          <a:lstStyle/>
          <a:p>
            <a:fld id="{C145B74D-6A0D-CF46-9BFB-933D6D9953E9}" type="slidenum">
              <a:rPr lang="en-US" smtClean="0"/>
              <a:t>11</a:t>
            </a:fld>
            <a:endParaRPr lang="en-US" dirty="0"/>
          </a:p>
        </p:txBody>
      </p:sp>
      <p:sp>
        <p:nvSpPr>
          <p:cNvPr id="9" name="Titre 5"/>
          <p:cNvSpPr>
            <a:spLocks noGrp="1"/>
          </p:cNvSpPr>
          <p:nvPr>
            <p:ph type="title"/>
            <p:custDataLst>
              <p:tags r:id="rId3"/>
            </p:custDataLst>
          </p:nvPr>
        </p:nvSpPr>
        <p:spPr>
          <a:xfrm>
            <a:off x="995282" y="451012"/>
            <a:ext cx="10515600" cy="840014"/>
          </a:xfrm>
        </p:spPr>
        <p:txBody>
          <a:bodyPr>
            <a:normAutofit fontScale="90000"/>
          </a:bodyPr>
          <a:lstStyle/>
          <a:p>
            <a:r>
              <a:rPr lang="fr-CA" b="1" dirty="0">
                <a:latin typeface="Raleway" panose="020B0503030101060003" pitchFamily="34" charset="77"/>
              </a:rPr>
              <a:t>L’effet parapluie </a:t>
            </a:r>
            <a:br>
              <a:rPr lang="fr-CA" b="1" dirty="0">
                <a:latin typeface="Raleway" panose="020B0503030101060003" pitchFamily="34" charset="77"/>
              </a:rPr>
            </a:br>
            <a:endParaRPr lang="fr-CA" b="1" dirty="0">
              <a:latin typeface="Raleway" panose="020B0503030101060003" pitchFamily="34" charset="77"/>
            </a:endParaRPr>
          </a:p>
        </p:txBody>
      </p:sp>
      <p:sp>
        <p:nvSpPr>
          <p:cNvPr id="3" name="ZoneTexte 2">
            <a:extLst>
              <a:ext uri="{FF2B5EF4-FFF2-40B4-BE49-F238E27FC236}">
                <a16:creationId xmlns:a16="http://schemas.microsoft.com/office/drawing/2014/main" id="{230524F8-225B-784C-9D37-00951EF61072}"/>
              </a:ext>
            </a:extLst>
          </p:cNvPr>
          <p:cNvSpPr txBox="1"/>
          <p:nvPr>
            <p:custDataLst>
              <p:tags r:id="rId4"/>
            </p:custDataLst>
          </p:nvPr>
        </p:nvSpPr>
        <p:spPr>
          <a:xfrm>
            <a:off x="995282" y="2648910"/>
            <a:ext cx="2684382" cy="1938992"/>
          </a:xfrm>
          <a:prstGeom prst="rect">
            <a:avLst/>
          </a:prstGeom>
          <a:noFill/>
        </p:spPr>
        <p:txBody>
          <a:bodyPr wrap="square" rtlCol="0">
            <a:spAutoFit/>
          </a:bodyPr>
          <a:lstStyle/>
          <a:p>
            <a:pPr algn="ctr"/>
            <a:r>
              <a:rPr lang="fr-FR" sz="2400" b="1" dirty="0">
                <a:solidFill>
                  <a:schemeClr val="bg1"/>
                </a:solidFill>
                <a:latin typeface="Raleway" panose="020B0503030101060003" pitchFamily="34" charset="77"/>
              </a:rPr>
              <a:t>Faire ta place dans un groupe d’ami(e)s est une étape importante de l’adolescence!!</a:t>
            </a:r>
            <a:endParaRPr lang="fr-FR" sz="2400" b="1" u="sng" dirty="0">
              <a:solidFill>
                <a:schemeClr val="bg1"/>
              </a:solidFill>
              <a:latin typeface="Raleway" panose="020B0503030101060003" pitchFamily="34" charset="77"/>
            </a:endParaRPr>
          </a:p>
        </p:txBody>
      </p:sp>
      <p:sp>
        <p:nvSpPr>
          <p:cNvPr id="10" name="Rectangle 9">
            <a:extLst>
              <a:ext uri="{FF2B5EF4-FFF2-40B4-BE49-F238E27FC236}">
                <a16:creationId xmlns:a16="http://schemas.microsoft.com/office/drawing/2014/main" id="{8E8D26AD-3494-4527-8A93-8CD830A0640D}"/>
              </a:ext>
            </a:extLst>
          </p:cNvPr>
          <p:cNvSpPr/>
          <p:nvPr>
            <p:custDataLst>
              <p:tags r:id="rId5"/>
            </p:custDataLst>
          </p:nvPr>
        </p:nvSpPr>
        <p:spPr>
          <a:xfrm>
            <a:off x="752395" y="2208363"/>
            <a:ext cx="10560170" cy="2216988"/>
          </a:xfrm>
          <a:prstGeom prst="rect">
            <a:avLst/>
          </a:prstGeom>
          <a:solidFill>
            <a:schemeClr val="bg1"/>
          </a:solidFill>
          <a:ln w="28575">
            <a:solidFill>
              <a:srgbClr val="2F5C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000" dirty="0">
                <a:ln w="0"/>
                <a:solidFill>
                  <a:schemeClr val="tx1"/>
                </a:solidFill>
                <a:latin typeface="Raleway" panose="020B0503030101060003" pitchFamily="34" charset="0"/>
              </a:rPr>
              <a:t>Imagine-toi que tu es en randonnée dans la forêt et que tu te retrouves sous une pluie torrentielle. Tu as dans ton sac à dos un parapluie. Tu le sors rapidement et l’ouvres pour te protéger de la pluie. Ouf! Même s’il pleut abondamment, tu ne seras pas mouillé (ou très peu). Même si cette pluie te surprend, te déstabilise et change tes plans, tu pourras apprécier cette force de la nature qui se déploie et peut-être même en rire un bon coup! Mais sans parapluie, tu te retrouveras détrempé, découragé et très mal à l’aise…</a:t>
            </a:r>
            <a:endParaRPr lang="fr-CA" sz="2000" i="1" dirty="0">
              <a:ln w="0"/>
              <a:solidFill>
                <a:schemeClr val="tx1"/>
              </a:solidFill>
              <a:latin typeface="Raleway" panose="020B0503030101060003" pitchFamily="34" charset="0"/>
            </a:endParaRPr>
          </a:p>
        </p:txBody>
      </p:sp>
      <p:sp>
        <p:nvSpPr>
          <p:cNvPr id="13" name="Rectangle 12">
            <a:extLst>
              <a:ext uri="{FF2B5EF4-FFF2-40B4-BE49-F238E27FC236}">
                <a16:creationId xmlns:a16="http://schemas.microsoft.com/office/drawing/2014/main" id="{23E94EAE-F21F-6B48-8BE3-CF5F6ECDC794}"/>
              </a:ext>
            </a:extLst>
          </p:cNvPr>
          <p:cNvSpPr/>
          <p:nvPr>
            <p:custDataLst>
              <p:tags r:id="rId6"/>
            </p:custDataLst>
          </p:nvPr>
        </p:nvSpPr>
        <p:spPr>
          <a:xfrm>
            <a:off x="752395" y="1311172"/>
            <a:ext cx="10560170" cy="741915"/>
          </a:xfrm>
          <a:prstGeom prst="rect">
            <a:avLst/>
          </a:prstGeom>
          <a:solidFill>
            <a:schemeClr val="bg1"/>
          </a:solidFill>
          <a:ln w="28575">
            <a:solidFill>
              <a:srgbClr val="2F5C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400" b="1" dirty="0">
                <a:solidFill>
                  <a:schemeClr val="tx1"/>
                </a:solidFill>
                <a:latin typeface="Raleway" panose="020B0503030101060003" pitchFamily="34" charset="77"/>
              </a:rPr>
              <a:t>La métaphore du parapluie</a:t>
            </a:r>
            <a:endParaRPr lang="fr-CA" sz="2400" dirty="0">
              <a:solidFill>
                <a:schemeClr val="tx1"/>
              </a:solidFill>
              <a:latin typeface="Raleway" panose="020B0503030101060003" pitchFamily="34" charset="77"/>
            </a:endParaRPr>
          </a:p>
        </p:txBody>
      </p:sp>
      <p:pic>
        <p:nvPicPr>
          <p:cNvPr id="7" name="Image 6">
            <a:extLst>
              <a:ext uri="{FF2B5EF4-FFF2-40B4-BE49-F238E27FC236}">
                <a16:creationId xmlns:a16="http://schemas.microsoft.com/office/drawing/2014/main" id="{50066493-73F3-4007-AD10-ECA6429D107B}"/>
              </a:ext>
            </a:extLst>
          </p:cNvPr>
          <p:cNvPicPr>
            <a:picLocks noChangeAspect="1"/>
          </p:cNvPicPr>
          <p:nvPr>
            <p:custDataLst>
              <p:tags r:id="rId7"/>
            </p:custDataLst>
          </p:nvPr>
        </p:nvPicPr>
        <p:blipFill>
          <a:blip r:embed="rId10">
            <a:lum bright="70000" contrast="-70000"/>
          </a:blip>
          <a:stretch>
            <a:fillRect/>
          </a:stretch>
        </p:blipFill>
        <p:spPr>
          <a:xfrm flipH="1">
            <a:off x="509221" y="1105237"/>
            <a:ext cx="869664" cy="869664"/>
          </a:xfrm>
          <a:prstGeom prst="rect">
            <a:avLst/>
          </a:prstGeom>
        </p:spPr>
      </p:pic>
    </p:spTree>
    <p:extLst>
      <p:ext uri="{BB962C8B-B14F-4D97-AF65-F5344CB8AC3E}">
        <p14:creationId xmlns:p14="http://schemas.microsoft.com/office/powerpoint/2010/main" val="19592690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rme libre 3">
            <a:extLst>
              <a:ext uri="{FF2B5EF4-FFF2-40B4-BE49-F238E27FC236}">
                <a16:creationId xmlns:a16="http://schemas.microsoft.com/office/drawing/2014/main" id="{A1F4A651-3115-E647-B75A-4D5BBFEFE3B5}"/>
              </a:ext>
            </a:extLst>
          </p:cNvPr>
          <p:cNvSpPr/>
          <p:nvPr>
            <p:custDataLst>
              <p:tags r:id="rId1"/>
            </p:custDataLst>
          </p:nvPr>
        </p:nvSpPr>
        <p:spPr>
          <a:xfrm>
            <a:off x="2994438" y="0"/>
            <a:ext cx="2378334" cy="6159500"/>
          </a:xfrm>
          <a:custGeom>
            <a:avLst/>
            <a:gdLst>
              <a:gd name="connsiteX0" fmla="*/ 2073534 w 2505334"/>
              <a:gd name="connsiteY0" fmla="*/ 0 h 6159500"/>
              <a:gd name="connsiteX1" fmla="*/ 3434 w 2505334"/>
              <a:gd name="connsiteY1" fmla="*/ 2705100 h 6159500"/>
              <a:gd name="connsiteX2" fmla="*/ 2505334 w 2505334"/>
              <a:gd name="connsiteY2" fmla="*/ 6159500 h 6159500"/>
            </a:gdLst>
            <a:ahLst/>
            <a:cxnLst>
              <a:cxn ang="0">
                <a:pos x="connsiteX0" y="connsiteY0"/>
              </a:cxn>
              <a:cxn ang="0">
                <a:pos x="connsiteX1" y="connsiteY1"/>
              </a:cxn>
              <a:cxn ang="0">
                <a:pos x="connsiteX2" y="connsiteY2"/>
              </a:cxn>
            </a:cxnLst>
            <a:rect l="l" t="t" r="r" b="b"/>
            <a:pathLst>
              <a:path w="2505334" h="6159500">
                <a:moveTo>
                  <a:pt x="2073534" y="0"/>
                </a:moveTo>
                <a:cubicBezTo>
                  <a:pt x="1002500" y="839258"/>
                  <a:pt x="-68533" y="1678517"/>
                  <a:pt x="3434" y="2705100"/>
                </a:cubicBezTo>
                <a:cubicBezTo>
                  <a:pt x="75401" y="3731683"/>
                  <a:pt x="1290367" y="4945591"/>
                  <a:pt x="2505334" y="6159500"/>
                </a:cubicBezTo>
              </a:path>
            </a:pathLst>
          </a:custGeom>
          <a:noFill/>
          <a:ln w="19050">
            <a:solidFill>
              <a:srgbClr val="86C4A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Slide Number Placeholder 4">
            <a:extLst>
              <a:ext uri="{FF2B5EF4-FFF2-40B4-BE49-F238E27FC236}">
                <a16:creationId xmlns:a16="http://schemas.microsoft.com/office/drawing/2014/main" id="{863324A7-378A-594A-BE52-F2FCA0D2A0EB}"/>
              </a:ext>
            </a:extLst>
          </p:cNvPr>
          <p:cNvSpPr>
            <a:spLocks noGrp="1"/>
          </p:cNvSpPr>
          <p:nvPr>
            <p:ph type="sldNum" sz="quarter" idx="12"/>
            <p:custDataLst>
              <p:tags r:id="rId2"/>
            </p:custDataLst>
          </p:nvPr>
        </p:nvSpPr>
        <p:spPr/>
        <p:txBody>
          <a:bodyPr/>
          <a:lstStyle/>
          <a:p>
            <a:fld id="{C145B74D-6A0D-CF46-9BFB-933D6D9953E9}" type="slidenum">
              <a:rPr lang="en-US" smtClean="0"/>
              <a:t>12</a:t>
            </a:fld>
            <a:endParaRPr lang="en-US" dirty="0"/>
          </a:p>
        </p:txBody>
      </p:sp>
      <p:sp>
        <p:nvSpPr>
          <p:cNvPr id="7" name="Rectangle 6">
            <a:extLst>
              <a:ext uri="{FF2B5EF4-FFF2-40B4-BE49-F238E27FC236}">
                <a16:creationId xmlns:a16="http://schemas.microsoft.com/office/drawing/2014/main" id="{43586F80-CE44-434B-B9E0-CBFD71F8B2FD}"/>
              </a:ext>
            </a:extLst>
          </p:cNvPr>
          <p:cNvSpPr/>
          <p:nvPr>
            <p:custDataLst>
              <p:tags r:id="rId3"/>
            </p:custDataLst>
          </p:nvPr>
        </p:nvSpPr>
        <p:spPr>
          <a:xfrm>
            <a:off x="2190307" y="2474664"/>
            <a:ext cx="2756820" cy="1493487"/>
          </a:xfrm>
          <a:prstGeom prst="rect">
            <a:avLst/>
          </a:prstGeom>
          <a:solidFill>
            <a:schemeClr val="bg1"/>
          </a:solidFill>
          <a:ln w="28575">
            <a:solidFill>
              <a:srgbClr val="2F5C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800" b="1" dirty="0">
                <a:solidFill>
                  <a:srgbClr val="2F5CEE"/>
                </a:solidFill>
                <a:latin typeface="Raleway" panose="020B0003030101060003" pitchFamily="34" charset="0"/>
              </a:rPr>
              <a:t>Partage tes réflexion</a:t>
            </a:r>
            <a:r>
              <a:rPr lang="fr-CA" sz="2800" b="1" spc="-200" dirty="0">
                <a:solidFill>
                  <a:srgbClr val="2F5CEE"/>
                </a:solidFill>
                <a:latin typeface="Raleway" panose="020B0003030101060003" pitchFamily="34" charset="0"/>
              </a:rPr>
              <a:t>s </a:t>
            </a:r>
            <a:r>
              <a:rPr lang="fr-CA" sz="2800" b="1" dirty="0">
                <a:solidFill>
                  <a:srgbClr val="2F5CEE"/>
                </a:solidFill>
                <a:latin typeface="Raleway" panose="020B0003030101060003" pitchFamily="34" charset="0"/>
              </a:rPr>
              <a:t>avec les autres</a:t>
            </a:r>
            <a:r>
              <a:rPr lang="fr-CA" sz="2800" b="1" spc="-200" dirty="0">
                <a:solidFill>
                  <a:srgbClr val="2F5CEE"/>
                </a:solidFill>
                <a:latin typeface="Raleway" panose="020B0003030101060003" pitchFamily="34" charset="0"/>
              </a:rPr>
              <a:t>.</a:t>
            </a:r>
          </a:p>
        </p:txBody>
      </p:sp>
      <p:sp>
        <p:nvSpPr>
          <p:cNvPr id="11" name="Rectangle 10">
            <a:extLst>
              <a:ext uri="{FF2B5EF4-FFF2-40B4-BE49-F238E27FC236}">
                <a16:creationId xmlns:a16="http://schemas.microsoft.com/office/drawing/2014/main" id="{A3DE0C73-488D-8749-BF05-D634B97C1055}"/>
              </a:ext>
            </a:extLst>
          </p:cNvPr>
          <p:cNvSpPr/>
          <p:nvPr>
            <p:custDataLst>
              <p:tags r:id="rId4"/>
            </p:custDataLst>
          </p:nvPr>
        </p:nvSpPr>
        <p:spPr>
          <a:xfrm>
            <a:off x="5526256" y="1776803"/>
            <a:ext cx="5971645" cy="2006438"/>
          </a:xfrm>
          <a:prstGeom prst="rect">
            <a:avLst/>
          </a:prstGeom>
          <a:solidFill>
            <a:schemeClr val="bg1"/>
          </a:solidFill>
          <a:ln w="28575">
            <a:solidFill>
              <a:srgbClr val="2F5C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400" i="1" dirty="0">
                <a:solidFill>
                  <a:schemeClr val="tx1"/>
                </a:solidFill>
                <a:latin typeface="Raleway" panose="020B0003030101060003" pitchFamily="34" charset="0"/>
              </a:rPr>
              <a:t>Pourquoi penses-tu que Nadège reste dans son groupe, alors qu’elle est de plus en plus mal à l’aise avec les comportements de ses amies? </a:t>
            </a:r>
          </a:p>
        </p:txBody>
      </p:sp>
      <p:sp>
        <p:nvSpPr>
          <p:cNvPr id="12" name="Rectangle 11">
            <a:extLst>
              <a:ext uri="{FF2B5EF4-FFF2-40B4-BE49-F238E27FC236}">
                <a16:creationId xmlns:a16="http://schemas.microsoft.com/office/drawing/2014/main" id="{F6645F0C-3261-B942-B07A-7F35C53C6ECA}"/>
              </a:ext>
            </a:extLst>
          </p:cNvPr>
          <p:cNvSpPr/>
          <p:nvPr>
            <p:custDataLst>
              <p:tags r:id="rId5"/>
            </p:custDataLst>
          </p:nvPr>
        </p:nvSpPr>
        <p:spPr>
          <a:xfrm>
            <a:off x="5526256" y="3960280"/>
            <a:ext cx="5971645" cy="743613"/>
          </a:xfrm>
          <a:prstGeom prst="rect">
            <a:avLst/>
          </a:prstGeom>
          <a:solidFill>
            <a:schemeClr val="bg1"/>
          </a:solidFill>
          <a:ln w="28575">
            <a:solidFill>
              <a:srgbClr val="2F5C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400" i="1" dirty="0">
                <a:solidFill>
                  <a:schemeClr val="tx1"/>
                </a:solidFill>
                <a:latin typeface="Raleway" panose="020B0003030101060003" pitchFamily="34" charset="0"/>
              </a:rPr>
              <a:t>Quels conseils donnerais-tu à Nadège?</a:t>
            </a:r>
          </a:p>
        </p:txBody>
      </p:sp>
      <p:grpSp>
        <p:nvGrpSpPr>
          <p:cNvPr id="13" name="Groupe 12">
            <a:extLst>
              <a:ext uri="{FF2B5EF4-FFF2-40B4-BE49-F238E27FC236}">
                <a16:creationId xmlns:a16="http://schemas.microsoft.com/office/drawing/2014/main" id="{CDEA79EE-0B88-EC49-8144-3813ABB81778}"/>
              </a:ext>
            </a:extLst>
          </p:cNvPr>
          <p:cNvGrpSpPr/>
          <p:nvPr>
            <p:custDataLst>
              <p:tags r:id="rId6"/>
            </p:custDataLst>
          </p:nvPr>
        </p:nvGrpSpPr>
        <p:grpSpPr>
          <a:xfrm>
            <a:off x="5220393" y="1721849"/>
            <a:ext cx="472003" cy="471600"/>
            <a:chOff x="538191" y="2590420"/>
            <a:chExt cx="1105989" cy="1061216"/>
          </a:xfrm>
        </p:grpSpPr>
        <p:sp>
          <p:nvSpPr>
            <p:cNvPr id="14" name="Ellipse 13">
              <a:extLst>
                <a:ext uri="{FF2B5EF4-FFF2-40B4-BE49-F238E27FC236}">
                  <a16:creationId xmlns:a16="http://schemas.microsoft.com/office/drawing/2014/main" id="{786B945C-6E4F-2A4E-985A-788FCFE42D08}"/>
                </a:ext>
              </a:extLst>
            </p:cNvPr>
            <p:cNvSpPr/>
            <p:nvPr/>
          </p:nvSpPr>
          <p:spPr>
            <a:xfrm>
              <a:off x="538191" y="2590420"/>
              <a:ext cx="1105989" cy="106121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pic>
          <p:nvPicPr>
            <p:cNvPr id="15" name="Image 14">
              <a:extLst>
                <a:ext uri="{FF2B5EF4-FFF2-40B4-BE49-F238E27FC236}">
                  <a16:creationId xmlns:a16="http://schemas.microsoft.com/office/drawing/2014/main" id="{AA3DCD38-8439-694A-9D0E-EFEC109172D5}"/>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66096" y="2590420"/>
              <a:ext cx="1050181" cy="1050181"/>
            </a:xfrm>
            <a:prstGeom prst="rect">
              <a:avLst/>
            </a:prstGeom>
          </p:spPr>
        </p:pic>
      </p:grpSp>
      <p:grpSp>
        <p:nvGrpSpPr>
          <p:cNvPr id="16" name="Groupe 15">
            <a:extLst>
              <a:ext uri="{FF2B5EF4-FFF2-40B4-BE49-F238E27FC236}">
                <a16:creationId xmlns:a16="http://schemas.microsoft.com/office/drawing/2014/main" id="{1D3E9B59-45F3-664A-940B-18477C1FE0AB}"/>
              </a:ext>
            </a:extLst>
          </p:cNvPr>
          <p:cNvGrpSpPr/>
          <p:nvPr>
            <p:custDataLst>
              <p:tags r:id="rId7"/>
            </p:custDataLst>
          </p:nvPr>
        </p:nvGrpSpPr>
        <p:grpSpPr>
          <a:xfrm>
            <a:off x="5197569" y="3875505"/>
            <a:ext cx="472003" cy="466696"/>
            <a:chOff x="538191" y="2590420"/>
            <a:chExt cx="1105989" cy="1061216"/>
          </a:xfrm>
        </p:grpSpPr>
        <p:sp>
          <p:nvSpPr>
            <p:cNvPr id="17" name="Ellipse 16">
              <a:extLst>
                <a:ext uri="{FF2B5EF4-FFF2-40B4-BE49-F238E27FC236}">
                  <a16:creationId xmlns:a16="http://schemas.microsoft.com/office/drawing/2014/main" id="{BC876340-5512-4A49-94CC-6231CAC02CF1}"/>
                </a:ext>
              </a:extLst>
            </p:cNvPr>
            <p:cNvSpPr/>
            <p:nvPr/>
          </p:nvSpPr>
          <p:spPr>
            <a:xfrm>
              <a:off x="538191" y="2590420"/>
              <a:ext cx="1105989" cy="106121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pic>
          <p:nvPicPr>
            <p:cNvPr id="18" name="Image 17">
              <a:extLst>
                <a:ext uri="{FF2B5EF4-FFF2-40B4-BE49-F238E27FC236}">
                  <a16:creationId xmlns:a16="http://schemas.microsoft.com/office/drawing/2014/main" id="{2F761642-F62E-7142-BD65-A145DDB0328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66096" y="2590420"/>
              <a:ext cx="1050181" cy="1050181"/>
            </a:xfrm>
            <a:prstGeom prst="rect">
              <a:avLst/>
            </a:prstGeom>
          </p:spPr>
        </p:pic>
      </p:grpSp>
      <p:sp>
        <p:nvSpPr>
          <p:cNvPr id="19" name="Titre 5">
            <a:extLst>
              <a:ext uri="{FF2B5EF4-FFF2-40B4-BE49-F238E27FC236}">
                <a16:creationId xmlns:a16="http://schemas.microsoft.com/office/drawing/2014/main" id="{375E8836-FE59-C947-86DA-E8686123BACC}"/>
              </a:ext>
            </a:extLst>
          </p:cNvPr>
          <p:cNvSpPr>
            <a:spLocks noGrp="1"/>
          </p:cNvSpPr>
          <p:nvPr>
            <p:ph type="title"/>
            <p:custDataLst>
              <p:tags r:id="rId8"/>
            </p:custDataLst>
          </p:nvPr>
        </p:nvSpPr>
        <p:spPr>
          <a:xfrm>
            <a:off x="1561430" y="451240"/>
            <a:ext cx="10515600" cy="1325563"/>
          </a:xfrm>
        </p:spPr>
        <p:txBody>
          <a:bodyPr/>
          <a:lstStyle/>
          <a:p>
            <a:r>
              <a:rPr lang="fr-CA" b="1" dirty="0">
                <a:latin typeface="Raleway" panose="020B0503030101060003" pitchFamily="34" charset="77"/>
              </a:rPr>
              <a:t>Nager en eaux troubles…</a:t>
            </a:r>
          </a:p>
        </p:txBody>
      </p:sp>
      <p:pic>
        <p:nvPicPr>
          <p:cNvPr id="20" name="Image 19">
            <a:extLst>
              <a:ext uri="{FF2B5EF4-FFF2-40B4-BE49-F238E27FC236}">
                <a16:creationId xmlns:a16="http://schemas.microsoft.com/office/drawing/2014/main" id="{58D3C079-4470-4E21-AFB2-9648A7000D02}"/>
              </a:ext>
            </a:extLst>
          </p:cNvPr>
          <p:cNvPicPr>
            <a:picLocks noChangeAspect="1"/>
          </p:cNvPicPr>
          <p:nvPr>
            <p:custDataLst>
              <p:tags r:id="rId9"/>
            </p:custDataLst>
          </p:nvPr>
        </p:nvPicPr>
        <p:blipFill>
          <a:blip r:embed="rId12">
            <a:extLst>
              <a:ext uri="{28A0092B-C50C-407E-A947-70E740481C1C}">
                <a14:useLocalDpi xmlns:a14="http://schemas.microsoft.com/office/drawing/2010/main" val="0"/>
              </a:ext>
            </a:extLst>
          </a:blip>
          <a:stretch>
            <a:fillRect/>
          </a:stretch>
        </p:blipFill>
        <p:spPr>
          <a:xfrm>
            <a:off x="830583" y="818459"/>
            <a:ext cx="591124" cy="591124"/>
          </a:xfrm>
          <a:prstGeom prst="rect">
            <a:avLst/>
          </a:prstGeom>
        </p:spPr>
      </p:pic>
      <p:pic>
        <p:nvPicPr>
          <p:cNvPr id="21" name="Image 20">
            <a:extLst>
              <a:ext uri="{FF2B5EF4-FFF2-40B4-BE49-F238E27FC236}">
                <a16:creationId xmlns:a16="http://schemas.microsoft.com/office/drawing/2014/main" id="{76A6FA9A-F851-413B-A726-B90D33155FEB}"/>
              </a:ext>
            </a:extLst>
          </p:cNvPr>
          <p:cNvPicPr>
            <a:picLocks noChangeAspect="1"/>
          </p:cNvPicPr>
          <p:nvPr/>
        </p:nvPicPr>
        <p:blipFill>
          <a:blip r:embed="rId13"/>
          <a:stretch>
            <a:fillRect/>
          </a:stretch>
        </p:blipFill>
        <p:spPr>
          <a:xfrm>
            <a:off x="102701" y="1712319"/>
            <a:ext cx="1778760" cy="4326371"/>
          </a:xfrm>
          <a:prstGeom prst="rect">
            <a:avLst/>
          </a:prstGeom>
        </p:spPr>
      </p:pic>
    </p:spTree>
    <p:extLst>
      <p:ext uri="{BB962C8B-B14F-4D97-AF65-F5344CB8AC3E}">
        <p14:creationId xmlns:p14="http://schemas.microsoft.com/office/powerpoint/2010/main" val="34451241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63324A7-378A-594A-BE52-F2FCA0D2A0EB}"/>
              </a:ext>
            </a:extLst>
          </p:cNvPr>
          <p:cNvSpPr>
            <a:spLocks noGrp="1"/>
          </p:cNvSpPr>
          <p:nvPr>
            <p:ph type="sldNum" sz="quarter" idx="12"/>
            <p:custDataLst>
              <p:tags r:id="rId1"/>
            </p:custDataLst>
          </p:nvPr>
        </p:nvSpPr>
        <p:spPr/>
        <p:txBody>
          <a:bodyPr/>
          <a:lstStyle/>
          <a:p>
            <a:fld id="{C145B74D-6A0D-CF46-9BFB-933D6D9953E9}" type="slidenum">
              <a:rPr lang="en-US" smtClean="0"/>
              <a:t>13</a:t>
            </a:fld>
            <a:endParaRPr lang="en-US" dirty="0"/>
          </a:p>
        </p:txBody>
      </p:sp>
      <p:sp>
        <p:nvSpPr>
          <p:cNvPr id="12" name="Rectangle 11">
            <a:extLst>
              <a:ext uri="{FF2B5EF4-FFF2-40B4-BE49-F238E27FC236}">
                <a16:creationId xmlns:a16="http://schemas.microsoft.com/office/drawing/2014/main" id="{AAF23C9E-5B30-1B45-A625-FE4CD11F560B}"/>
              </a:ext>
            </a:extLst>
          </p:cNvPr>
          <p:cNvSpPr/>
          <p:nvPr>
            <p:custDataLst>
              <p:tags r:id="rId2"/>
            </p:custDataLst>
          </p:nvPr>
        </p:nvSpPr>
        <p:spPr>
          <a:xfrm>
            <a:off x="458675" y="1620034"/>
            <a:ext cx="11274650" cy="905037"/>
          </a:xfrm>
          <a:prstGeom prst="rect">
            <a:avLst/>
          </a:prstGeom>
          <a:pattFill prst="pct5">
            <a:fgClr>
              <a:schemeClr val="accent1"/>
            </a:fgClr>
            <a:bgClr>
              <a:schemeClr val="bg1"/>
            </a:bgClr>
          </a:patt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4000" b="1" i="1" spc="-200" dirty="0">
                <a:solidFill>
                  <a:srgbClr val="86C4A7"/>
                </a:solidFill>
                <a:latin typeface="Raleway" panose="020B0003030101060003" pitchFamily="34" charset="0"/>
              </a:rPr>
              <a:t>Rappelle-toi…  </a:t>
            </a:r>
          </a:p>
        </p:txBody>
      </p:sp>
      <p:sp>
        <p:nvSpPr>
          <p:cNvPr id="3" name="Rectangle 2">
            <a:extLst>
              <a:ext uri="{FF2B5EF4-FFF2-40B4-BE49-F238E27FC236}">
                <a16:creationId xmlns:a16="http://schemas.microsoft.com/office/drawing/2014/main" id="{89EC3F66-D6DC-AE4C-A94A-D375CF81A9EF}"/>
              </a:ext>
            </a:extLst>
          </p:cNvPr>
          <p:cNvSpPr/>
          <p:nvPr>
            <p:custDataLst>
              <p:tags r:id="rId3"/>
            </p:custDataLst>
          </p:nvPr>
        </p:nvSpPr>
        <p:spPr>
          <a:xfrm>
            <a:off x="368711" y="2858096"/>
            <a:ext cx="11274649" cy="2308324"/>
          </a:xfrm>
          <a:prstGeom prst="rect">
            <a:avLst/>
          </a:prstGeom>
        </p:spPr>
        <p:txBody>
          <a:bodyPr wrap="square">
            <a:spAutoFit/>
          </a:bodyPr>
          <a:lstStyle/>
          <a:p>
            <a:pPr algn="ctr"/>
            <a:r>
              <a:rPr lang="fr-CA" sz="3600" dirty="0">
                <a:latin typeface="Raleway" panose="020B0503030101060003" pitchFamily="34" charset="0"/>
              </a:rPr>
              <a:t>Si plusieurs attitudes sont bonnes pour créer et maintenir des relations d’amitié, le défi est d’arriver à les utiliser tout en demeurant à l’écoute de soi, de ses valeurs et de ses besoins. </a:t>
            </a:r>
            <a:endParaRPr lang="fr-CA" sz="4400" dirty="0">
              <a:solidFill>
                <a:srgbClr val="2F5CEE"/>
              </a:solidFill>
              <a:latin typeface="Raleway" panose="020B0503030101060003" pitchFamily="34" charset="0"/>
            </a:endParaRPr>
          </a:p>
        </p:txBody>
      </p:sp>
      <p:sp>
        <p:nvSpPr>
          <p:cNvPr id="14" name="Rectangle 13">
            <a:extLst>
              <a:ext uri="{FF2B5EF4-FFF2-40B4-BE49-F238E27FC236}">
                <a16:creationId xmlns:a16="http://schemas.microsoft.com/office/drawing/2014/main" id="{97597A7B-EF0F-7C4D-BD3B-BED343B47768}"/>
              </a:ext>
            </a:extLst>
          </p:cNvPr>
          <p:cNvSpPr/>
          <p:nvPr>
            <p:custDataLst>
              <p:tags r:id="rId4"/>
            </p:custDataLst>
          </p:nvPr>
        </p:nvSpPr>
        <p:spPr>
          <a:xfrm>
            <a:off x="368711" y="1543483"/>
            <a:ext cx="11274649" cy="4258227"/>
          </a:xfrm>
          <a:prstGeom prst="rect">
            <a:avLst/>
          </a:prstGeom>
          <a:noFill/>
          <a:ln w="28575">
            <a:solidFill>
              <a:srgbClr val="2F5C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2800" b="1" dirty="0">
              <a:solidFill>
                <a:srgbClr val="2F5CEE"/>
              </a:solidFill>
              <a:latin typeface="Raleway" panose="020B0003030101060003" pitchFamily="34" charset="0"/>
            </a:endParaRPr>
          </a:p>
        </p:txBody>
      </p:sp>
      <p:sp>
        <p:nvSpPr>
          <p:cNvPr id="13" name="Titre 5">
            <a:extLst>
              <a:ext uri="{FF2B5EF4-FFF2-40B4-BE49-F238E27FC236}">
                <a16:creationId xmlns:a16="http://schemas.microsoft.com/office/drawing/2014/main" id="{7AC71EFC-DEFA-418D-98BE-CBA5AC463DAF}"/>
              </a:ext>
            </a:extLst>
          </p:cNvPr>
          <p:cNvSpPr>
            <a:spLocks noGrp="1"/>
          </p:cNvSpPr>
          <p:nvPr>
            <p:ph type="title"/>
            <p:custDataLst>
              <p:tags r:id="rId5"/>
            </p:custDataLst>
          </p:nvPr>
        </p:nvSpPr>
        <p:spPr>
          <a:xfrm>
            <a:off x="1676400" y="341137"/>
            <a:ext cx="10515600" cy="1325563"/>
          </a:xfrm>
        </p:spPr>
        <p:txBody>
          <a:bodyPr/>
          <a:lstStyle/>
          <a:p>
            <a:r>
              <a:rPr lang="fr-CA" b="1" dirty="0">
                <a:latin typeface="Raleway" panose="020B0503030101060003" pitchFamily="34" charset="77"/>
              </a:rPr>
              <a:t>Nager en eaux troubles…</a:t>
            </a:r>
          </a:p>
        </p:txBody>
      </p:sp>
      <p:pic>
        <p:nvPicPr>
          <p:cNvPr id="15" name="Image 14">
            <a:extLst>
              <a:ext uri="{FF2B5EF4-FFF2-40B4-BE49-F238E27FC236}">
                <a16:creationId xmlns:a16="http://schemas.microsoft.com/office/drawing/2014/main" id="{21FB3883-025C-46CA-BD63-FBB9150798FB}"/>
              </a:ext>
            </a:extLst>
          </p:cNvPr>
          <p:cNvPicPr>
            <a:picLocks noChangeAspect="1"/>
          </p:cNvPicPr>
          <p:nvPr>
            <p:custDataLst>
              <p:tags r:id="rId6"/>
            </p:custDataLst>
          </p:nvPr>
        </p:nvPicPr>
        <p:blipFill>
          <a:blip r:embed="rId8">
            <a:extLst>
              <a:ext uri="{28A0092B-C50C-407E-A947-70E740481C1C}">
                <a14:useLocalDpi xmlns:a14="http://schemas.microsoft.com/office/drawing/2010/main" val="0"/>
              </a:ext>
            </a:extLst>
          </a:blip>
          <a:stretch>
            <a:fillRect/>
          </a:stretch>
        </p:blipFill>
        <p:spPr>
          <a:xfrm>
            <a:off x="830583" y="687107"/>
            <a:ext cx="591124" cy="591124"/>
          </a:xfrm>
          <a:prstGeom prst="rect">
            <a:avLst/>
          </a:prstGeom>
        </p:spPr>
      </p:pic>
    </p:spTree>
    <p:extLst>
      <p:ext uri="{BB962C8B-B14F-4D97-AF65-F5344CB8AC3E}">
        <p14:creationId xmlns:p14="http://schemas.microsoft.com/office/powerpoint/2010/main" val="10555235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63324A7-378A-594A-BE52-F2FCA0D2A0EB}"/>
              </a:ext>
            </a:extLst>
          </p:cNvPr>
          <p:cNvSpPr>
            <a:spLocks noGrp="1"/>
          </p:cNvSpPr>
          <p:nvPr>
            <p:ph type="sldNum" sz="quarter" idx="12"/>
            <p:custDataLst>
              <p:tags r:id="rId1"/>
            </p:custDataLst>
          </p:nvPr>
        </p:nvSpPr>
        <p:spPr/>
        <p:txBody>
          <a:bodyPr/>
          <a:lstStyle/>
          <a:p>
            <a:fld id="{C145B74D-6A0D-CF46-9BFB-933D6D9953E9}" type="slidenum">
              <a:rPr lang="en-US" smtClean="0"/>
              <a:t>14</a:t>
            </a:fld>
            <a:endParaRPr lang="en-US" dirty="0"/>
          </a:p>
        </p:txBody>
      </p:sp>
      <p:sp>
        <p:nvSpPr>
          <p:cNvPr id="9" name="Titre 5"/>
          <p:cNvSpPr>
            <a:spLocks noGrp="1"/>
          </p:cNvSpPr>
          <p:nvPr>
            <p:ph type="title"/>
            <p:custDataLst>
              <p:tags r:id="rId2"/>
            </p:custDataLst>
          </p:nvPr>
        </p:nvSpPr>
        <p:spPr>
          <a:xfrm>
            <a:off x="995282" y="359058"/>
            <a:ext cx="10515600" cy="1325563"/>
          </a:xfrm>
        </p:spPr>
        <p:txBody>
          <a:bodyPr/>
          <a:lstStyle/>
          <a:p>
            <a:r>
              <a:rPr lang="fr-CA" b="1" dirty="0">
                <a:latin typeface="Raleway" panose="020B0503030101060003" pitchFamily="34" charset="77"/>
              </a:rPr>
              <a:t>Quelques stratégies! </a:t>
            </a:r>
          </a:p>
        </p:txBody>
      </p:sp>
      <p:sp>
        <p:nvSpPr>
          <p:cNvPr id="6" name="Forme libre 5">
            <a:extLst>
              <a:ext uri="{FF2B5EF4-FFF2-40B4-BE49-F238E27FC236}">
                <a16:creationId xmlns:a16="http://schemas.microsoft.com/office/drawing/2014/main" id="{B4A9B33E-FF30-3545-AEF7-B78BC0BE92C4}"/>
              </a:ext>
            </a:extLst>
          </p:cNvPr>
          <p:cNvSpPr/>
          <p:nvPr>
            <p:custDataLst>
              <p:tags r:id="rId3"/>
            </p:custDataLst>
          </p:nvPr>
        </p:nvSpPr>
        <p:spPr>
          <a:xfrm>
            <a:off x="5134614" y="0"/>
            <a:ext cx="3098206" cy="6168044"/>
          </a:xfrm>
          <a:custGeom>
            <a:avLst/>
            <a:gdLst>
              <a:gd name="connsiteX0" fmla="*/ 958615 w 3098206"/>
              <a:gd name="connsiteY0" fmla="*/ 0 h 6168044"/>
              <a:gd name="connsiteX1" fmla="*/ 3086673 w 3098206"/>
              <a:gd name="connsiteY1" fmla="*/ 756458 h 6168044"/>
              <a:gd name="connsiteX2" fmla="*/ 127342 w 3098206"/>
              <a:gd name="connsiteY2" fmla="*/ 2809702 h 6168044"/>
              <a:gd name="connsiteX3" fmla="*/ 817299 w 3098206"/>
              <a:gd name="connsiteY3" fmla="*/ 6168044 h 6168044"/>
            </a:gdLst>
            <a:ahLst/>
            <a:cxnLst>
              <a:cxn ang="0">
                <a:pos x="connsiteX0" y="connsiteY0"/>
              </a:cxn>
              <a:cxn ang="0">
                <a:pos x="connsiteX1" y="connsiteY1"/>
              </a:cxn>
              <a:cxn ang="0">
                <a:pos x="connsiteX2" y="connsiteY2"/>
              </a:cxn>
              <a:cxn ang="0">
                <a:pos x="connsiteX3" y="connsiteY3"/>
              </a:cxn>
            </a:cxnLst>
            <a:rect l="l" t="t" r="r" b="b"/>
            <a:pathLst>
              <a:path w="3098206" h="6168044">
                <a:moveTo>
                  <a:pt x="958615" y="0"/>
                </a:moveTo>
                <a:cubicBezTo>
                  <a:pt x="2091916" y="144087"/>
                  <a:pt x="3225218" y="288174"/>
                  <a:pt x="3086673" y="756458"/>
                </a:cubicBezTo>
                <a:cubicBezTo>
                  <a:pt x="2948128" y="1224742"/>
                  <a:pt x="505571" y="1907771"/>
                  <a:pt x="127342" y="2809702"/>
                </a:cubicBezTo>
                <a:cubicBezTo>
                  <a:pt x="-250887" y="3711633"/>
                  <a:pt x="283206" y="4939838"/>
                  <a:pt x="817299" y="6168044"/>
                </a:cubicBezTo>
              </a:path>
            </a:pathLst>
          </a:custGeom>
          <a:noFill/>
          <a:ln w="19050">
            <a:solidFill>
              <a:srgbClr val="86C4A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1" name="Rectangle à coins arrondis 3">
            <a:extLst>
              <a:ext uri="{FF2B5EF4-FFF2-40B4-BE49-F238E27FC236}">
                <a16:creationId xmlns:a16="http://schemas.microsoft.com/office/drawing/2014/main" id="{ED91617B-5D7E-CD4B-AD5E-8EF9E1609938}"/>
              </a:ext>
            </a:extLst>
          </p:cNvPr>
          <p:cNvSpPr/>
          <p:nvPr>
            <p:custDataLst>
              <p:tags r:id="rId4"/>
            </p:custDataLst>
          </p:nvPr>
        </p:nvSpPr>
        <p:spPr>
          <a:xfrm>
            <a:off x="838200" y="1489150"/>
            <a:ext cx="10515599" cy="4628650"/>
          </a:xfrm>
          <a:prstGeom prst="roundRect">
            <a:avLst/>
          </a:prstGeom>
          <a:solidFill>
            <a:srgbClr val="86C4A7"/>
          </a:solidFill>
          <a:ln>
            <a:solidFill>
              <a:srgbClr val="86C4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2400" b="1" dirty="0">
              <a:solidFill>
                <a:schemeClr val="bg1"/>
              </a:solidFill>
              <a:latin typeface="Raleway" panose="020B0003030101060003" pitchFamily="34" charset="0"/>
            </a:endParaRPr>
          </a:p>
          <a:p>
            <a:pPr algn="ctr"/>
            <a:endParaRPr lang="fr-CA" sz="3200" b="1" dirty="0">
              <a:solidFill>
                <a:schemeClr val="bg1"/>
              </a:solidFill>
              <a:latin typeface="Raleway" panose="020B0003030101060003" pitchFamily="34" charset="0"/>
            </a:endParaRPr>
          </a:p>
          <a:p>
            <a:pPr algn="ctr"/>
            <a:endParaRPr lang="fr-CA" sz="2400" b="1" dirty="0">
              <a:solidFill>
                <a:schemeClr val="bg1"/>
              </a:solidFill>
              <a:latin typeface="Raleway" panose="020B0003030101060003" pitchFamily="34" charset="0"/>
            </a:endParaRPr>
          </a:p>
          <a:p>
            <a:pPr algn="ctr"/>
            <a:endParaRPr lang="fr-CA" sz="2400" b="1" dirty="0">
              <a:solidFill>
                <a:schemeClr val="bg1"/>
              </a:solidFill>
              <a:latin typeface="Raleway" panose="020B0003030101060003" pitchFamily="34" charset="0"/>
            </a:endParaRPr>
          </a:p>
          <a:p>
            <a:pPr algn="ctr"/>
            <a:endParaRPr lang="fr-CA" sz="2400" b="1" dirty="0">
              <a:solidFill>
                <a:schemeClr val="bg1"/>
              </a:solidFill>
              <a:latin typeface="Raleway" panose="020B0003030101060003" pitchFamily="34" charset="0"/>
            </a:endParaRPr>
          </a:p>
          <a:p>
            <a:pPr algn="ctr"/>
            <a:endParaRPr lang="fr-CA" sz="2400" b="1" dirty="0">
              <a:solidFill>
                <a:schemeClr val="bg1"/>
              </a:solidFill>
              <a:latin typeface="Raleway" panose="020B0003030101060003" pitchFamily="34" charset="0"/>
            </a:endParaRPr>
          </a:p>
          <a:p>
            <a:pPr algn="ctr"/>
            <a:endParaRPr lang="fr-CA" sz="2400" b="1" dirty="0">
              <a:solidFill>
                <a:schemeClr val="bg1"/>
              </a:solidFill>
              <a:latin typeface="Raleway" panose="020B0003030101060003" pitchFamily="34" charset="0"/>
            </a:endParaRPr>
          </a:p>
          <a:p>
            <a:pPr algn="ctr"/>
            <a:endParaRPr lang="fr-CA" sz="2400" b="1" dirty="0">
              <a:solidFill>
                <a:schemeClr val="bg1"/>
              </a:solidFill>
              <a:latin typeface="Raleway" panose="020B0003030101060003" pitchFamily="34" charset="0"/>
            </a:endParaRPr>
          </a:p>
          <a:p>
            <a:pPr algn="ctr"/>
            <a:endParaRPr lang="fr-CA" sz="2400" b="1" dirty="0">
              <a:solidFill>
                <a:schemeClr val="bg1"/>
              </a:solidFill>
              <a:latin typeface="Raleway" panose="020B0003030101060003" pitchFamily="34" charset="0"/>
            </a:endParaRPr>
          </a:p>
        </p:txBody>
      </p:sp>
      <p:sp>
        <p:nvSpPr>
          <p:cNvPr id="15" name="ZoneTexte 14">
            <a:extLst>
              <a:ext uri="{FF2B5EF4-FFF2-40B4-BE49-F238E27FC236}">
                <a16:creationId xmlns:a16="http://schemas.microsoft.com/office/drawing/2014/main" id="{2E2D0E10-AF88-2D4B-A7A8-8619D611E123}"/>
              </a:ext>
            </a:extLst>
          </p:cNvPr>
          <p:cNvSpPr txBox="1"/>
          <p:nvPr>
            <p:custDataLst>
              <p:tags r:id="rId5"/>
            </p:custDataLst>
          </p:nvPr>
        </p:nvSpPr>
        <p:spPr>
          <a:xfrm>
            <a:off x="3679664" y="1742446"/>
            <a:ext cx="7334031" cy="4524315"/>
          </a:xfrm>
          <a:prstGeom prst="rect">
            <a:avLst/>
          </a:prstGeom>
          <a:noFill/>
        </p:spPr>
        <p:txBody>
          <a:bodyPr wrap="square" rtlCol="0">
            <a:spAutoFit/>
          </a:bodyPr>
          <a:lstStyle/>
          <a:p>
            <a:pPr marL="285750" indent="-285750">
              <a:buFont typeface="Arial" panose="020B0604020202020204" pitchFamily="34" charset="0"/>
              <a:buChar char="•"/>
            </a:pPr>
            <a:r>
              <a:rPr lang="fr-CA" sz="2400" dirty="0">
                <a:solidFill>
                  <a:schemeClr val="bg1"/>
                </a:solidFill>
                <a:latin typeface="Raleway" panose="020B0003030101060003" pitchFamily="34" charset="0"/>
              </a:rPr>
              <a:t>Sourire, être calme.</a:t>
            </a:r>
          </a:p>
          <a:p>
            <a:pPr marL="285750" indent="-285750">
              <a:buFont typeface="Arial" panose="020B0604020202020204" pitchFamily="34" charset="0"/>
              <a:buChar char="•"/>
            </a:pPr>
            <a:r>
              <a:rPr lang="fr-CA" sz="2400" dirty="0">
                <a:solidFill>
                  <a:schemeClr val="bg1"/>
                </a:solidFill>
                <a:latin typeface="Raleway" panose="020B0003030101060003" pitchFamily="34" charset="0"/>
              </a:rPr>
              <a:t>Utiliser l’humour</a:t>
            </a:r>
          </a:p>
          <a:p>
            <a:pPr marL="285750" indent="-285750">
              <a:buFont typeface="Arial" panose="020B0604020202020204" pitchFamily="34" charset="0"/>
              <a:buChar char="•"/>
            </a:pPr>
            <a:r>
              <a:rPr lang="fr-CA" sz="2400" dirty="0">
                <a:solidFill>
                  <a:schemeClr val="bg1"/>
                </a:solidFill>
                <a:latin typeface="Raleway" panose="020B0003030101060003" pitchFamily="34" charset="0"/>
              </a:rPr>
              <a:t>Valoriser la personne, lui démontrer de l’intérêt.</a:t>
            </a:r>
          </a:p>
          <a:p>
            <a:pPr marL="285750" indent="-285750">
              <a:buFont typeface="Arial" panose="020B0604020202020204" pitchFamily="34" charset="0"/>
              <a:buChar char="•"/>
            </a:pPr>
            <a:r>
              <a:rPr lang="fr-CA" sz="2400" dirty="0">
                <a:solidFill>
                  <a:schemeClr val="bg1"/>
                </a:solidFill>
                <a:latin typeface="Raleway" panose="020B0003030101060003" pitchFamily="34" charset="0"/>
              </a:rPr>
              <a:t>Souligner les bons coups et les compétences de l’autre.</a:t>
            </a:r>
          </a:p>
          <a:p>
            <a:pPr marL="285750" indent="-285750">
              <a:buFont typeface="Arial" panose="020B0604020202020204" pitchFamily="34" charset="0"/>
              <a:buChar char="•"/>
            </a:pPr>
            <a:r>
              <a:rPr lang="fr-CA" sz="2400" dirty="0">
                <a:solidFill>
                  <a:schemeClr val="bg1"/>
                </a:solidFill>
                <a:latin typeface="Raleway" panose="020B0003030101060003" pitchFamily="34" charset="0"/>
              </a:rPr>
              <a:t>Regarder la personne à qui on parle ou qui nous adresse la parole.</a:t>
            </a:r>
          </a:p>
          <a:p>
            <a:pPr marL="285750" indent="-285750">
              <a:buFont typeface="Arial" panose="020B0604020202020204" pitchFamily="34" charset="0"/>
              <a:buChar char="•"/>
            </a:pPr>
            <a:r>
              <a:rPr lang="fr-CA" sz="2400" dirty="0">
                <a:solidFill>
                  <a:schemeClr val="bg1"/>
                </a:solidFill>
                <a:latin typeface="Raleway" panose="020B0003030101060003" pitchFamily="34" charset="0"/>
              </a:rPr>
              <a:t>Faire de l’écoute active </a:t>
            </a:r>
          </a:p>
          <a:p>
            <a:pPr marL="285750" indent="-285750">
              <a:buFont typeface="Arial" panose="020B0604020202020204" pitchFamily="34" charset="0"/>
              <a:buChar char="•"/>
            </a:pPr>
            <a:r>
              <a:rPr lang="fr-CA" sz="2400" dirty="0">
                <a:solidFill>
                  <a:schemeClr val="bg1"/>
                </a:solidFill>
                <a:latin typeface="Raleway" panose="020B0003030101060003" pitchFamily="34" charset="0"/>
              </a:rPr>
              <a:t>Faire les premiers pas pour s’adresser à quelqu’un.</a:t>
            </a:r>
          </a:p>
          <a:p>
            <a:pPr marL="285750" indent="-285750">
              <a:buFont typeface="Arial" panose="020B0604020202020204" pitchFamily="34" charset="0"/>
              <a:buChar char="•"/>
            </a:pPr>
            <a:endParaRPr lang="fr-CA" sz="2400" dirty="0">
              <a:solidFill>
                <a:schemeClr val="bg1"/>
              </a:solidFill>
              <a:latin typeface="Raleway" panose="020B0003030101060003" pitchFamily="34" charset="0"/>
            </a:endParaRPr>
          </a:p>
          <a:p>
            <a:pPr marL="285750" indent="-285750">
              <a:buFont typeface="Arial" panose="020B0604020202020204" pitchFamily="34" charset="0"/>
              <a:buChar char="•"/>
            </a:pPr>
            <a:endParaRPr lang="fr-CA" sz="2400" dirty="0">
              <a:solidFill>
                <a:schemeClr val="bg1"/>
              </a:solidFill>
              <a:latin typeface="Raleway" panose="020B0003030101060003" pitchFamily="34" charset="0"/>
            </a:endParaRPr>
          </a:p>
        </p:txBody>
      </p:sp>
      <p:sp>
        <p:nvSpPr>
          <p:cNvPr id="3" name="ZoneTexte 2">
            <a:extLst>
              <a:ext uri="{FF2B5EF4-FFF2-40B4-BE49-F238E27FC236}">
                <a16:creationId xmlns:a16="http://schemas.microsoft.com/office/drawing/2014/main" id="{230524F8-225B-784C-9D37-00951EF61072}"/>
              </a:ext>
            </a:extLst>
          </p:cNvPr>
          <p:cNvSpPr txBox="1"/>
          <p:nvPr>
            <p:custDataLst>
              <p:tags r:id="rId6"/>
            </p:custDataLst>
          </p:nvPr>
        </p:nvSpPr>
        <p:spPr>
          <a:xfrm>
            <a:off x="995282" y="2648910"/>
            <a:ext cx="2684382" cy="2308324"/>
          </a:xfrm>
          <a:prstGeom prst="rect">
            <a:avLst/>
          </a:prstGeom>
          <a:noFill/>
        </p:spPr>
        <p:txBody>
          <a:bodyPr wrap="square" rtlCol="0">
            <a:spAutoFit/>
          </a:bodyPr>
          <a:lstStyle/>
          <a:p>
            <a:pPr algn="ctr"/>
            <a:r>
              <a:rPr lang="fr-FR" sz="2400" b="1" dirty="0">
                <a:solidFill>
                  <a:schemeClr val="bg1"/>
                </a:solidFill>
                <a:latin typeface="Raleway" panose="020B0503030101060003" pitchFamily="34" charset="77"/>
              </a:rPr>
              <a:t>Attitudes et comportements positifs pour </a:t>
            </a:r>
          </a:p>
          <a:p>
            <a:pPr algn="ctr"/>
            <a:r>
              <a:rPr lang="fr-FR" sz="2400" b="1" u="sng" dirty="0">
                <a:solidFill>
                  <a:schemeClr val="bg1"/>
                </a:solidFill>
                <a:latin typeface="Raleway" panose="020B0503030101060003" pitchFamily="34" charset="77"/>
              </a:rPr>
              <a:t>se faire des amies et des amis ! </a:t>
            </a:r>
          </a:p>
        </p:txBody>
      </p:sp>
    </p:spTree>
    <p:extLst>
      <p:ext uri="{BB962C8B-B14F-4D97-AF65-F5344CB8AC3E}">
        <p14:creationId xmlns:p14="http://schemas.microsoft.com/office/powerpoint/2010/main" val="26237694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63324A7-378A-594A-BE52-F2FCA0D2A0EB}"/>
              </a:ext>
            </a:extLst>
          </p:cNvPr>
          <p:cNvSpPr>
            <a:spLocks noGrp="1"/>
          </p:cNvSpPr>
          <p:nvPr>
            <p:ph type="sldNum" sz="quarter" idx="12"/>
            <p:custDataLst>
              <p:tags r:id="rId1"/>
            </p:custDataLst>
          </p:nvPr>
        </p:nvSpPr>
        <p:spPr/>
        <p:txBody>
          <a:bodyPr/>
          <a:lstStyle/>
          <a:p>
            <a:fld id="{C145B74D-6A0D-CF46-9BFB-933D6D9953E9}" type="slidenum">
              <a:rPr lang="en-US" smtClean="0"/>
              <a:t>15</a:t>
            </a:fld>
            <a:endParaRPr lang="en-US" dirty="0"/>
          </a:p>
        </p:txBody>
      </p:sp>
      <p:sp>
        <p:nvSpPr>
          <p:cNvPr id="6" name="Forme libre 5">
            <a:extLst>
              <a:ext uri="{FF2B5EF4-FFF2-40B4-BE49-F238E27FC236}">
                <a16:creationId xmlns:a16="http://schemas.microsoft.com/office/drawing/2014/main" id="{B4A9B33E-FF30-3545-AEF7-B78BC0BE92C4}"/>
              </a:ext>
            </a:extLst>
          </p:cNvPr>
          <p:cNvSpPr/>
          <p:nvPr>
            <p:custDataLst>
              <p:tags r:id="rId2"/>
            </p:custDataLst>
          </p:nvPr>
        </p:nvSpPr>
        <p:spPr>
          <a:xfrm>
            <a:off x="5134614" y="0"/>
            <a:ext cx="3098206" cy="6168044"/>
          </a:xfrm>
          <a:custGeom>
            <a:avLst/>
            <a:gdLst>
              <a:gd name="connsiteX0" fmla="*/ 958615 w 3098206"/>
              <a:gd name="connsiteY0" fmla="*/ 0 h 6168044"/>
              <a:gd name="connsiteX1" fmla="*/ 3086673 w 3098206"/>
              <a:gd name="connsiteY1" fmla="*/ 756458 h 6168044"/>
              <a:gd name="connsiteX2" fmla="*/ 127342 w 3098206"/>
              <a:gd name="connsiteY2" fmla="*/ 2809702 h 6168044"/>
              <a:gd name="connsiteX3" fmla="*/ 817299 w 3098206"/>
              <a:gd name="connsiteY3" fmla="*/ 6168044 h 6168044"/>
            </a:gdLst>
            <a:ahLst/>
            <a:cxnLst>
              <a:cxn ang="0">
                <a:pos x="connsiteX0" y="connsiteY0"/>
              </a:cxn>
              <a:cxn ang="0">
                <a:pos x="connsiteX1" y="connsiteY1"/>
              </a:cxn>
              <a:cxn ang="0">
                <a:pos x="connsiteX2" y="connsiteY2"/>
              </a:cxn>
              <a:cxn ang="0">
                <a:pos x="connsiteX3" y="connsiteY3"/>
              </a:cxn>
            </a:cxnLst>
            <a:rect l="l" t="t" r="r" b="b"/>
            <a:pathLst>
              <a:path w="3098206" h="6168044">
                <a:moveTo>
                  <a:pt x="958615" y="0"/>
                </a:moveTo>
                <a:cubicBezTo>
                  <a:pt x="2091916" y="144087"/>
                  <a:pt x="3225218" y="288174"/>
                  <a:pt x="3086673" y="756458"/>
                </a:cubicBezTo>
                <a:cubicBezTo>
                  <a:pt x="2948128" y="1224742"/>
                  <a:pt x="505571" y="1907771"/>
                  <a:pt x="127342" y="2809702"/>
                </a:cubicBezTo>
                <a:cubicBezTo>
                  <a:pt x="-250887" y="3711633"/>
                  <a:pt x="283206" y="4939838"/>
                  <a:pt x="817299" y="6168044"/>
                </a:cubicBezTo>
              </a:path>
            </a:pathLst>
          </a:custGeom>
          <a:noFill/>
          <a:ln w="19050">
            <a:solidFill>
              <a:srgbClr val="86C4A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1" name="Rectangle à coins arrondis 3">
            <a:extLst>
              <a:ext uri="{FF2B5EF4-FFF2-40B4-BE49-F238E27FC236}">
                <a16:creationId xmlns:a16="http://schemas.microsoft.com/office/drawing/2014/main" id="{ED91617B-5D7E-CD4B-AD5E-8EF9E1609938}"/>
              </a:ext>
            </a:extLst>
          </p:cNvPr>
          <p:cNvSpPr/>
          <p:nvPr>
            <p:custDataLst>
              <p:tags r:id="rId3"/>
            </p:custDataLst>
          </p:nvPr>
        </p:nvSpPr>
        <p:spPr>
          <a:xfrm>
            <a:off x="787106" y="1593869"/>
            <a:ext cx="10515599" cy="4283150"/>
          </a:xfrm>
          <a:prstGeom prst="roundRect">
            <a:avLst/>
          </a:prstGeom>
          <a:solidFill>
            <a:srgbClr val="86C4A7"/>
          </a:solidFill>
          <a:ln>
            <a:solidFill>
              <a:srgbClr val="86C4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2400" b="1" dirty="0">
              <a:solidFill>
                <a:schemeClr val="bg1"/>
              </a:solidFill>
              <a:latin typeface="Raleway" panose="020B0003030101060003" pitchFamily="34" charset="0"/>
            </a:endParaRPr>
          </a:p>
          <a:p>
            <a:pPr algn="ctr"/>
            <a:endParaRPr lang="fr-CA" sz="3200" b="1" dirty="0">
              <a:solidFill>
                <a:schemeClr val="bg1"/>
              </a:solidFill>
              <a:latin typeface="Raleway" panose="020B0003030101060003" pitchFamily="34" charset="0"/>
            </a:endParaRPr>
          </a:p>
          <a:p>
            <a:pPr algn="ctr"/>
            <a:endParaRPr lang="fr-CA" sz="2400" b="1" dirty="0">
              <a:solidFill>
                <a:schemeClr val="bg1"/>
              </a:solidFill>
              <a:latin typeface="Raleway" panose="020B0003030101060003" pitchFamily="34" charset="0"/>
            </a:endParaRPr>
          </a:p>
          <a:p>
            <a:pPr algn="ctr"/>
            <a:endParaRPr lang="fr-CA" sz="2400" b="1" dirty="0">
              <a:solidFill>
                <a:schemeClr val="bg1"/>
              </a:solidFill>
              <a:latin typeface="Raleway" panose="020B0003030101060003" pitchFamily="34" charset="0"/>
            </a:endParaRPr>
          </a:p>
          <a:p>
            <a:pPr algn="ctr"/>
            <a:endParaRPr lang="fr-CA" sz="2400" b="1" dirty="0">
              <a:solidFill>
                <a:schemeClr val="bg1"/>
              </a:solidFill>
              <a:latin typeface="Raleway" panose="020B0003030101060003" pitchFamily="34" charset="0"/>
            </a:endParaRPr>
          </a:p>
          <a:p>
            <a:pPr algn="ctr"/>
            <a:endParaRPr lang="fr-CA" sz="2400" b="1" dirty="0">
              <a:solidFill>
                <a:schemeClr val="bg1"/>
              </a:solidFill>
              <a:latin typeface="Raleway" panose="020B0003030101060003" pitchFamily="34" charset="0"/>
            </a:endParaRPr>
          </a:p>
          <a:p>
            <a:pPr algn="ctr"/>
            <a:endParaRPr lang="fr-CA" sz="2400" b="1" dirty="0">
              <a:solidFill>
                <a:schemeClr val="bg1"/>
              </a:solidFill>
              <a:latin typeface="Raleway" panose="020B0003030101060003" pitchFamily="34" charset="0"/>
            </a:endParaRPr>
          </a:p>
          <a:p>
            <a:pPr algn="ctr"/>
            <a:endParaRPr lang="fr-CA" sz="2400" b="1" dirty="0">
              <a:solidFill>
                <a:schemeClr val="bg1"/>
              </a:solidFill>
              <a:latin typeface="Raleway" panose="020B0003030101060003" pitchFamily="34" charset="0"/>
            </a:endParaRPr>
          </a:p>
          <a:p>
            <a:pPr algn="ctr"/>
            <a:endParaRPr lang="fr-CA" sz="2400" b="1" dirty="0">
              <a:solidFill>
                <a:schemeClr val="bg1"/>
              </a:solidFill>
              <a:latin typeface="Raleway" panose="020B0003030101060003" pitchFamily="34" charset="0"/>
            </a:endParaRPr>
          </a:p>
        </p:txBody>
      </p:sp>
      <p:sp>
        <p:nvSpPr>
          <p:cNvPr id="14" name="ZoneTexte 13">
            <a:extLst>
              <a:ext uri="{FF2B5EF4-FFF2-40B4-BE49-F238E27FC236}">
                <a16:creationId xmlns:a16="http://schemas.microsoft.com/office/drawing/2014/main" id="{F3300410-BBD8-4E45-A026-6C3572AB4853}"/>
              </a:ext>
            </a:extLst>
          </p:cNvPr>
          <p:cNvSpPr txBox="1"/>
          <p:nvPr>
            <p:custDataLst>
              <p:tags r:id="rId4"/>
            </p:custDataLst>
          </p:nvPr>
        </p:nvSpPr>
        <p:spPr>
          <a:xfrm>
            <a:off x="3688087" y="2163952"/>
            <a:ext cx="6989175" cy="3046988"/>
          </a:xfrm>
          <a:prstGeom prst="rect">
            <a:avLst/>
          </a:prstGeom>
          <a:noFill/>
        </p:spPr>
        <p:txBody>
          <a:bodyPr wrap="square" rtlCol="0">
            <a:spAutoFit/>
          </a:bodyPr>
          <a:lstStyle/>
          <a:p>
            <a:pPr marL="285750" indent="-285750">
              <a:buFont typeface="Arial" panose="020B0604020202020204" pitchFamily="34" charset="0"/>
              <a:buChar char="•"/>
            </a:pPr>
            <a:r>
              <a:rPr lang="fr-CA" sz="2400" dirty="0">
                <a:solidFill>
                  <a:schemeClr val="bg1"/>
                </a:solidFill>
                <a:latin typeface="Raleway" panose="020B0003030101060003" pitchFamily="34" charset="0"/>
              </a:rPr>
              <a:t>Poser des questions sur la situation, la réalité de l’autre.</a:t>
            </a:r>
          </a:p>
          <a:p>
            <a:pPr marL="285750" indent="-285750">
              <a:buFont typeface="Arial" panose="020B0604020202020204" pitchFamily="34" charset="0"/>
              <a:buChar char="•"/>
            </a:pPr>
            <a:r>
              <a:rPr lang="fr-CA" sz="2400" dirty="0">
                <a:solidFill>
                  <a:schemeClr val="bg1"/>
                </a:solidFill>
                <a:latin typeface="Raleway" panose="020B0003030101060003" pitchFamily="34" charset="0"/>
              </a:rPr>
              <a:t>Prendre le temps d’écouter avant de relancer la discussion.</a:t>
            </a:r>
          </a:p>
          <a:p>
            <a:pPr marL="285750" indent="-285750">
              <a:buFont typeface="Arial" panose="020B0604020202020204" pitchFamily="34" charset="0"/>
              <a:buChar char="•"/>
            </a:pPr>
            <a:r>
              <a:rPr lang="fr-CA" sz="2400" dirty="0">
                <a:solidFill>
                  <a:schemeClr val="bg1"/>
                </a:solidFill>
                <a:latin typeface="Raleway" panose="020B0003030101060003" pitchFamily="34" charset="0"/>
              </a:rPr>
              <a:t>Identifier des intérêts communs.</a:t>
            </a:r>
          </a:p>
          <a:p>
            <a:pPr marL="285750" indent="-285750">
              <a:buFont typeface="Arial" panose="020B0604020202020204" pitchFamily="34" charset="0"/>
              <a:buChar char="•"/>
            </a:pPr>
            <a:r>
              <a:rPr lang="fr-CA" sz="2400" dirty="0">
                <a:solidFill>
                  <a:schemeClr val="bg1"/>
                </a:solidFill>
                <a:latin typeface="Raleway" panose="020B0003030101060003" pitchFamily="34" charset="0"/>
              </a:rPr>
              <a:t>Attendre son tour de parole.</a:t>
            </a:r>
          </a:p>
          <a:p>
            <a:pPr marL="285750" indent="-285750">
              <a:buFont typeface="Arial" panose="020B0604020202020204" pitchFamily="34" charset="0"/>
              <a:buChar char="•"/>
            </a:pPr>
            <a:r>
              <a:rPr lang="fr-CA" sz="2400" dirty="0">
                <a:solidFill>
                  <a:schemeClr val="bg1"/>
                </a:solidFill>
                <a:latin typeface="Raleway" panose="020B0003030101060003" pitchFamily="34" charset="0"/>
              </a:rPr>
              <a:t>Participer à la discussion.</a:t>
            </a:r>
          </a:p>
          <a:p>
            <a:pPr marL="285750" indent="-285750">
              <a:buFont typeface="Arial" panose="020B0604020202020204" pitchFamily="34" charset="0"/>
              <a:buChar char="•"/>
            </a:pPr>
            <a:r>
              <a:rPr lang="fr-CA" sz="2400" dirty="0">
                <a:solidFill>
                  <a:schemeClr val="bg1"/>
                </a:solidFill>
                <a:latin typeface="Raleway" panose="020B0003030101060003" pitchFamily="34" charset="0"/>
              </a:rPr>
              <a:t>Adopter un ton de voix calme et posé.</a:t>
            </a:r>
          </a:p>
        </p:txBody>
      </p:sp>
      <p:sp>
        <p:nvSpPr>
          <p:cNvPr id="3" name="ZoneTexte 2">
            <a:extLst>
              <a:ext uri="{FF2B5EF4-FFF2-40B4-BE49-F238E27FC236}">
                <a16:creationId xmlns:a16="http://schemas.microsoft.com/office/drawing/2014/main" id="{230524F8-225B-784C-9D37-00951EF61072}"/>
              </a:ext>
            </a:extLst>
          </p:cNvPr>
          <p:cNvSpPr txBox="1"/>
          <p:nvPr>
            <p:custDataLst>
              <p:tags r:id="rId5"/>
            </p:custDataLst>
          </p:nvPr>
        </p:nvSpPr>
        <p:spPr>
          <a:xfrm>
            <a:off x="838200" y="2705633"/>
            <a:ext cx="2641710" cy="2308324"/>
          </a:xfrm>
          <a:prstGeom prst="rect">
            <a:avLst/>
          </a:prstGeom>
          <a:noFill/>
        </p:spPr>
        <p:txBody>
          <a:bodyPr wrap="square" rtlCol="0">
            <a:spAutoFit/>
          </a:bodyPr>
          <a:lstStyle/>
          <a:p>
            <a:pPr algn="ctr"/>
            <a:r>
              <a:rPr lang="fr-FR" sz="2400" b="1">
                <a:solidFill>
                  <a:schemeClr val="bg1"/>
                </a:solidFill>
                <a:latin typeface="Raleway" panose="020B0503030101060003" pitchFamily="34" charset="77"/>
              </a:rPr>
              <a:t>Attitudes et comportements positifs pour </a:t>
            </a:r>
          </a:p>
          <a:p>
            <a:pPr algn="ctr"/>
            <a:r>
              <a:rPr lang="fr-FR" sz="2400" b="1" u="sng">
                <a:solidFill>
                  <a:schemeClr val="bg1"/>
                </a:solidFill>
                <a:latin typeface="Raleway" panose="020B0503030101060003" pitchFamily="34" charset="77"/>
              </a:rPr>
              <a:t>se faire des amies et des amis ! </a:t>
            </a:r>
            <a:endParaRPr lang="fr-FR" sz="2400" b="1" u="sng" dirty="0">
              <a:solidFill>
                <a:schemeClr val="bg1"/>
              </a:solidFill>
              <a:latin typeface="Raleway" panose="020B0503030101060003" pitchFamily="34" charset="77"/>
            </a:endParaRPr>
          </a:p>
        </p:txBody>
      </p:sp>
      <p:sp>
        <p:nvSpPr>
          <p:cNvPr id="8" name="Titre 5">
            <a:extLst>
              <a:ext uri="{FF2B5EF4-FFF2-40B4-BE49-F238E27FC236}">
                <a16:creationId xmlns:a16="http://schemas.microsoft.com/office/drawing/2014/main" id="{21066039-D773-C249-B05C-90689A5829F7}"/>
              </a:ext>
            </a:extLst>
          </p:cNvPr>
          <p:cNvSpPr>
            <a:spLocks noGrp="1"/>
          </p:cNvSpPr>
          <p:nvPr>
            <p:ph type="title"/>
            <p:custDataLst>
              <p:tags r:id="rId6"/>
            </p:custDataLst>
          </p:nvPr>
        </p:nvSpPr>
        <p:spPr>
          <a:xfrm>
            <a:off x="995282" y="359058"/>
            <a:ext cx="10515600" cy="1325563"/>
          </a:xfrm>
        </p:spPr>
        <p:txBody>
          <a:bodyPr/>
          <a:lstStyle/>
          <a:p>
            <a:r>
              <a:rPr lang="fr-CA" b="1" dirty="0">
                <a:latin typeface="Raleway" panose="020B0503030101060003" pitchFamily="34" charset="77"/>
              </a:rPr>
              <a:t>Quelques stratégies! </a:t>
            </a:r>
          </a:p>
        </p:txBody>
      </p:sp>
    </p:spTree>
    <p:extLst>
      <p:ext uri="{BB962C8B-B14F-4D97-AF65-F5344CB8AC3E}">
        <p14:creationId xmlns:p14="http://schemas.microsoft.com/office/powerpoint/2010/main" val="17702971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63324A7-378A-594A-BE52-F2FCA0D2A0EB}"/>
              </a:ext>
            </a:extLst>
          </p:cNvPr>
          <p:cNvSpPr>
            <a:spLocks noGrp="1"/>
          </p:cNvSpPr>
          <p:nvPr>
            <p:ph type="sldNum" sz="quarter" idx="12"/>
            <p:custDataLst>
              <p:tags r:id="rId1"/>
            </p:custDataLst>
          </p:nvPr>
        </p:nvSpPr>
        <p:spPr/>
        <p:txBody>
          <a:bodyPr/>
          <a:lstStyle/>
          <a:p>
            <a:fld id="{C145B74D-6A0D-CF46-9BFB-933D6D9953E9}" type="slidenum">
              <a:rPr lang="en-US" smtClean="0"/>
              <a:t>16</a:t>
            </a:fld>
            <a:endParaRPr lang="en-US" dirty="0"/>
          </a:p>
        </p:txBody>
      </p:sp>
      <p:sp>
        <p:nvSpPr>
          <p:cNvPr id="6" name="Forme libre 5">
            <a:extLst>
              <a:ext uri="{FF2B5EF4-FFF2-40B4-BE49-F238E27FC236}">
                <a16:creationId xmlns:a16="http://schemas.microsoft.com/office/drawing/2014/main" id="{B4A9B33E-FF30-3545-AEF7-B78BC0BE92C4}"/>
              </a:ext>
            </a:extLst>
          </p:cNvPr>
          <p:cNvSpPr/>
          <p:nvPr>
            <p:custDataLst>
              <p:tags r:id="rId2"/>
            </p:custDataLst>
          </p:nvPr>
        </p:nvSpPr>
        <p:spPr>
          <a:xfrm>
            <a:off x="5134614" y="0"/>
            <a:ext cx="3098206" cy="6168044"/>
          </a:xfrm>
          <a:custGeom>
            <a:avLst/>
            <a:gdLst>
              <a:gd name="connsiteX0" fmla="*/ 958615 w 3098206"/>
              <a:gd name="connsiteY0" fmla="*/ 0 h 6168044"/>
              <a:gd name="connsiteX1" fmla="*/ 3086673 w 3098206"/>
              <a:gd name="connsiteY1" fmla="*/ 756458 h 6168044"/>
              <a:gd name="connsiteX2" fmla="*/ 127342 w 3098206"/>
              <a:gd name="connsiteY2" fmla="*/ 2809702 h 6168044"/>
              <a:gd name="connsiteX3" fmla="*/ 817299 w 3098206"/>
              <a:gd name="connsiteY3" fmla="*/ 6168044 h 6168044"/>
            </a:gdLst>
            <a:ahLst/>
            <a:cxnLst>
              <a:cxn ang="0">
                <a:pos x="connsiteX0" y="connsiteY0"/>
              </a:cxn>
              <a:cxn ang="0">
                <a:pos x="connsiteX1" y="connsiteY1"/>
              </a:cxn>
              <a:cxn ang="0">
                <a:pos x="connsiteX2" y="connsiteY2"/>
              </a:cxn>
              <a:cxn ang="0">
                <a:pos x="connsiteX3" y="connsiteY3"/>
              </a:cxn>
            </a:cxnLst>
            <a:rect l="l" t="t" r="r" b="b"/>
            <a:pathLst>
              <a:path w="3098206" h="6168044">
                <a:moveTo>
                  <a:pt x="958615" y="0"/>
                </a:moveTo>
                <a:cubicBezTo>
                  <a:pt x="2091916" y="144087"/>
                  <a:pt x="3225218" y="288174"/>
                  <a:pt x="3086673" y="756458"/>
                </a:cubicBezTo>
                <a:cubicBezTo>
                  <a:pt x="2948128" y="1224742"/>
                  <a:pt x="505571" y="1907771"/>
                  <a:pt x="127342" y="2809702"/>
                </a:cubicBezTo>
                <a:cubicBezTo>
                  <a:pt x="-250887" y="3711633"/>
                  <a:pt x="283206" y="4939838"/>
                  <a:pt x="817299" y="6168044"/>
                </a:cubicBezTo>
              </a:path>
            </a:pathLst>
          </a:custGeom>
          <a:noFill/>
          <a:ln w="19050">
            <a:solidFill>
              <a:srgbClr val="86C4A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1" name="Rectangle à coins arrondis 3">
            <a:extLst>
              <a:ext uri="{FF2B5EF4-FFF2-40B4-BE49-F238E27FC236}">
                <a16:creationId xmlns:a16="http://schemas.microsoft.com/office/drawing/2014/main" id="{ED91617B-5D7E-CD4B-AD5E-8EF9E1609938}"/>
              </a:ext>
            </a:extLst>
          </p:cNvPr>
          <p:cNvSpPr/>
          <p:nvPr>
            <p:custDataLst>
              <p:tags r:id="rId3"/>
            </p:custDataLst>
          </p:nvPr>
        </p:nvSpPr>
        <p:spPr>
          <a:xfrm>
            <a:off x="838200" y="1812668"/>
            <a:ext cx="10515599" cy="4355376"/>
          </a:xfrm>
          <a:prstGeom prst="roundRect">
            <a:avLst/>
          </a:prstGeom>
          <a:solidFill>
            <a:srgbClr val="86C4A7"/>
          </a:solidFill>
          <a:ln>
            <a:solidFill>
              <a:srgbClr val="86C4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2400" b="1" dirty="0">
              <a:solidFill>
                <a:schemeClr val="bg1"/>
              </a:solidFill>
              <a:latin typeface="Raleway" panose="020B0003030101060003" pitchFamily="34" charset="0"/>
            </a:endParaRPr>
          </a:p>
          <a:p>
            <a:pPr algn="ctr"/>
            <a:endParaRPr lang="fr-CA" sz="3200" b="1" dirty="0">
              <a:solidFill>
                <a:schemeClr val="bg1"/>
              </a:solidFill>
              <a:latin typeface="Raleway" panose="020B0003030101060003" pitchFamily="34" charset="0"/>
            </a:endParaRPr>
          </a:p>
          <a:p>
            <a:pPr algn="ctr"/>
            <a:endParaRPr lang="fr-CA" sz="2400" b="1" dirty="0">
              <a:solidFill>
                <a:schemeClr val="bg1"/>
              </a:solidFill>
              <a:latin typeface="Raleway" panose="020B0003030101060003" pitchFamily="34" charset="0"/>
            </a:endParaRPr>
          </a:p>
          <a:p>
            <a:pPr algn="ctr"/>
            <a:endParaRPr lang="fr-CA" sz="2400" b="1" dirty="0">
              <a:solidFill>
                <a:schemeClr val="bg1"/>
              </a:solidFill>
              <a:latin typeface="Raleway" panose="020B0003030101060003" pitchFamily="34" charset="0"/>
            </a:endParaRPr>
          </a:p>
          <a:p>
            <a:pPr algn="ctr"/>
            <a:endParaRPr lang="fr-CA" sz="2400" b="1" dirty="0">
              <a:solidFill>
                <a:schemeClr val="bg1"/>
              </a:solidFill>
              <a:latin typeface="Raleway" panose="020B0003030101060003" pitchFamily="34" charset="0"/>
            </a:endParaRPr>
          </a:p>
          <a:p>
            <a:pPr algn="ctr"/>
            <a:endParaRPr lang="fr-CA" sz="2400" b="1" dirty="0">
              <a:solidFill>
                <a:schemeClr val="bg1"/>
              </a:solidFill>
              <a:latin typeface="Raleway" panose="020B0003030101060003" pitchFamily="34" charset="0"/>
            </a:endParaRPr>
          </a:p>
          <a:p>
            <a:pPr algn="ctr"/>
            <a:endParaRPr lang="fr-CA" sz="2400" b="1" dirty="0">
              <a:solidFill>
                <a:schemeClr val="bg1"/>
              </a:solidFill>
              <a:latin typeface="Raleway" panose="020B0003030101060003" pitchFamily="34" charset="0"/>
            </a:endParaRPr>
          </a:p>
          <a:p>
            <a:pPr algn="ctr"/>
            <a:endParaRPr lang="fr-CA" sz="2400" b="1" dirty="0">
              <a:solidFill>
                <a:schemeClr val="bg1"/>
              </a:solidFill>
              <a:latin typeface="Raleway" panose="020B0003030101060003" pitchFamily="34" charset="0"/>
            </a:endParaRPr>
          </a:p>
          <a:p>
            <a:pPr algn="ctr"/>
            <a:endParaRPr lang="fr-CA" sz="2400" b="1" dirty="0">
              <a:solidFill>
                <a:schemeClr val="bg1"/>
              </a:solidFill>
              <a:latin typeface="Raleway" panose="020B0003030101060003" pitchFamily="34" charset="0"/>
            </a:endParaRPr>
          </a:p>
        </p:txBody>
      </p:sp>
      <p:sp>
        <p:nvSpPr>
          <p:cNvPr id="14" name="ZoneTexte 13">
            <a:extLst>
              <a:ext uri="{FF2B5EF4-FFF2-40B4-BE49-F238E27FC236}">
                <a16:creationId xmlns:a16="http://schemas.microsoft.com/office/drawing/2014/main" id="{F3300410-BBD8-4E45-A026-6C3572AB4853}"/>
              </a:ext>
            </a:extLst>
          </p:cNvPr>
          <p:cNvSpPr txBox="1"/>
          <p:nvPr>
            <p:custDataLst>
              <p:tags r:id="rId4"/>
            </p:custDataLst>
          </p:nvPr>
        </p:nvSpPr>
        <p:spPr>
          <a:xfrm>
            <a:off x="3835400" y="2160906"/>
            <a:ext cx="7001103" cy="3785652"/>
          </a:xfrm>
          <a:prstGeom prst="rect">
            <a:avLst/>
          </a:prstGeom>
          <a:noFill/>
        </p:spPr>
        <p:txBody>
          <a:bodyPr wrap="square" rtlCol="0">
            <a:spAutoFit/>
          </a:bodyPr>
          <a:lstStyle/>
          <a:p>
            <a:pPr marL="285750" indent="-285750">
              <a:buFont typeface="Arial" panose="020B0604020202020204" pitchFamily="34" charset="0"/>
              <a:buChar char="•"/>
            </a:pPr>
            <a:r>
              <a:rPr lang="fr-CA" sz="2400" dirty="0">
                <a:solidFill>
                  <a:schemeClr val="bg1"/>
                </a:solidFill>
                <a:latin typeface="Raleway" panose="020B0003030101060003" pitchFamily="34" charset="0"/>
              </a:rPr>
              <a:t>Écouter vraiment.</a:t>
            </a:r>
          </a:p>
          <a:p>
            <a:pPr marL="285750" indent="-285750">
              <a:buFont typeface="Arial" panose="020B0604020202020204" pitchFamily="34" charset="0"/>
              <a:buChar char="•"/>
            </a:pPr>
            <a:r>
              <a:rPr lang="fr-CA" sz="2400" dirty="0">
                <a:solidFill>
                  <a:schemeClr val="bg1"/>
                </a:solidFill>
                <a:latin typeface="Raleway" panose="020B0003030101060003" pitchFamily="34" charset="0"/>
              </a:rPr>
              <a:t>S’impliquer, démontrer de l’intérêt pour les autres.</a:t>
            </a:r>
          </a:p>
          <a:p>
            <a:pPr marL="285750" indent="-285750">
              <a:buFont typeface="Arial" panose="020B0604020202020204" pitchFamily="34" charset="0"/>
              <a:buChar char="•"/>
            </a:pPr>
            <a:r>
              <a:rPr lang="fr-CA" sz="2400" dirty="0">
                <a:solidFill>
                  <a:schemeClr val="bg1"/>
                </a:solidFill>
                <a:latin typeface="Raleway" panose="020B0003030101060003" pitchFamily="34" charset="0"/>
              </a:rPr>
              <a:t>S’ouvrir, apprendre à parler de soi.</a:t>
            </a:r>
          </a:p>
          <a:p>
            <a:pPr marL="285750" indent="-285750">
              <a:buFont typeface="Arial" panose="020B0604020202020204" pitchFamily="34" charset="0"/>
              <a:buChar char="•"/>
            </a:pPr>
            <a:r>
              <a:rPr lang="fr-CA" sz="2400" dirty="0">
                <a:solidFill>
                  <a:schemeClr val="bg1"/>
                </a:solidFill>
                <a:latin typeface="Raleway" panose="020B0003030101060003" pitchFamily="34" charset="0"/>
              </a:rPr>
              <a:t>Être capable de s’affirmer clairement et honnêtement.</a:t>
            </a:r>
          </a:p>
          <a:p>
            <a:pPr marL="285750" indent="-285750">
              <a:buFont typeface="Arial" panose="020B0604020202020204" pitchFamily="34" charset="0"/>
              <a:buChar char="•"/>
            </a:pPr>
            <a:r>
              <a:rPr lang="fr-CA" sz="2400" dirty="0">
                <a:solidFill>
                  <a:schemeClr val="bg1"/>
                </a:solidFill>
                <a:latin typeface="Raleway" panose="020B0003030101060003" pitchFamily="34" charset="0"/>
              </a:rPr>
              <a:t>Avoir de l’initiative, exprimer ses idées et projets.</a:t>
            </a:r>
          </a:p>
          <a:p>
            <a:pPr marL="285750" indent="-285750">
              <a:buFont typeface="Arial" panose="020B0604020202020204" pitchFamily="34" charset="0"/>
              <a:buChar char="•"/>
            </a:pPr>
            <a:r>
              <a:rPr lang="fr-CA" sz="2400" dirty="0">
                <a:solidFill>
                  <a:schemeClr val="bg1"/>
                </a:solidFill>
                <a:latin typeface="Raleway" panose="020B0003030101060003" pitchFamily="34" charset="0"/>
              </a:rPr>
              <a:t>Être capable de voir et de respecter le point de vue des autres.</a:t>
            </a:r>
          </a:p>
        </p:txBody>
      </p:sp>
      <p:sp>
        <p:nvSpPr>
          <p:cNvPr id="3" name="ZoneTexte 2">
            <a:extLst>
              <a:ext uri="{FF2B5EF4-FFF2-40B4-BE49-F238E27FC236}">
                <a16:creationId xmlns:a16="http://schemas.microsoft.com/office/drawing/2014/main" id="{230524F8-225B-784C-9D37-00951EF61072}"/>
              </a:ext>
            </a:extLst>
          </p:cNvPr>
          <p:cNvSpPr txBox="1"/>
          <p:nvPr>
            <p:custDataLst>
              <p:tags r:id="rId5"/>
            </p:custDataLst>
          </p:nvPr>
        </p:nvSpPr>
        <p:spPr>
          <a:xfrm>
            <a:off x="1073150" y="2566720"/>
            <a:ext cx="2762250" cy="1938992"/>
          </a:xfrm>
          <a:prstGeom prst="rect">
            <a:avLst/>
          </a:prstGeom>
          <a:noFill/>
        </p:spPr>
        <p:txBody>
          <a:bodyPr wrap="square" rtlCol="0">
            <a:spAutoFit/>
          </a:bodyPr>
          <a:lstStyle/>
          <a:p>
            <a:pPr algn="ctr"/>
            <a:r>
              <a:rPr lang="fr-FR" sz="2400" b="1" dirty="0">
                <a:solidFill>
                  <a:schemeClr val="bg1"/>
                </a:solidFill>
                <a:latin typeface="Raleway" panose="020B0503030101060003" pitchFamily="34" charset="77"/>
              </a:rPr>
              <a:t>Attitudes et comportements positifs pour </a:t>
            </a:r>
          </a:p>
          <a:p>
            <a:pPr algn="ctr"/>
            <a:r>
              <a:rPr lang="fr-FR" sz="2400" b="1" u="sng" dirty="0">
                <a:solidFill>
                  <a:schemeClr val="bg1"/>
                </a:solidFill>
                <a:latin typeface="Raleway" panose="020B0503030101060003" pitchFamily="34" charset="77"/>
              </a:rPr>
              <a:t>maintenir de bonnes relations! </a:t>
            </a:r>
          </a:p>
        </p:txBody>
      </p:sp>
      <p:sp>
        <p:nvSpPr>
          <p:cNvPr id="10" name="Titre 5">
            <a:extLst>
              <a:ext uri="{FF2B5EF4-FFF2-40B4-BE49-F238E27FC236}">
                <a16:creationId xmlns:a16="http://schemas.microsoft.com/office/drawing/2014/main" id="{3423B6C3-EE34-AD41-A00E-691478770B54}"/>
              </a:ext>
            </a:extLst>
          </p:cNvPr>
          <p:cNvSpPr>
            <a:spLocks noGrp="1"/>
          </p:cNvSpPr>
          <p:nvPr>
            <p:ph type="title"/>
            <p:custDataLst>
              <p:tags r:id="rId6"/>
            </p:custDataLst>
          </p:nvPr>
        </p:nvSpPr>
        <p:spPr>
          <a:xfrm>
            <a:off x="995282" y="359058"/>
            <a:ext cx="10515600" cy="1325563"/>
          </a:xfrm>
        </p:spPr>
        <p:txBody>
          <a:bodyPr/>
          <a:lstStyle/>
          <a:p>
            <a:r>
              <a:rPr lang="fr-CA" b="1" dirty="0">
                <a:latin typeface="Raleway" panose="020B0503030101060003" pitchFamily="34" charset="77"/>
              </a:rPr>
              <a:t>Quelques stratégies! </a:t>
            </a:r>
          </a:p>
        </p:txBody>
      </p:sp>
    </p:spTree>
    <p:extLst>
      <p:ext uri="{BB962C8B-B14F-4D97-AF65-F5344CB8AC3E}">
        <p14:creationId xmlns:p14="http://schemas.microsoft.com/office/powerpoint/2010/main" val="28302500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63324A7-378A-594A-BE52-F2FCA0D2A0EB}"/>
              </a:ext>
            </a:extLst>
          </p:cNvPr>
          <p:cNvSpPr>
            <a:spLocks noGrp="1"/>
          </p:cNvSpPr>
          <p:nvPr>
            <p:ph type="sldNum" sz="quarter" idx="12"/>
            <p:custDataLst>
              <p:tags r:id="rId1"/>
            </p:custDataLst>
          </p:nvPr>
        </p:nvSpPr>
        <p:spPr/>
        <p:txBody>
          <a:bodyPr/>
          <a:lstStyle/>
          <a:p>
            <a:fld id="{C145B74D-6A0D-CF46-9BFB-933D6D9953E9}" type="slidenum">
              <a:rPr lang="en-US" smtClean="0"/>
              <a:t>17</a:t>
            </a:fld>
            <a:endParaRPr lang="en-US" dirty="0"/>
          </a:p>
        </p:txBody>
      </p:sp>
      <p:sp>
        <p:nvSpPr>
          <p:cNvPr id="6" name="Forme libre 5">
            <a:extLst>
              <a:ext uri="{FF2B5EF4-FFF2-40B4-BE49-F238E27FC236}">
                <a16:creationId xmlns:a16="http://schemas.microsoft.com/office/drawing/2014/main" id="{B4A9B33E-FF30-3545-AEF7-B78BC0BE92C4}"/>
              </a:ext>
            </a:extLst>
          </p:cNvPr>
          <p:cNvSpPr/>
          <p:nvPr>
            <p:custDataLst>
              <p:tags r:id="rId2"/>
            </p:custDataLst>
          </p:nvPr>
        </p:nvSpPr>
        <p:spPr>
          <a:xfrm>
            <a:off x="5134614" y="0"/>
            <a:ext cx="3098206" cy="6168044"/>
          </a:xfrm>
          <a:custGeom>
            <a:avLst/>
            <a:gdLst>
              <a:gd name="connsiteX0" fmla="*/ 958615 w 3098206"/>
              <a:gd name="connsiteY0" fmla="*/ 0 h 6168044"/>
              <a:gd name="connsiteX1" fmla="*/ 3086673 w 3098206"/>
              <a:gd name="connsiteY1" fmla="*/ 756458 h 6168044"/>
              <a:gd name="connsiteX2" fmla="*/ 127342 w 3098206"/>
              <a:gd name="connsiteY2" fmla="*/ 2809702 h 6168044"/>
              <a:gd name="connsiteX3" fmla="*/ 817299 w 3098206"/>
              <a:gd name="connsiteY3" fmla="*/ 6168044 h 6168044"/>
            </a:gdLst>
            <a:ahLst/>
            <a:cxnLst>
              <a:cxn ang="0">
                <a:pos x="connsiteX0" y="connsiteY0"/>
              </a:cxn>
              <a:cxn ang="0">
                <a:pos x="connsiteX1" y="connsiteY1"/>
              </a:cxn>
              <a:cxn ang="0">
                <a:pos x="connsiteX2" y="connsiteY2"/>
              </a:cxn>
              <a:cxn ang="0">
                <a:pos x="connsiteX3" y="connsiteY3"/>
              </a:cxn>
            </a:cxnLst>
            <a:rect l="l" t="t" r="r" b="b"/>
            <a:pathLst>
              <a:path w="3098206" h="6168044">
                <a:moveTo>
                  <a:pt x="958615" y="0"/>
                </a:moveTo>
                <a:cubicBezTo>
                  <a:pt x="2091916" y="144087"/>
                  <a:pt x="3225218" y="288174"/>
                  <a:pt x="3086673" y="756458"/>
                </a:cubicBezTo>
                <a:cubicBezTo>
                  <a:pt x="2948128" y="1224742"/>
                  <a:pt x="505571" y="1907771"/>
                  <a:pt x="127342" y="2809702"/>
                </a:cubicBezTo>
                <a:cubicBezTo>
                  <a:pt x="-250887" y="3711633"/>
                  <a:pt x="283206" y="4939838"/>
                  <a:pt x="817299" y="6168044"/>
                </a:cubicBezTo>
              </a:path>
            </a:pathLst>
          </a:custGeom>
          <a:noFill/>
          <a:ln w="19050">
            <a:solidFill>
              <a:srgbClr val="86C4A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1" name="Rectangle à coins arrondis 3">
            <a:extLst>
              <a:ext uri="{FF2B5EF4-FFF2-40B4-BE49-F238E27FC236}">
                <a16:creationId xmlns:a16="http://schemas.microsoft.com/office/drawing/2014/main" id="{ED91617B-5D7E-CD4B-AD5E-8EF9E1609938}"/>
              </a:ext>
            </a:extLst>
          </p:cNvPr>
          <p:cNvSpPr/>
          <p:nvPr>
            <p:custDataLst>
              <p:tags r:id="rId3"/>
            </p:custDataLst>
          </p:nvPr>
        </p:nvSpPr>
        <p:spPr>
          <a:xfrm>
            <a:off x="838200" y="1812667"/>
            <a:ext cx="10515599" cy="4185761"/>
          </a:xfrm>
          <a:prstGeom prst="roundRect">
            <a:avLst/>
          </a:prstGeom>
          <a:solidFill>
            <a:srgbClr val="86C4A7"/>
          </a:solidFill>
          <a:ln>
            <a:solidFill>
              <a:srgbClr val="86C4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2400" b="1" dirty="0">
              <a:solidFill>
                <a:schemeClr val="bg1"/>
              </a:solidFill>
              <a:latin typeface="Raleway" panose="020B0003030101060003" pitchFamily="34" charset="0"/>
            </a:endParaRPr>
          </a:p>
          <a:p>
            <a:pPr algn="ctr"/>
            <a:endParaRPr lang="fr-CA" sz="3200" b="1" dirty="0">
              <a:solidFill>
                <a:schemeClr val="bg1"/>
              </a:solidFill>
              <a:latin typeface="Raleway" panose="020B0003030101060003" pitchFamily="34" charset="0"/>
            </a:endParaRPr>
          </a:p>
          <a:p>
            <a:pPr algn="ctr"/>
            <a:endParaRPr lang="fr-CA" sz="2400" b="1" dirty="0">
              <a:solidFill>
                <a:schemeClr val="bg1"/>
              </a:solidFill>
              <a:latin typeface="Raleway" panose="020B0003030101060003" pitchFamily="34" charset="0"/>
            </a:endParaRPr>
          </a:p>
          <a:p>
            <a:pPr algn="ctr"/>
            <a:endParaRPr lang="fr-CA" sz="2400" b="1" dirty="0">
              <a:solidFill>
                <a:schemeClr val="bg1"/>
              </a:solidFill>
              <a:latin typeface="Raleway" panose="020B0003030101060003" pitchFamily="34" charset="0"/>
            </a:endParaRPr>
          </a:p>
          <a:p>
            <a:pPr algn="ctr"/>
            <a:endParaRPr lang="fr-CA" sz="2400" b="1" dirty="0">
              <a:solidFill>
                <a:schemeClr val="bg1"/>
              </a:solidFill>
              <a:latin typeface="Raleway" panose="020B0003030101060003" pitchFamily="34" charset="0"/>
            </a:endParaRPr>
          </a:p>
          <a:p>
            <a:pPr algn="ctr"/>
            <a:endParaRPr lang="fr-CA" sz="2400" b="1" dirty="0">
              <a:solidFill>
                <a:schemeClr val="bg1"/>
              </a:solidFill>
              <a:latin typeface="Raleway" panose="020B0003030101060003" pitchFamily="34" charset="0"/>
            </a:endParaRPr>
          </a:p>
          <a:p>
            <a:pPr algn="ctr"/>
            <a:endParaRPr lang="fr-CA" sz="2400" b="1" dirty="0">
              <a:solidFill>
                <a:schemeClr val="bg1"/>
              </a:solidFill>
              <a:latin typeface="Raleway" panose="020B0003030101060003" pitchFamily="34" charset="0"/>
            </a:endParaRPr>
          </a:p>
          <a:p>
            <a:pPr algn="ctr"/>
            <a:endParaRPr lang="fr-CA" sz="2400" b="1" dirty="0">
              <a:solidFill>
                <a:schemeClr val="bg1"/>
              </a:solidFill>
              <a:latin typeface="Raleway" panose="020B0003030101060003" pitchFamily="34" charset="0"/>
            </a:endParaRPr>
          </a:p>
          <a:p>
            <a:pPr algn="ctr"/>
            <a:endParaRPr lang="fr-CA" sz="2400" b="1" dirty="0">
              <a:solidFill>
                <a:schemeClr val="bg1"/>
              </a:solidFill>
              <a:latin typeface="Raleway" panose="020B0003030101060003" pitchFamily="34" charset="0"/>
            </a:endParaRPr>
          </a:p>
        </p:txBody>
      </p:sp>
      <p:sp>
        <p:nvSpPr>
          <p:cNvPr id="14" name="ZoneTexte 13">
            <a:extLst>
              <a:ext uri="{FF2B5EF4-FFF2-40B4-BE49-F238E27FC236}">
                <a16:creationId xmlns:a16="http://schemas.microsoft.com/office/drawing/2014/main" id="{F3300410-BBD8-4E45-A026-6C3572AB4853}"/>
              </a:ext>
            </a:extLst>
          </p:cNvPr>
          <p:cNvSpPr txBox="1"/>
          <p:nvPr>
            <p:custDataLst>
              <p:tags r:id="rId4"/>
            </p:custDataLst>
          </p:nvPr>
        </p:nvSpPr>
        <p:spPr>
          <a:xfrm>
            <a:off x="3835400" y="2695482"/>
            <a:ext cx="7001103" cy="2677656"/>
          </a:xfrm>
          <a:prstGeom prst="rect">
            <a:avLst/>
          </a:prstGeom>
          <a:noFill/>
        </p:spPr>
        <p:txBody>
          <a:bodyPr wrap="square" rtlCol="0">
            <a:spAutoFit/>
          </a:bodyPr>
          <a:lstStyle/>
          <a:p>
            <a:pPr marL="285750" indent="-285750">
              <a:buFont typeface="Arial" panose="020B0604020202020204" pitchFamily="34" charset="0"/>
              <a:buChar char="•"/>
            </a:pPr>
            <a:r>
              <a:rPr lang="fr-CA" sz="2400" dirty="0">
                <a:solidFill>
                  <a:schemeClr val="bg1"/>
                </a:solidFill>
                <a:latin typeface="Raleway" panose="020B0003030101060003" pitchFamily="34" charset="0"/>
              </a:rPr>
              <a:t>Savoir critiquer les opinions ou comportements des autres, et non la personne.</a:t>
            </a:r>
          </a:p>
          <a:p>
            <a:pPr marL="285750" indent="-285750">
              <a:buFont typeface="Arial" panose="020B0604020202020204" pitchFamily="34" charset="0"/>
              <a:buChar char="•"/>
            </a:pPr>
            <a:r>
              <a:rPr lang="fr-CA" sz="2400" dirty="0">
                <a:solidFill>
                  <a:schemeClr val="bg1"/>
                </a:solidFill>
                <a:latin typeface="Raleway" panose="020B0003030101060003" pitchFamily="34" charset="0"/>
              </a:rPr>
              <a:t>Être capable d’accepter les critiques des autres et de tolérer les différences.</a:t>
            </a:r>
          </a:p>
          <a:p>
            <a:pPr marL="285750" indent="-285750">
              <a:buFont typeface="Arial" panose="020B0604020202020204" pitchFamily="34" charset="0"/>
              <a:buChar char="•"/>
            </a:pPr>
            <a:r>
              <a:rPr lang="fr-CA" sz="2400" dirty="0">
                <a:solidFill>
                  <a:schemeClr val="bg1"/>
                </a:solidFill>
                <a:latin typeface="Raleway" panose="020B0003030101060003" pitchFamily="34" charset="0"/>
              </a:rPr>
              <a:t>Encourager, aider et complimenter les autres.</a:t>
            </a:r>
          </a:p>
          <a:p>
            <a:pPr marL="285750" indent="-285750">
              <a:buFont typeface="Arial" panose="020B0604020202020204" pitchFamily="34" charset="0"/>
              <a:buChar char="•"/>
            </a:pPr>
            <a:r>
              <a:rPr lang="fr-CA" sz="2400" dirty="0">
                <a:solidFill>
                  <a:schemeClr val="bg1"/>
                </a:solidFill>
                <a:latin typeface="Raleway" panose="020B0003030101060003" pitchFamily="34" charset="0"/>
              </a:rPr>
              <a:t>Avoir de l’humour.</a:t>
            </a:r>
          </a:p>
        </p:txBody>
      </p:sp>
      <p:sp>
        <p:nvSpPr>
          <p:cNvPr id="3" name="ZoneTexte 2">
            <a:extLst>
              <a:ext uri="{FF2B5EF4-FFF2-40B4-BE49-F238E27FC236}">
                <a16:creationId xmlns:a16="http://schemas.microsoft.com/office/drawing/2014/main" id="{230524F8-225B-784C-9D37-00951EF61072}"/>
              </a:ext>
            </a:extLst>
          </p:cNvPr>
          <p:cNvSpPr txBox="1"/>
          <p:nvPr>
            <p:custDataLst>
              <p:tags r:id="rId5"/>
            </p:custDataLst>
          </p:nvPr>
        </p:nvSpPr>
        <p:spPr>
          <a:xfrm>
            <a:off x="1073149" y="2751386"/>
            <a:ext cx="2655471" cy="1938992"/>
          </a:xfrm>
          <a:prstGeom prst="rect">
            <a:avLst/>
          </a:prstGeom>
          <a:noFill/>
        </p:spPr>
        <p:txBody>
          <a:bodyPr wrap="square" rtlCol="0">
            <a:spAutoFit/>
          </a:bodyPr>
          <a:lstStyle/>
          <a:p>
            <a:pPr algn="ctr"/>
            <a:r>
              <a:rPr lang="fr-FR" sz="2400" b="1" dirty="0">
                <a:solidFill>
                  <a:schemeClr val="bg1"/>
                </a:solidFill>
                <a:latin typeface="Raleway" panose="020B0503030101060003" pitchFamily="34" charset="77"/>
              </a:rPr>
              <a:t>Attitudes et comportements positifs pour </a:t>
            </a:r>
          </a:p>
          <a:p>
            <a:pPr algn="ctr"/>
            <a:r>
              <a:rPr lang="fr-FR" sz="2400" b="1" u="sng" dirty="0">
                <a:solidFill>
                  <a:schemeClr val="bg1"/>
                </a:solidFill>
                <a:latin typeface="Raleway" panose="020B0503030101060003" pitchFamily="34" charset="77"/>
              </a:rPr>
              <a:t>maintenir de bonnes relations</a:t>
            </a:r>
          </a:p>
        </p:txBody>
      </p:sp>
      <p:sp>
        <p:nvSpPr>
          <p:cNvPr id="10" name="Titre 5">
            <a:extLst>
              <a:ext uri="{FF2B5EF4-FFF2-40B4-BE49-F238E27FC236}">
                <a16:creationId xmlns:a16="http://schemas.microsoft.com/office/drawing/2014/main" id="{5D70D3E6-1B3B-0D47-82D8-1FDA47F553E6}"/>
              </a:ext>
            </a:extLst>
          </p:cNvPr>
          <p:cNvSpPr>
            <a:spLocks noGrp="1"/>
          </p:cNvSpPr>
          <p:nvPr>
            <p:ph type="title"/>
            <p:custDataLst>
              <p:tags r:id="rId6"/>
            </p:custDataLst>
          </p:nvPr>
        </p:nvSpPr>
        <p:spPr>
          <a:xfrm>
            <a:off x="995282" y="359058"/>
            <a:ext cx="10515600" cy="1325563"/>
          </a:xfrm>
        </p:spPr>
        <p:txBody>
          <a:bodyPr/>
          <a:lstStyle/>
          <a:p>
            <a:r>
              <a:rPr lang="fr-CA" b="1" dirty="0">
                <a:latin typeface="Raleway" panose="020B0503030101060003" pitchFamily="34" charset="77"/>
              </a:rPr>
              <a:t>Quelques stratégies! </a:t>
            </a:r>
          </a:p>
        </p:txBody>
      </p:sp>
    </p:spTree>
    <p:extLst>
      <p:ext uri="{BB962C8B-B14F-4D97-AF65-F5344CB8AC3E}">
        <p14:creationId xmlns:p14="http://schemas.microsoft.com/office/powerpoint/2010/main" val="42171475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34654645-136E-0B41-9258-1C5FCBE8CAF5}"/>
              </a:ext>
            </a:extLst>
          </p:cNvPr>
          <p:cNvSpPr>
            <a:spLocks noGrp="1"/>
          </p:cNvSpPr>
          <p:nvPr>
            <p:ph type="sldNum" sz="quarter" idx="12"/>
            <p:custDataLst>
              <p:tags r:id="rId1"/>
            </p:custDataLst>
          </p:nvPr>
        </p:nvSpPr>
        <p:spPr/>
        <p:txBody>
          <a:bodyPr/>
          <a:lstStyle/>
          <a:p>
            <a:fld id="{C145B74D-6A0D-CF46-9BFB-933D6D9953E9}" type="slidenum">
              <a:rPr lang="en-US" smtClean="0"/>
              <a:pPr/>
              <a:t>18</a:t>
            </a:fld>
            <a:endParaRPr lang="en-US" dirty="0"/>
          </a:p>
        </p:txBody>
      </p:sp>
      <p:grpSp>
        <p:nvGrpSpPr>
          <p:cNvPr id="5" name="Groupe 4">
            <a:extLst>
              <a:ext uri="{FF2B5EF4-FFF2-40B4-BE49-F238E27FC236}">
                <a16:creationId xmlns:a16="http://schemas.microsoft.com/office/drawing/2014/main" id="{C0A4FC70-0A9C-A84A-86F5-FEB21C4FF475}"/>
              </a:ext>
            </a:extLst>
          </p:cNvPr>
          <p:cNvGrpSpPr/>
          <p:nvPr>
            <p:custDataLst>
              <p:tags r:id="rId2"/>
            </p:custDataLst>
          </p:nvPr>
        </p:nvGrpSpPr>
        <p:grpSpPr>
          <a:xfrm>
            <a:off x="2904636" y="1491638"/>
            <a:ext cx="8754737" cy="4535787"/>
            <a:chOff x="2584855" y="2314270"/>
            <a:chExt cx="6624934" cy="4080691"/>
          </a:xfrm>
        </p:grpSpPr>
        <p:sp>
          <p:nvSpPr>
            <p:cNvPr id="6" name="Rectangle à coins arrondis 3">
              <a:extLst>
                <a:ext uri="{FF2B5EF4-FFF2-40B4-BE49-F238E27FC236}">
                  <a16:creationId xmlns:a16="http://schemas.microsoft.com/office/drawing/2014/main" id="{2A06D653-EFBA-314C-ADB4-878AF5393370}"/>
                </a:ext>
              </a:extLst>
            </p:cNvPr>
            <p:cNvSpPr/>
            <p:nvPr/>
          </p:nvSpPr>
          <p:spPr>
            <a:xfrm>
              <a:off x="2584855" y="2314270"/>
              <a:ext cx="6624934" cy="4080691"/>
            </a:xfrm>
            <a:prstGeom prst="roundRect">
              <a:avLst/>
            </a:prstGeom>
            <a:solidFill>
              <a:srgbClr val="86C4A7"/>
            </a:solidFill>
            <a:ln>
              <a:solidFill>
                <a:srgbClr val="86C4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2400" b="1" dirty="0">
                <a:solidFill>
                  <a:schemeClr val="bg1"/>
                </a:solidFill>
                <a:latin typeface="Raleway" panose="020B0003030101060003" pitchFamily="34" charset="0"/>
              </a:endParaRPr>
            </a:p>
            <a:p>
              <a:pPr algn="ctr"/>
              <a:r>
                <a:rPr lang="fr-CA" sz="2400" b="1" dirty="0">
                  <a:solidFill>
                    <a:schemeClr val="bg1"/>
                  </a:solidFill>
                  <a:latin typeface="Raleway" panose="020B0003030101060003" pitchFamily="34" charset="0"/>
                </a:rPr>
                <a:t>Voici quelques stratégies pour sortir de situations inconfortables avec tes amies ou tes amis:</a:t>
              </a:r>
            </a:p>
            <a:p>
              <a:pPr algn="ctr"/>
              <a:endParaRPr lang="fr-CA" sz="2400" b="1" dirty="0">
                <a:solidFill>
                  <a:schemeClr val="bg1"/>
                </a:solidFill>
                <a:latin typeface="Raleway" panose="020B0003030101060003" pitchFamily="34" charset="0"/>
              </a:endParaRPr>
            </a:p>
            <a:p>
              <a:pPr algn="ctr"/>
              <a:endParaRPr lang="fr-CA" sz="3200" b="1" dirty="0">
                <a:solidFill>
                  <a:schemeClr val="bg1"/>
                </a:solidFill>
                <a:latin typeface="Raleway" panose="020B0003030101060003" pitchFamily="34" charset="0"/>
              </a:endParaRPr>
            </a:p>
            <a:p>
              <a:pPr algn="ctr"/>
              <a:endParaRPr lang="fr-CA" sz="2400" b="1" dirty="0">
                <a:solidFill>
                  <a:schemeClr val="bg1"/>
                </a:solidFill>
                <a:latin typeface="Raleway" panose="020B0003030101060003" pitchFamily="34" charset="0"/>
              </a:endParaRPr>
            </a:p>
            <a:p>
              <a:pPr algn="ctr"/>
              <a:endParaRPr lang="fr-CA" sz="2400" b="1" dirty="0">
                <a:solidFill>
                  <a:schemeClr val="bg1"/>
                </a:solidFill>
                <a:latin typeface="Raleway" panose="020B0003030101060003" pitchFamily="34" charset="0"/>
              </a:endParaRPr>
            </a:p>
            <a:p>
              <a:pPr algn="ctr"/>
              <a:endParaRPr lang="fr-CA" sz="2400" b="1" dirty="0">
                <a:solidFill>
                  <a:schemeClr val="bg1"/>
                </a:solidFill>
                <a:latin typeface="Raleway" panose="020B0003030101060003" pitchFamily="34" charset="0"/>
              </a:endParaRPr>
            </a:p>
            <a:p>
              <a:pPr algn="ctr"/>
              <a:endParaRPr lang="fr-CA" sz="2400" b="1" dirty="0">
                <a:solidFill>
                  <a:schemeClr val="bg1"/>
                </a:solidFill>
                <a:latin typeface="Raleway" panose="020B0003030101060003" pitchFamily="34" charset="0"/>
              </a:endParaRPr>
            </a:p>
            <a:p>
              <a:pPr algn="ctr"/>
              <a:endParaRPr lang="fr-CA" sz="2400" b="1" dirty="0">
                <a:solidFill>
                  <a:schemeClr val="bg1"/>
                </a:solidFill>
                <a:latin typeface="Raleway" panose="020B0003030101060003" pitchFamily="34" charset="0"/>
              </a:endParaRPr>
            </a:p>
            <a:p>
              <a:pPr algn="ctr"/>
              <a:endParaRPr lang="fr-CA" sz="2400" b="1" dirty="0">
                <a:solidFill>
                  <a:schemeClr val="bg1"/>
                </a:solidFill>
                <a:latin typeface="Raleway" panose="020B0003030101060003" pitchFamily="34" charset="0"/>
              </a:endParaRPr>
            </a:p>
            <a:p>
              <a:pPr algn="ctr"/>
              <a:endParaRPr lang="fr-CA" sz="2400" b="1" dirty="0">
                <a:solidFill>
                  <a:schemeClr val="bg1"/>
                </a:solidFill>
                <a:latin typeface="Raleway" panose="020B0003030101060003" pitchFamily="34" charset="0"/>
              </a:endParaRPr>
            </a:p>
          </p:txBody>
        </p:sp>
        <p:sp>
          <p:nvSpPr>
            <p:cNvPr id="8" name="ZoneTexte 7">
              <a:extLst>
                <a:ext uri="{FF2B5EF4-FFF2-40B4-BE49-F238E27FC236}">
                  <a16:creationId xmlns:a16="http://schemas.microsoft.com/office/drawing/2014/main" id="{622EC147-7C0C-E74C-A673-63D44F5D78BC}"/>
                </a:ext>
              </a:extLst>
            </p:cNvPr>
            <p:cNvSpPr txBox="1"/>
            <p:nvPr/>
          </p:nvSpPr>
          <p:spPr>
            <a:xfrm>
              <a:off x="3255147" y="3337373"/>
              <a:ext cx="5954642" cy="2741270"/>
            </a:xfrm>
            <a:prstGeom prst="rect">
              <a:avLst/>
            </a:prstGeom>
            <a:noFill/>
          </p:spPr>
          <p:txBody>
            <a:bodyPr wrap="square" rtlCol="0">
              <a:spAutoFit/>
            </a:bodyPr>
            <a:lstStyle/>
            <a:p>
              <a:pPr marL="285750" indent="-285750">
                <a:buFont typeface="Arial" panose="020B0604020202020204" pitchFamily="34" charset="0"/>
                <a:buChar char="•"/>
              </a:pPr>
              <a:r>
                <a:rPr lang="fr-CA" sz="2400" dirty="0">
                  <a:solidFill>
                    <a:schemeClr val="bg1"/>
                  </a:solidFill>
                  <a:latin typeface="Raleway" panose="020B0003030101060003" pitchFamily="34" charset="0"/>
                </a:rPr>
                <a:t>Discute avec eux des malaises.</a:t>
              </a:r>
            </a:p>
            <a:p>
              <a:pPr marL="285750" indent="-285750">
                <a:buFont typeface="Arial" panose="020B0604020202020204" pitchFamily="34" charset="0"/>
                <a:buChar char="•"/>
              </a:pPr>
              <a:r>
                <a:rPr lang="fr-CA" sz="2400" dirty="0">
                  <a:solidFill>
                    <a:schemeClr val="bg1"/>
                  </a:solidFill>
                  <a:latin typeface="Raleway" panose="020B0003030101060003" pitchFamily="34" charset="0"/>
                </a:rPr>
                <a:t>Identifie et verbalise tes besoins.</a:t>
              </a:r>
            </a:p>
            <a:p>
              <a:pPr marL="285750" indent="-285750">
                <a:buFont typeface="Arial" panose="020B0604020202020204" pitchFamily="34" charset="0"/>
                <a:buChar char="•"/>
              </a:pPr>
              <a:r>
                <a:rPr lang="fr-CA" sz="2400" dirty="0">
                  <a:solidFill>
                    <a:schemeClr val="bg1"/>
                  </a:solidFill>
                  <a:latin typeface="Raleway" panose="020B0003030101060003" pitchFamily="34" charset="0"/>
                </a:rPr>
                <a:t>Trouve une personne alliée.</a:t>
              </a:r>
            </a:p>
            <a:p>
              <a:pPr marL="285750" indent="-285750">
                <a:buFont typeface="Arial" panose="020B0604020202020204" pitchFamily="34" charset="0"/>
                <a:buChar char="•"/>
              </a:pPr>
              <a:r>
                <a:rPr lang="fr-CA" sz="2400" dirty="0">
                  <a:solidFill>
                    <a:schemeClr val="bg1"/>
                  </a:solidFill>
                  <a:latin typeface="Raleway" panose="020B0003030101060003" pitchFamily="34" charset="0"/>
                </a:rPr>
                <a:t>Implique-toi dans la recherche de solutions.</a:t>
              </a:r>
            </a:p>
            <a:p>
              <a:pPr marL="285750" indent="-285750">
                <a:buFont typeface="Arial" panose="020B0604020202020204" pitchFamily="34" charset="0"/>
                <a:buChar char="•"/>
              </a:pPr>
              <a:r>
                <a:rPr lang="fr-CA" sz="2400" dirty="0">
                  <a:solidFill>
                    <a:schemeClr val="bg1"/>
                  </a:solidFill>
                  <a:latin typeface="Raleway" panose="020B0003030101060003" pitchFamily="34" charset="0"/>
                </a:rPr>
                <a:t>Développe d’autres relations en parallèle.</a:t>
              </a:r>
            </a:p>
            <a:p>
              <a:pPr marL="285750" indent="-285750">
                <a:buFont typeface="Arial" panose="020B0604020202020204" pitchFamily="34" charset="0"/>
                <a:buChar char="•"/>
              </a:pPr>
              <a:r>
                <a:rPr lang="fr-CA" sz="2400" dirty="0">
                  <a:solidFill>
                    <a:schemeClr val="bg1"/>
                  </a:solidFill>
                  <a:latin typeface="Raleway" panose="020B0003030101060003" pitchFamily="34" charset="0"/>
                </a:rPr>
                <a:t>Éloigne-toi graduellement des personnes négatives.</a:t>
              </a:r>
            </a:p>
            <a:p>
              <a:pPr marL="285750" indent="-285750">
                <a:buFont typeface="Arial" panose="020B0604020202020204" pitchFamily="34" charset="0"/>
                <a:buChar char="•"/>
              </a:pPr>
              <a:r>
                <a:rPr lang="fr-CA" sz="2400" dirty="0">
                  <a:solidFill>
                    <a:schemeClr val="bg1"/>
                  </a:solidFill>
                  <a:latin typeface="Raleway" panose="020B0003030101060003" pitchFamily="34" charset="0"/>
                </a:rPr>
                <a:t>Retire-toi lorsque les comportements te déplaisent.</a:t>
              </a:r>
            </a:p>
            <a:p>
              <a:pPr marL="285750" indent="-285750">
                <a:buFont typeface="Arial" panose="020B0604020202020204" pitchFamily="34" charset="0"/>
                <a:buChar char="•"/>
              </a:pPr>
              <a:r>
                <a:rPr lang="fr-CA" sz="2400" dirty="0">
                  <a:solidFill>
                    <a:schemeClr val="bg1"/>
                  </a:solidFill>
                  <a:latin typeface="Raleway" panose="020B0003030101060003" pitchFamily="34" charset="0"/>
                </a:rPr>
                <a:t>Choisis les activités où ça se passe mieux.</a:t>
              </a:r>
            </a:p>
          </p:txBody>
        </p:sp>
      </p:grpSp>
      <p:sp>
        <p:nvSpPr>
          <p:cNvPr id="9" name="Titre 5">
            <a:extLst>
              <a:ext uri="{FF2B5EF4-FFF2-40B4-BE49-F238E27FC236}">
                <a16:creationId xmlns:a16="http://schemas.microsoft.com/office/drawing/2014/main" id="{9272DEF9-260D-C047-9F4E-9A81C414DDFD}"/>
              </a:ext>
            </a:extLst>
          </p:cNvPr>
          <p:cNvSpPr>
            <a:spLocks noGrp="1"/>
          </p:cNvSpPr>
          <p:nvPr>
            <p:ph type="title"/>
            <p:custDataLst>
              <p:tags r:id="rId3"/>
            </p:custDataLst>
          </p:nvPr>
        </p:nvSpPr>
        <p:spPr>
          <a:xfrm>
            <a:off x="838200" y="365125"/>
            <a:ext cx="10515600" cy="1325563"/>
          </a:xfrm>
        </p:spPr>
        <p:txBody>
          <a:bodyPr/>
          <a:lstStyle/>
          <a:p>
            <a:r>
              <a:rPr lang="fr-CA" b="1" dirty="0">
                <a:latin typeface="Raleway" panose="020B0503030101060003" pitchFamily="34" charset="77"/>
              </a:rPr>
              <a:t>Quelques stratégies! </a:t>
            </a:r>
          </a:p>
        </p:txBody>
      </p:sp>
      <p:pic>
        <p:nvPicPr>
          <p:cNvPr id="3" name="Image 2">
            <a:extLst>
              <a:ext uri="{FF2B5EF4-FFF2-40B4-BE49-F238E27FC236}">
                <a16:creationId xmlns:a16="http://schemas.microsoft.com/office/drawing/2014/main" id="{91A43DDB-8A96-4DEA-A22A-BD8968209DB2}"/>
              </a:ext>
            </a:extLst>
          </p:cNvPr>
          <p:cNvPicPr>
            <a:picLocks noChangeAspect="1"/>
          </p:cNvPicPr>
          <p:nvPr/>
        </p:nvPicPr>
        <p:blipFill>
          <a:blip r:embed="rId5"/>
          <a:stretch>
            <a:fillRect/>
          </a:stretch>
        </p:blipFill>
        <p:spPr>
          <a:xfrm>
            <a:off x="696399" y="2056627"/>
            <a:ext cx="1488012" cy="3619203"/>
          </a:xfrm>
          <a:prstGeom prst="rect">
            <a:avLst/>
          </a:prstGeom>
        </p:spPr>
      </p:pic>
    </p:spTree>
    <p:extLst>
      <p:ext uri="{BB962C8B-B14F-4D97-AF65-F5344CB8AC3E}">
        <p14:creationId xmlns:p14="http://schemas.microsoft.com/office/powerpoint/2010/main" val="11379166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rme libre 8"/>
          <p:cNvSpPr/>
          <p:nvPr>
            <p:custDataLst>
              <p:tags r:id="rId1"/>
            </p:custDataLst>
          </p:nvPr>
        </p:nvSpPr>
        <p:spPr>
          <a:xfrm>
            <a:off x="3780064" y="0"/>
            <a:ext cx="2775858" cy="6146276"/>
          </a:xfrm>
          <a:custGeom>
            <a:avLst/>
            <a:gdLst>
              <a:gd name="connsiteX0" fmla="*/ 1665531 w 2563849"/>
              <a:gd name="connsiteY0" fmla="*/ 0 h 6146276"/>
              <a:gd name="connsiteX1" fmla="*/ 854826 w 2563849"/>
              <a:gd name="connsiteY1" fmla="*/ 801278 h 6146276"/>
              <a:gd name="connsiteX2" fmla="*/ 1363873 w 2563849"/>
              <a:gd name="connsiteY2" fmla="*/ 1564849 h 6146276"/>
              <a:gd name="connsiteX3" fmla="*/ 279791 w 2563849"/>
              <a:gd name="connsiteY3" fmla="*/ 2318994 h 6146276"/>
              <a:gd name="connsiteX4" fmla="*/ 62974 w 2563849"/>
              <a:gd name="connsiteY4" fmla="*/ 3393649 h 6146276"/>
              <a:gd name="connsiteX5" fmla="*/ 1213044 w 2563849"/>
              <a:gd name="connsiteY5" fmla="*/ 3930977 h 6146276"/>
              <a:gd name="connsiteX6" fmla="*/ 2504517 w 2563849"/>
              <a:gd name="connsiteY6" fmla="*/ 4713402 h 6146276"/>
              <a:gd name="connsiteX7" fmla="*/ 2155725 w 2563849"/>
              <a:gd name="connsiteY7" fmla="*/ 5429839 h 6146276"/>
              <a:gd name="connsiteX8" fmla="*/ 477754 w 2563849"/>
              <a:gd name="connsiteY8" fmla="*/ 6146276 h 6146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3849" h="6146276">
                <a:moveTo>
                  <a:pt x="1665531" y="0"/>
                </a:moveTo>
                <a:cubicBezTo>
                  <a:pt x="1285316" y="270235"/>
                  <a:pt x="905102" y="540470"/>
                  <a:pt x="854826" y="801278"/>
                </a:cubicBezTo>
                <a:cubicBezTo>
                  <a:pt x="804550" y="1062086"/>
                  <a:pt x="1459712" y="1311896"/>
                  <a:pt x="1363873" y="1564849"/>
                </a:cubicBezTo>
                <a:cubicBezTo>
                  <a:pt x="1268034" y="1817802"/>
                  <a:pt x="496607" y="2014194"/>
                  <a:pt x="279791" y="2318994"/>
                </a:cubicBezTo>
                <a:cubicBezTo>
                  <a:pt x="62975" y="2623794"/>
                  <a:pt x="-92568" y="3124985"/>
                  <a:pt x="62974" y="3393649"/>
                </a:cubicBezTo>
                <a:cubicBezTo>
                  <a:pt x="218516" y="3662313"/>
                  <a:pt x="806120" y="3711018"/>
                  <a:pt x="1213044" y="3930977"/>
                </a:cubicBezTo>
                <a:cubicBezTo>
                  <a:pt x="1619968" y="4150936"/>
                  <a:pt x="2347404" y="4463592"/>
                  <a:pt x="2504517" y="4713402"/>
                </a:cubicBezTo>
                <a:cubicBezTo>
                  <a:pt x="2661630" y="4963212"/>
                  <a:pt x="2493519" y="5191027"/>
                  <a:pt x="2155725" y="5429839"/>
                </a:cubicBezTo>
                <a:cubicBezTo>
                  <a:pt x="1817931" y="5668651"/>
                  <a:pt x="1147842" y="5907463"/>
                  <a:pt x="477754" y="6146276"/>
                </a:cubicBezTo>
              </a:path>
            </a:pathLst>
          </a:custGeom>
          <a:noFill/>
          <a:ln w="19050">
            <a:solidFill>
              <a:srgbClr val="86C4A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 name="Slide Number Placeholder 4">
            <a:extLst>
              <a:ext uri="{FF2B5EF4-FFF2-40B4-BE49-F238E27FC236}">
                <a16:creationId xmlns:a16="http://schemas.microsoft.com/office/drawing/2014/main" id="{863324A7-378A-594A-BE52-F2FCA0D2A0EB}"/>
              </a:ext>
            </a:extLst>
          </p:cNvPr>
          <p:cNvSpPr>
            <a:spLocks noGrp="1"/>
          </p:cNvSpPr>
          <p:nvPr>
            <p:ph type="sldNum" sz="quarter" idx="12"/>
            <p:custDataLst>
              <p:tags r:id="rId2"/>
            </p:custDataLst>
          </p:nvPr>
        </p:nvSpPr>
        <p:spPr/>
        <p:txBody>
          <a:bodyPr/>
          <a:lstStyle/>
          <a:p>
            <a:fld id="{C145B74D-6A0D-CF46-9BFB-933D6D9953E9}" type="slidenum">
              <a:rPr lang="en-US" smtClean="0"/>
              <a:t>19</a:t>
            </a:fld>
            <a:endParaRPr lang="en-US" dirty="0"/>
          </a:p>
        </p:txBody>
      </p:sp>
      <p:sp>
        <p:nvSpPr>
          <p:cNvPr id="8" name="Titre 5">
            <a:extLst>
              <a:ext uri="{FF2B5EF4-FFF2-40B4-BE49-F238E27FC236}">
                <a16:creationId xmlns:a16="http://schemas.microsoft.com/office/drawing/2014/main" id="{75C82A81-DE36-444D-A433-1308B25BB36C}"/>
              </a:ext>
            </a:extLst>
          </p:cNvPr>
          <p:cNvSpPr txBox="1">
            <a:spLocks/>
          </p:cNvSpPr>
          <p:nvPr>
            <p:custDataLst>
              <p:tags r:id="rId3"/>
            </p:custDataLst>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2F5CEE"/>
                </a:solidFill>
                <a:latin typeface="+mj-lt"/>
                <a:ea typeface="+mj-ea"/>
                <a:cs typeface="+mj-cs"/>
              </a:defRPr>
            </a:lvl1pPr>
          </a:lstStyle>
          <a:p>
            <a:r>
              <a:rPr lang="fr-CA" b="1" dirty="0">
                <a:latin typeface="Raleway" panose="020B0503030101060003" pitchFamily="34" charset="77"/>
              </a:rPr>
              <a:t>Nadège et l’amitié </a:t>
            </a:r>
          </a:p>
        </p:txBody>
      </p:sp>
      <p:sp>
        <p:nvSpPr>
          <p:cNvPr id="6" name="ZoneTexte 5">
            <a:extLst>
              <a:ext uri="{FF2B5EF4-FFF2-40B4-BE49-F238E27FC236}">
                <a16:creationId xmlns:a16="http://schemas.microsoft.com/office/drawing/2014/main" id="{2B7AFA2F-5CA9-48D9-99F3-D73E22285ECB}"/>
              </a:ext>
            </a:extLst>
          </p:cNvPr>
          <p:cNvSpPr txBox="1"/>
          <p:nvPr/>
        </p:nvSpPr>
        <p:spPr>
          <a:xfrm>
            <a:off x="3780064" y="5235676"/>
            <a:ext cx="10777780"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CA" sz="2800" dirty="0">
                <a:solidFill>
                  <a:schemeClr val="tx1">
                    <a:lumMod val="65000"/>
                    <a:lumOff val="35000"/>
                  </a:schemeClr>
                </a:solidFill>
              </a:rPr>
              <a:t>Prendre SA place! – Partie 2</a:t>
            </a:r>
          </a:p>
        </p:txBody>
      </p:sp>
      <p:pic>
        <p:nvPicPr>
          <p:cNvPr id="2" name="Média en ligne 1" title="Atelier 9 - Prendre SA place! - Partie 2">
            <a:hlinkClick r:id="" action="ppaction://media"/>
            <a:extLst>
              <a:ext uri="{FF2B5EF4-FFF2-40B4-BE49-F238E27FC236}">
                <a16:creationId xmlns:a16="http://schemas.microsoft.com/office/drawing/2014/main" id="{11B56A36-4F16-4333-9324-96B761112918}"/>
              </a:ext>
            </a:extLst>
          </p:cNvPr>
          <p:cNvPicPr>
            <a:picLocks noRot="1" noChangeAspect="1"/>
          </p:cNvPicPr>
          <p:nvPr>
            <a:videoFile r:link="rId4"/>
          </p:nvPr>
        </p:nvPicPr>
        <p:blipFill>
          <a:blip r:embed="rId6"/>
          <a:stretch>
            <a:fillRect/>
          </a:stretch>
        </p:blipFill>
        <p:spPr>
          <a:xfrm>
            <a:off x="3898900" y="1983287"/>
            <a:ext cx="4699000" cy="2654935"/>
          </a:xfrm>
          <a:prstGeom prst="rect">
            <a:avLst/>
          </a:prstGeom>
        </p:spPr>
      </p:pic>
      <p:sp>
        <p:nvSpPr>
          <p:cNvPr id="3" name="Rectangle 2"/>
          <p:cNvSpPr/>
          <p:nvPr/>
        </p:nvSpPr>
        <p:spPr>
          <a:xfrm>
            <a:off x="4471196" y="5847044"/>
            <a:ext cx="3553986" cy="707886"/>
          </a:xfrm>
          <a:prstGeom prst="rect">
            <a:avLst/>
          </a:prstGeom>
        </p:spPr>
        <p:txBody>
          <a:bodyPr wrap="none">
            <a:spAutoFit/>
          </a:bodyPr>
          <a:lstStyle/>
          <a:p>
            <a:r>
              <a:rPr lang="fr-CA" sz="2000" dirty="0">
                <a:latin typeface="Raleway" panose="020B0503030101060003"/>
                <a:hlinkClick r:id="rId7"/>
              </a:rPr>
              <a:t>https://youtu.be/I895YXLe7Dc</a:t>
            </a:r>
            <a:endParaRPr lang="fr-CA" sz="2000" dirty="0">
              <a:latin typeface="Raleway" panose="020B0503030101060003"/>
            </a:endParaRPr>
          </a:p>
          <a:p>
            <a:endParaRPr lang="fr-CA" sz="2000" dirty="0">
              <a:latin typeface="Raleway" panose="020B0503030101060003"/>
            </a:endParaRPr>
          </a:p>
        </p:txBody>
      </p:sp>
    </p:spTree>
    <p:extLst>
      <p:ext uri="{BB962C8B-B14F-4D97-AF65-F5344CB8AC3E}">
        <p14:creationId xmlns:p14="http://schemas.microsoft.com/office/powerpoint/2010/main" val="768831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6">
            <a:extLst>
              <a:ext uri="{FF2B5EF4-FFF2-40B4-BE49-F238E27FC236}">
                <a16:creationId xmlns:a16="http://schemas.microsoft.com/office/drawing/2014/main" id="{F18778DC-D300-684C-8CF5-3E123291CD90}"/>
              </a:ext>
            </a:extLst>
          </p:cNvPr>
          <p:cNvSpPr txBox="1">
            <a:spLocks/>
          </p:cNvSpPr>
          <p:nvPr>
            <p:custDataLst>
              <p:tags r:id="rId1"/>
            </p:custDataLst>
          </p:nvPr>
        </p:nvSpPr>
        <p:spPr>
          <a:xfrm>
            <a:off x="1524000" y="3429000"/>
            <a:ext cx="9144000" cy="1370539"/>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kern="1200">
                <a:solidFill>
                  <a:srgbClr val="2F5CEE"/>
                </a:solidFill>
                <a:latin typeface="+mj-lt"/>
                <a:ea typeface="+mj-ea"/>
                <a:cs typeface="+mj-cs"/>
              </a:defRPr>
            </a:lvl1pPr>
          </a:lstStyle>
          <a:p>
            <a:r>
              <a:rPr lang="fr-CA" b="1" dirty="0">
                <a:latin typeface="Raleway" panose="020B0003030101060003" pitchFamily="34" charset="0"/>
              </a:rPr>
              <a:t>PRENDRE SA PLACE!</a:t>
            </a:r>
          </a:p>
        </p:txBody>
      </p:sp>
    </p:spTree>
    <p:extLst>
      <p:ext uri="{BB962C8B-B14F-4D97-AF65-F5344CB8AC3E}">
        <p14:creationId xmlns:p14="http://schemas.microsoft.com/office/powerpoint/2010/main" val="27163230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rme libre 10"/>
          <p:cNvSpPr/>
          <p:nvPr>
            <p:custDataLst>
              <p:tags r:id="rId1"/>
            </p:custDataLst>
          </p:nvPr>
        </p:nvSpPr>
        <p:spPr>
          <a:xfrm>
            <a:off x="4538748" y="8313"/>
            <a:ext cx="4589683" cy="5478087"/>
          </a:xfrm>
          <a:custGeom>
            <a:avLst/>
            <a:gdLst>
              <a:gd name="connsiteX0" fmla="*/ 3678416 w 5832470"/>
              <a:gd name="connsiteY0" fmla="*/ 0 h 5702531"/>
              <a:gd name="connsiteX1" fmla="*/ 3977674 w 5832470"/>
              <a:gd name="connsiteY1" fmla="*/ 623454 h 5702531"/>
              <a:gd name="connsiteX2" fmla="*/ 602707 w 5832470"/>
              <a:gd name="connsiteY2" fmla="*/ 1803862 h 5702531"/>
              <a:gd name="connsiteX3" fmla="*/ 361638 w 5832470"/>
              <a:gd name="connsiteY3" fmla="*/ 3025832 h 5702531"/>
              <a:gd name="connsiteX4" fmla="*/ 4393311 w 5832470"/>
              <a:gd name="connsiteY4" fmla="*/ 3690851 h 5702531"/>
              <a:gd name="connsiteX5" fmla="*/ 5731660 w 5832470"/>
              <a:gd name="connsiteY5" fmla="*/ 5062451 h 5702531"/>
              <a:gd name="connsiteX6" fmla="*/ 2015871 w 5832470"/>
              <a:gd name="connsiteY6" fmla="*/ 5702531 h 5702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32470" h="5702531">
                <a:moveTo>
                  <a:pt x="3678416" y="0"/>
                </a:moveTo>
                <a:cubicBezTo>
                  <a:pt x="4084354" y="161405"/>
                  <a:pt x="4490292" y="322810"/>
                  <a:pt x="3977674" y="623454"/>
                </a:cubicBezTo>
                <a:cubicBezTo>
                  <a:pt x="3465056" y="924098"/>
                  <a:pt x="1205380" y="1403466"/>
                  <a:pt x="602707" y="1803862"/>
                </a:cubicBezTo>
                <a:cubicBezTo>
                  <a:pt x="34" y="2204258"/>
                  <a:pt x="-270129" y="2711334"/>
                  <a:pt x="361638" y="3025832"/>
                </a:cubicBezTo>
                <a:cubicBezTo>
                  <a:pt x="993405" y="3340330"/>
                  <a:pt x="3498307" y="3351415"/>
                  <a:pt x="4393311" y="3690851"/>
                </a:cubicBezTo>
                <a:cubicBezTo>
                  <a:pt x="5288315" y="4030288"/>
                  <a:pt x="6127900" y="4727171"/>
                  <a:pt x="5731660" y="5062451"/>
                </a:cubicBezTo>
                <a:cubicBezTo>
                  <a:pt x="5335420" y="5397731"/>
                  <a:pt x="3675645" y="5550131"/>
                  <a:pt x="2015871" y="5702531"/>
                </a:cubicBezTo>
              </a:path>
            </a:pathLst>
          </a:custGeom>
          <a:noFill/>
          <a:ln w="19050">
            <a:solidFill>
              <a:srgbClr val="86C4A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 name="Title 4">
            <a:extLst>
              <a:ext uri="{FF2B5EF4-FFF2-40B4-BE49-F238E27FC236}">
                <a16:creationId xmlns:a16="http://schemas.microsoft.com/office/drawing/2014/main" id="{65C3131F-8674-884B-A69A-FA44DF503047}"/>
              </a:ext>
            </a:extLst>
          </p:cNvPr>
          <p:cNvSpPr>
            <a:spLocks noGrp="1"/>
          </p:cNvSpPr>
          <p:nvPr>
            <p:ph type="title"/>
            <p:custDataLst>
              <p:tags r:id="rId2"/>
            </p:custDataLst>
          </p:nvPr>
        </p:nvSpPr>
        <p:spPr/>
        <p:txBody>
          <a:bodyPr/>
          <a:lstStyle/>
          <a:p>
            <a:r>
              <a:rPr lang="fr-CA" b="1" dirty="0">
                <a:latin typeface="Raleway" panose="020B0503030101060003" pitchFamily="34" charset="77"/>
              </a:rPr>
              <a:t>Défi HORS-PISTE</a:t>
            </a:r>
          </a:p>
        </p:txBody>
      </p:sp>
      <p:sp>
        <p:nvSpPr>
          <p:cNvPr id="4" name="Slide Number Placeholder 3">
            <a:extLst>
              <a:ext uri="{FF2B5EF4-FFF2-40B4-BE49-F238E27FC236}">
                <a16:creationId xmlns:a16="http://schemas.microsoft.com/office/drawing/2014/main" id="{6C329AB8-9C27-AA4D-8C06-AA273771F191}"/>
              </a:ext>
            </a:extLst>
          </p:cNvPr>
          <p:cNvSpPr>
            <a:spLocks noGrp="1"/>
          </p:cNvSpPr>
          <p:nvPr>
            <p:ph type="sldNum" sz="quarter" idx="12"/>
            <p:custDataLst>
              <p:tags r:id="rId3"/>
            </p:custDataLst>
          </p:nvPr>
        </p:nvSpPr>
        <p:spPr>
          <a:xfrm>
            <a:off x="8610600" y="6356350"/>
            <a:ext cx="2743200" cy="365125"/>
          </a:xfrm>
          <a:prstGeom prst="rect">
            <a:avLst/>
          </a:prstGeom>
        </p:spPr>
        <p:txBody>
          <a:bodyPr/>
          <a:lstStyle/>
          <a:p>
            <a:fld id="{C145B74D-6A0D-CF46-9BFB-933D6D9953E9}" type="slidenum">
              <a:rPr lang="en-US" smtClean="0"/>
              <a:t>20</a:t>
            </a:fld>
            <a:endParaRPr lang="en-US" dirty="0"/>
          </a:p>
        </p:txBody>
      </p:sp>
      <p:sp>
        <p:nvSpPr>
          <p:cNvPr id="8" name="Rectangle 7"/>
          <p:cNvSpPr/>
          <p:nvPr>
            <p:custDataLst>
              <p:tags r:id="rId4"/>
            </p:custDataLst>
          </p:nvPr>
        </p:nvSpPr>
        <p:spPr>
          <a:xfrm>
            <a:off x="838200" y="1902753"/>
            <a:ext cx="5181600" cy="3040119"/>
          </a:xfrm>
          <a:prstGeom prst="rect">
            <a:avLst/>
          </a:prstGeom>
          <a:solidFill>
            <a:schemeClr val="bg1"/>
          </a:solidFill>
          <a:ln w="28575">
            <a:solidFill>
              <a:srgbClr val="2F5C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800" b="1" dirty="0">
                <a:solidFill>
                  <a:srgbClr val="2F5CEE"/>
                </a:solidFill>
                <a:latin typeface="Raleway" panose="020B0003030101060003" pitchFamily="34" charset="0"/>
              </a:rPr>
              <a:t>Pense à tes relations d’amitié…</a:t>
            </a:r>
            <a:endParaRPr lang="fr-CA" sz="2800" b="1" i="1" dirty="0">
              <a:solidFill>
                <a:srgbClr val="2F5CEE"/>
              </a:solidFill>
              <a:latin typeface="Raleway" panose="020B0003030101060003" pitchFamily="34" charset="0"/>
            </a:endParaRPr>
          </a:p>
          <a:p>
            <a:pPr marL="342900" indent="-342900" algn="ctr">
              <a:buFont typeface="Arial" panose="020B0604020202020204" pitchFamily="34" charset="0"/>
              <a:buChar char="•"/>
            </a:pPr>
            <a:r>
              <a:rPr lang="fr-CA" sz="2400" i="1" dirty="0">
                <a:solidFill>
                  <a:schemeClr val="tx1"/>
                </a:solidFill>
                <a:latin typeface="Raleway" panose="020B0003030101060003" pitchFamily="34" charset="0"/>
              </a:rPr>
              <a:t>Quelle est ta place dans ton groupe d’amies  ou d’amis? </a:t>
            </a:r>
          </a:p>
          <a:p>
            <a:pPr marL="342900" indent="-342900" algn="ctr">
              <a:buFont typeface="Arial" panose="020B0604020202020204" pitchFamily="34" charset="0"/>
              <a:buChar char="•"/>
            </a:pPr>
            <a:r>
              <a:rPr lang="fr-CA" sz="2400" i="1" dirty="0">
                <a:solidFill>
                  <a:schemeClr val="tx1"/>
                </a:solidFill>
                <a:latin typeface="Raleway" panose="020B0003030101060003" pitchFamily="34" charset="0"/>
              </a:rPr>
              <a:t>Comment te sens-tu dans ce groupe? Est-ce confortable, satisfaisant?</a:t>
            </a:r>
          </a:p>
        </p:txBody>
      </p:sp>
      <p:sp>
        <p:nvSpPr>
          <p:cNvPr id="9" name="Rectangle 8"/>
          <p:cNvSpPr/>
          <p:nvPr>
            <p:custDataLst>
              <p:tags r:id="rId5"/>
            </p:custDataLst>
          </p:nvPr>
        </p:nvSpPr>
        <p:spPr>
          <a:xfrm>
            <a:off x="6172201" y="1902753"/>
            <a:ext cx="5181600" cy="3040119"/>
          </a:xfrm>
          <a:prstGeom prst="rect">
            <a:avLst/>
          </a:prstGeom>
          <a:solidFill>
            <a:schemeClr val="bg1"/>
          </a:solidFill>
          <a:ln w="28575">
            <a:solidFill>
              <a:srgbClr val="2F5C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800" b="1" dirty="0">
                <a:solidFill>
                  <a:srgbClr val="2F5CEE"/>
                </a:solidFill>
                <a:latin typeface="Raleway" panose="020B0003030101060003" pitchFamily="34" charset="0"/>
              </a:rPr>
              <a:t>Choisis une ou deux stratégies que tu pourrais utiliser pour améliorer la qualité de </a:t>
            </a:r>
            <a:r>
              <a:rPr lang="fr-CA" sz="2800" b="1">
                <a:solidFill>
                  <a:srgbClr val="2F5CEE"/>
                </a:solidFill>
                <a:latin typeface="Raleway" panose="020B0003030101060003" pitchFamily="34" charset="0"/>
              </a:rPr>
              <a:t>tes relations. </a:t>
            </a:r>
            <a:endParaRPr lang="fr-CA" sz="2400" i="1" spc="-200" dirty="0">
              <a:solidFill>
                <a:srgbClr val="2F5CEE"/>
              </a:solidFill>
              <a:latin typeface="Raleway" panose="020B0003030101060003" pitchFamily="34" charset="0"/>
            </a:endParaRPr>
          </a:p>
        </p:txBody>
      </p:sp>
      <p:pic>
        <p:nvPicPr>
          <p:cNvPr id="12" name="Image 11"/>
          <p:cNvPicPr>
            <a:picLocks noChangeAspect="1"/>
          </p:cNvPicPr>
          <p:nvPr>
            <p:custDataLst>
              <p:tags r:id="rId6"/>
            </p:custDataLst>
          </p:nvPr>
        </p:nvPicPr>
        <p:blipFill>
          <a:blip r:embed="rId8">
            <a:extLst>
              <a:ext uri="{28A0092B-C50C-407E-A947-70E740481C1C}">
                <a14:useLocalDpi xmlns:a14="http://schemas.microsoft.com/office/drawing/2010/main" val="0"/>
              </a:ext>
            </a:extLst>
          </a:blip>
          <a:stretch>
            <a:fillRect/>
          </a:stretch>
        </p:blipFill>
        <p:spPr>
          <a:xfrm>
            <a:off x="5799037" y="5154938"/>
            <a:ext cx="602240" cy="688274"/>
          </a:xfrm>
          <a:prstGeom prst="rect">
            <a:avLst/>
          </a:prstGeom>
        </p:spPr>
      </p:pic>
    </p:spTree>
    <p:extLst>
      <p:ext uri="{BB962C8B-B14F-4D97-AF65-F5344CB8AC3E}">
        <p14:creationId xmlns:p14="http://schemas.microsoft.com/office/powerpoint/2010/main" val="27428871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rme libre 10"/>
          <p:cNvSpPr/>
          <p:nvPr>
            <p:custDataLst>
              <p:tags r:id="rId1"/>
            </p:custDataLst>
          </p:nvPr>
        </p:nvSpPr>
        <p:spPr>
          <a:xfrm>
            <a:off x="4538748" y="8313"/>
            <a:ext cx="4589683" cy="5478087"/>
          </a:xfrm>
          <a:custGeom>
            <a:avLst/>
            <a:gdLst>
              <a:gd name="connsiteX0" fmla="*/ 3678416 w 5832470"/>
              <a:gd name="connsiteY0" fmla="*/ 0 h 5702531"/>
              <a:gd name="connsiteX1" fmla="*/ 3977674 w 5832470"/>
              <a:gd name="connsiteY1" fmla="*/ 623454 h 5702531"/>
              <a:gd name="connsiteX2" fmla="*/ 602707 w 5832470"/>
              <a:gd name="connsiteY2" fmla="*/ 1803862 h 5702531"/>
              <a:gd name="connsiteX3" fmla="*/ 361638 w 5832470"/>
              <a:gd name="connsiteY3" fmla="*/ 3025832 h 5702531"/>
              <a:gd name="connsiteX4" fmla="*/ 4393311 w 5832470"/>
              <a:gd name="connsiteY4" fmla="*/ 3690851 h 5702531"/>
              <a:gd name="connsiteX5" fmla="*/ 5731660 w 5832470"/>
              <a:gd name="connsiteY5" fmla="*/ 5062451 h 5702531"/>
              <a:gd name="connsiteX6" fmla="*/ 2015871 w 5832470"/>
              <a:gd name="connsiteY6" fmla="*/ 5702531 h 5702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32470" h="5702531">
                <a:moveTo>
                  <a:pt x="3678416" y="0"/>
                </a:moveTo>
                <a:cubicBezTo>
                  <a:pt x="4084354" y="161405"/>
                  <a:pt x="4490292" y="322810"/>
                  <a:pt x="3977674" y="623454"/>
                </a:cubicBezTo>
                <a:cubicBezTo>
                  <a:pt x="3465056" y="924098"/>
                  <a:pt x="1205380" y="1403466"/>
                  <a:pt x="602707" y="1803862"/>
                </a:cubicBezTo>
                <a:cubicBezTo>
                  <a:pt x="34" y="2204258"/>
                  <a:pt x="-270129" y="2711334"/>
                  <a:pt x="361638" y="3025832"/>
                </a:cubicBezTo>
                <a:cubicBezTo>
                  <a:pt x="993405" y="3340330"/>
                  <a:pt x="3498307" y="3351415"/>
                  <a:pt x="4393311" y="3690851"/>
                </a:cubicBezTo>
                <a:cubicBezTo>
                  <a:pt x="5288315" y="4030288"/>
                  <a:pt x="6127900" y="4727171"/>
                  <a:pt x="5731660" y="5062451"/>
                </a:cubicBezTo>
                <a:cubicBezTo>
                  <a:pt x="5335420" y="5397731"/>
                  <a:pt x="3675645" y="5550131"/>
                  <a:pt x="2015871" y="5702531"/>
                </a:cubicBezTo>
              </a:path>
            </a:pathLst>
          </a:custGeom>
          <a:noFill/>
          <a:ln w="19050">
            <a:solidFill>
              <a:srgbClr val="86C4A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a:ln>
                <a:noFill/>
              </a:ln>
              <a:solidFill>
                <a:prstClr val="white"/>
              </a:solidFill>
              <a:effectLst/>
              <a:uLnTx/>
              <a:uFillTx/>
              <a:latin typeface="Arial"/>
              <a:ea typeface="+mn-ea"/>
              <a:cs typeface="+mn-cs"/>
            </a:endParaRPr>
          </a:p>
        </p:txBody>
      </p:sp>
      <p:sp>
        <p:nvSpPr>
          <p:cNvPr id="4" name="Slide Number Placeholder 3">
            <a:extLst>
              <a:ext uri="{FF2B5EF4-FFF2-40B4-BE49-F238E27FC236}">
                <a16:creationId xmlns:a16="http://schemas.microsoft.com/office/drawing/2014/main" id="{6C329AB8-9C27-AA4D-8C06-AA273771F191}"/>
              </a:ext>
            </a:extLst>
          </p:cNvPr>
          <p:cNvSpPr>
            <a:spLocks noGrp="1"/>
          </p:cNvSpPr>
          <p:nvPr>
            <p:ph type="sldNum" sz="quarter" idx="12"/>
            <p:custDataLst>
              <p:tags r:id="rId2"/>
            </p:custDataLst>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45B74D-6A0D-CF46-9BFB-933D6D9953E9}" type="slidenum">
              <a:rPr kumimoji="0" lang="en-US" sz="1800" b="0" i="0" u="none" strike="noStrike" kern="1200" cap="none" spc="0" normalizeH="0" baseline="0" noProof="0" smtClean="0">
                <a:ln>
                  <a:noFill/>
                </a:ln>
                <a:solidFill>
                  <a:srgbClr val="2F5CE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800" b="0" i="0" u="none" strike="noStrike" kern="1200" cap="none" spc="0" normalizeH="0" baseline="0" noProof="0" dirty="0">
              <a:ln>
                <a:noFill/>
              </a:ln>
              <a:solidFill>
                <a:srgbClr val="2F5CEE"/>
              </a:solidFill>
              <a:effectLst/>
              <a:uLnTx/>
              <a:uFillTx/>
              <a:latin typeface="Arial"/>
              <a:ea typeface="+mn-ea"/>
              <a:cs typeface="+mn-cs"/>
            </a:endParaRPr>
          </a:p>
        </p:txBody>
      </p:sp>
      <p:sp>
        <p:nvSpPr>
          <p:cNvPr id="8" name="Rectangle 7"/>
          <p:cNvSpPr/>
          <p:nvPr>
            <p:custDataLst>
              <p:tags r:id="rId3"/>
            </p:custDataLst>
          </p:nvPr>
        </p:nvSpPr>
        <p:spPr>
          <a:xfrm>
            <a:off x="838200" y="2155234"/>
            <a:ext cx="5181600" cy="2782943"/>
          </a:xfrm>
          <a:prstGeom prst="rect">
            <a:avLst/>
          </a:prstGeom>
          <a:solidFill>
            <a:schemeClr val="bg1"/>
          </a:solidFill>
          <a:ln w="28575">
            <a:solidFill>
              <a:srgbClr val="2F5C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2800" b="1" i="0" u="none" strike="noStrike" kern="1200" cap="none" spc="0" normalizeH="0" baseline="0" noProof="0" dirty="0">
                <a:ln>
                  <a:noFill/>
                </a:ln>
                <a:solidFill>
                  <a:srgbClr val="2F5CEE"/>
                </a:solidFill>
                <a:effectLst/>
                <a:uLnTx/>
                <a:uFillTx/>
                <a:latin typeface="Raleway" panose="020B0003030101060003" pitchFamily="34" charset="0"/>
                <a:ea typeface="+mn-ea"/>
                <a:cs typeface="+mn-cs"/>
              </a:rPr>
              <a:t>Rends-toi sur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2800" b="1" i="0" u="none" strike="noStrike" kern="1200" cap="none" spc="0" normalizeH="0" baseline="0" noProof="0" dirty="0">
              <a:ln>
                <a:noFill/>
              </a:ln>
              <a:solidFill>
                <a:srgbClr val="2F5CEE"/>
              </a:solidFill>
              <a:effectLst/>
              <a:uLnTx/>
              <a:uFillTx/>
              <a:latin typeface="Raleway" panose="020B0003030101060003"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2800" b="1" i="0" u="none" strike="noStrike" kern="1200" cap="none" spc="0" normalizeH="0" baseline="0" noProof="0" dirty="0">
                <a:ln>
                  <a:noFill/>
                </a:ln>
                <a:solidFill>
                  <a:srgbClr val="2F5CEE"/>
                </a:solidFill>
                <a:effectLst/>
                <a:uLnTx/>
                <a:uFillTx/>
                <a:latin typeface="Raleway" panose="020B0003030101060003" pitchFamily="34" charset="0"/>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2800" b="1" i="0" u="none" strike="noStrike" kern="1200" cap="none" spc="0" normalizeH="0" baseline="0" noProof="0" dirty="0">
              <a:ln>
                <a:noFill/>
              </a:ln>
              <a:solidFill>
                <a:srgbClr val="2F5CEE"/>
              </a:solidFill>
              <a:effectLst/>
              <a:uLnTx/>
              <a:uFillTx/>
              <a:latin typeface="Raleway" panose="020B0003030101060003"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2400" b="0" i="1" u="none" strike="noStrike" kern="1200" cap="none" spc="0" normalizeH="0" baseline="0" noProof="0" dirty="0">
              <a:ln>
                <a:noFill/>
              </a:ln>
              <a:solidFill>
                <a:prstClr val="black"/>
              </a:solidFill>
              <a:effectLst/>
              <a:uLnTx/>
              <a:uFillTx/>
              <a:latin typeface="Raleway" panose="020B0003030101060003" pitchFamily="34" charset="0"/>
              <a:ea typeface="+mn-ea"/>
              <a:cs typeface="+mn-cs"/>
            </a:endParaRPr>
          </a:p>
        </p:txBody>
      </p:sp>
      <p:sp>
        <p:nvSpPr>
          <p:cNvPr id="9" name="Rectangle 8"/>
          <p:cNvSpPr/>
          <p:nvPr>
            <p:custDataLst>
              <p:tags r:id="rId4"/>
            </p:custDataLst>
          </p:nvPr>
        </p:nvSpPr>
        <p:spPr>
          <a:xfrm>
            <a:off x="6172202" y="2155234"/>
            <a:ext cx="5181600" cy="2782944"/>
          </a:xfrm>
          <a:prstGeom prst="rect">
            <a:avLst/>
          </a:prstGeom>
          <a:solidFill>
            <a:schemeClr val="bg1"/>
          </a:solidFill>
          <a:ln w="28575">
            <a:solidFill>
              <a:srgbClr val="2F5C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2800" b="1" i="0" u="none" strike="noStrike" kern="1200" cap="none" spc="0" normalizeH="0" baseline="0" noProof="0" dirty="0">
                <a:ln>
                  <a:noFill/>
                </a:ln>
                <a:solidFill>
                  <a:srgbClr val="2F5CEE"/>
                </a:solidFill>
                <a:effectLst/>
                <a:uLnTx/>
                <a:uFillTx/>
                <a:latin typeface="Raleway" panose="020B0003030101060003" pitchFamily="34" charset="0"/>
                <a:ea typeface="+mn-ea"/>
                <a:cs typeface="+mn-cs"/>
              </a:rPr>
              <a:t>Suis-nous sur Instagram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2400" b="1" i="0" u="none" strike="noStrike" kern="1200" cap="none" spc="0" normalizeH="0" baseline="0" noProof="0" dirty="0">
                <a:ln>
                  <a:noFill/>
                </a:ln>
                <a:solidFill>
                  <a:srgbClr val="2F5CEE"/>
                </a:solidFill>
                <a:effectLst/>
                <a:uLnTx/>
                <a:uFillTx/>
                <a:latin typeface="Raleway" panose="020B0003030101060003" pitchFamily="34" charset="0"/>
                <a:ea typeface="+mn-ea"/>
                <a:cs typeface="+mn-cs"/>
              </a:rPr>
              <a:t>@</a:t>
            </a:r>
            <a:r>
              <a:rPr kumimoji="0" lang="fr-CA" sz="2400" b="1" i="0" u="none" strike="noStrike" kern="1200" cap="none" spc="0" normalizeH="0" baseline="0" noProof="0" dirty="0" err="1">
                <a:ln>
                  <a:noFill/>
                </a:ln>
                <a:solidFill>
                  <a:srgbClr val="2F5CEE"/>
                </a:solidFill>
                <a:effectLst/>
                <a:uLnTx/>
                <a:uFillTx/>
                <a:latin typeface="Raleway" panose="020B0003030101060003" pitchFamily="34" charset="0"/>
                <a:ea typeface="+mn-ea"/>
                <a:cs typeface="+mn-cs"/>
              </a:rPr>
              <a:t>horspiste_explo</a:t>
            </a:r>
            <a:endParaRPr kumimoji="0" lang="fr-CA" sz="2400" b="1" i="0" u="none" strike="noStrike" kern="1200" cap="none" spc="0" normalizeH="0" baseline="0" noProof="0" dirty="0">
              <a:ln>
                <a:noFill/>
              </a:ln>
              <a:solidFill>
                <a:srgbClr val="2F5CEE"/>
              </a:solidFill>
              <a:effectLst/>
              <a:uLnTx/>
              <a:uFillTx/>
              <a:latin typeface="Raleway" panose="020B0003030101060003"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2400" b="1" i="0" u="none" strike="noStrike" kern="1200" cap="none" spc="0" normalizeH="0" baseline="0" noProof="0" dirty="0">
              <a:ln>
                <a:noFill/>
              </a:ln>
              <a:solidFill>
                <a:srgbClr val="2F5CEE"/>
              </a:solidFill>
              <a:effectLst/>
              <a:uLnTx/>
              <a:uFillTx/>
              <a:latin typeface="Raleway" panose="020B0003030101060003"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2400" b="1" i="0" u="none" strike="noStrike" kern="1200" cap="none" spc="0" normalizeH="0" baseline="0" noProof="0" dirty="0">
              <a:ln>
                <a:noFill/>
              </a:ln>
              <a:solidFill>
                <a:srgbClr val="2F5CEE"/>
              </a:solidFill>
              <a:effectLst/>
              <a:uLnTx/>
              <a:uFillTx/>
              <a:latin typeface="Raleway" panose="020B0003030101060003"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2400" b="0" i="1" u="none" strike="noStrike" kern="1200" cap="none" spc="0" normalizeH="0" baseline="0" noProof="0" dirty="0">
              <a:ln>
                <a:noFill/>
              </a:ln>
              <a:solidFill>
                <a:prstClr val="black"/>
              </a:solidFill>
              <a:effectLst/>
              <a:uLnTx/>
              <a:uFillTx/>
              <a:latin typeface="Raleway" panose="020B0003030101060003" pitchFamily="34" charset="0"/>
              <a:ea typeface="+mn-ea"/>
              <a:cs typeface="+mn-cs"/>
            </a:endParaRPr>
          </a:p>
        </p:txBody>
      </p:sp>
      <p:pic>
        <p:nvPicPr>
          <p:cNvPr id="12" name="Image 11"/>
          <p:cNvPicPr>
            <a:picLocks noChangeAspect="1"/>
          </p:cNvPicPr>
          <p:nvPr>
            <p:custDataLst>
              <p:tags r:id="rId5"/>
            </p:custDataLst>
          </p:nvPr>
        </p:nvPicPr>
        <p:blipFill>
          <a:blip r:embed="rId8">
            <a:extLst>
              <a:ext uri="{28A0092B-C50C-407E-A947-70E740481C1C}">
                <a14:useLocalDpi xmlns:a14="http://schemas.microsoft.com/office/drawing/2010/main" val="0"/>
              </a:ext>
            </a:extLst>
          </a:blip>
          <a:stretch>
            <a:fillRect/>
          </a:stretch>
        </p:blipFill>
        <p:spPr>
          <a:xfrm>
            <a:off x="5799037" y="5154938"/>
            <a:ext cx="602240" cy="688274"/>
          </a:xfrm>
          <a:prstGeom prst="rect">
            <a:avLst/>
          </a:prstGeom>
        </p:spPr>
      </p:pic>
      <p:sp>
        <p:nvSpPr>
          <p:cNvPr id="10" name="Titre 5">
            <a:extLst>
              <a:ext uri="{FF2B5EF4-FFF2-40B4-BE49-F238E27FC236}">
                <a16:creationId xmlns:a16="http://schemas.microsoft.com/office/drawing/2014/main" id="{1E0637E3-BAA6-A34D-9025-6A795D054852}"/>
              </a:ext>
            </a:extLst>
          </p:cNvPr>
          <p:cNvSpPr>
            <a:spLocks noGrp="1"/>
          </p:cNvSpPr>
          <p:nvPr>
            <p:ph type="title"/>
            <p:custDataLst>
              <p:tags r:id="rId6"/>
            </p:custDataLst>
          </p:nvPr>
        </p:nvSpPr>
        <p:spPr>
          <a:xfrm>
            <a:off x="838200" y="365125"/>
            <a:ext cx="10515600" cy="1325563"/>
          </a:xfrm>
        </p:spPr>
        <p:txBody>
          <a:bodyPr/>
          <a:lstStyle/>
          <a:p>
            <a:r>
              <a:rPr lang="fr-CA" b="1" dirty="0">
                <a:latin typeface="Raleway" panose="020B0503030101060003" pitchFamily="34" charset="77"/>
              </a:rPr>
              <a:t>Pour plus de contenu…</a:t>
            </a:r>
          </a:p>
        </p:txBody>
      </p:sp>
      <p:pic>
        <p:nvPicPr>
          <p:cNvPr id="1028" name="Picture 4">
            <a:extLst>
              <a:ext uri="{FF2B5EF4-FFF2-40B4-BE49-F238E27FC236}">
                <a16:creationId xmlns:a16="http://schemas.microsoft.com/office/drawing/2014/main" id="{A70A9372-0492-4EBC-BCF4-1443EA70DC4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28656" y="3052895"/>
            <a:ext cx="1805078" cy="1805078"/>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 1">
            <a:extLst>
              <a:ext uri="{FF2B5EF4-FFF2-40B4-BE49-F238E27FC236}">
                <a16:creationId xmlns:a16="http://schemas.microsoft.com/office/drawing/2014/main" id="{0B36F144-D8EB-4F8C-9DD6-2C4CE2C85676}"/>
              </a:ext>
            </a:extLst>
          </p:cNvPr>
          <p:cNvPicPr>
            <a:picLocks noChangeAspect="1"/>
          </p:cNvPicPr>
          <p:nvPr/>
        </p:nvPicPr>
        <p:blipFill rotWithShape="1">
          <a:blip r:embed="rId10"/>
          <a:srcRect l="8597" t="9145" r="10254" b="9477"/>
          <a:stretch/>
        </p:blipFill>
        <p:spPr>
          <a:xfrm>
            <a:off x="1080721" y="3205048"/>
            <a:ext cx="2895533" cy="1417412"/>
          </a:xfrm>
          <a:prstGeom prst="rect">
            <a:avLst/>
          </a:prstGeom>
        </p:spPr>
      </p:pic>
      <p:pic>
        <p:nvPicPr>
          <p:cNvPr id="15" name="Image 14">
            <a:extLst>
              <a:ext uri="{FF2B5EF4-FFF2-40B4-BE49-F238E27FC236}">
                <a16:creationId xmlns:a16="http://schemas.microsoft.com/office/drawing/2014/main" id="{6873C40E-04D4-46A9-9CAC-8426AC82FAFF}"/>
              </a:ext>
            </a:extLst>
          </p:cNvPr>
          <p:cNvPicPr>
            <a:picLocks noChangeAspect="1"/>
          </p:cNvPicPr>
          <p:nvPr/>
        </p:nvPicPr>
        <p:blipFill>
          <a:blip r:embed="rId11"/>
          <a:stretch>
            <a:fillRect/>
          </a:stretch>
        </p:blipFill>
        <p:spPr>
          <a:xfrm>
            <a:off x="8087962" y="3429000"/>
            <a:ext cx="1230604" cy="1230604"/>
          </a:xfrm>
          <a:prstGeom prst="rect">
            <a:avLst/>
          </a:prstGeom>
        </p:spPr>
      </p:pic>
    </p:spTree>
    <p:extLst>
      <p:ext uri="{BB962C8B-B14F-4D97-AF65-F5344CB8AC3E}">
        <p14:creationId xmlns:p14="http://schemas.microsoft.com/office/powerpoint/2010/main" val="31941776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BB8D0C8-F1E8-F74F-911C-44696F95B000}"/>
              </a:ext>
            </a:extLst>
          </p:cNvPr>
          <p:cNvSpPr>
            <a:spLocks noGrp="1"/>
          </p:cNvSpPr>
          <p:nvPr>
            <p:ph type="sldNum" sz="quarter" idx="12"/>
            <p:custDataLst>
              <p:tags r:id="rId1"/>
            </p:custDataLst>
          </p:nvPr>
        </p:nvSpPr>
        <p:spPr/>
        <p:txBody>
          <a:bodyPr/>
          <a:lstStyle/>
          <a:p>
            <a:fld id="{C145B74D-6A0D-CF46-9BFB-933D6D9953E9}" type="slidenum">
              <a:rPr lang="en-US" smtClean="0"/>
              <a:pPr/>
              <a:t>3</a:t>
            </a:fld>
            <a:endParaRPr lang="en-US" dirty="0"/>
          </a:p>
        </p:txBody>
      </p:sp>
      <p:sp>
        <p:nvSpPr>
          <p:cNvPr id="5" name="Title 3">
            <a:extLst>
              <a:ext uri="{FF2B5EF4-FFF2-40B4-BE49-F238E27FC236}">
                <a16:creationId xmlns:a16="http://schemas.microsoft.com/office/drawing/2014/main" id="{7E3F4489-0FBE-F641-92FD-638D280486FD}"/>
              </a:ext>
            </a:extLst>
          </p:cNvPr>
          <p:cNvSpPr>
            <a:spLocks noGrp="1"/>
          </p:cNvSpPr>
          <p:nvPr>
            <p:ph type="title"/>
            <p:custDataLst>
              <p:tags r:id="rId2"/>
            </p:custDataLst>
          </p:nvPr>
        </p:nvSpPr>
        <p:spPr>
          <a:xfrm>
            <a:off x="838200" y="341563"/>
            <a:ext cx="10515600" cy="1325563"/>
          </a:xfrm>
        </p:spPr>
        <p:txBody>
          <a:bodyPr>
            <a:normAutofit/>
          </a:bodyPr>
          <a:lstStyle/>
          <a:p>
            <a:r>
              <a:rPr lang="fr-CA" b="1" dirty="0">
                <a:latin typeface="Raleway" panose="020B0003030101060003" pitchFamily="34" charset="0"/>
              </a:rPr>
              <a:t>À la fin de l’atelier, tu seras en </a:t>
            </a:r>
            <a:br>
              <a:rPr lang="fr-CA" b="1" dirty="0">
                <a:latin typeface="Raleway" panose="020B0003030101060003" pitchFamily="34" charset="0"/>
              </a:rPr>
            </a:br>
            <a:r>
              <a:rPr lang="fr-CA" b="1" dirty="0">
                <a:latin typeface="Raleway" panose="020B0003030101060003" pitchFamily="34" charset="0"/>
              </a:rPr>
              <a:t>mesure…</a:t>
            </a:r>
          </a:p>
        </p:txBody>
      </p:sp>
      <p:grpSp>
        <p:nvGrpSpPr>
          <p:cNvPr id="6" name="Groupe 5"/>
          <p:cNvGrpSpPr/>
          <p:nvPr>
            <p:custDataLst>
              <p:tags r:id="rId3"/>
            </p:custDataLst>
          </p:nvPr>
        </p:nvGrpSpPr>
        <p:grpSpPr>
          <a:xfrm>
            <a:off x="925137" y="1768565"/>
            <a:ext cx="8251989" cy="1332706"/>
            <a:chOff x="1503230" y="1661334"/>
            <a:chExt cx="6887817" cy="1951714"/>
          </a:xfrm>
        </p:grpSpPr>
        <p:sp>
          <p:nvSpPr>
            <p:cNvPr id="7" name="Rectangle à coins arrondis 6"/>
            <p:cNvSpPr/>
            <p:nvPr/>
          </p:nvSpPr>
          <p:spPr>
            <a:xfrm>
              <a:off x="1503230" y="1661334"/>
              <a:ext cx="6887817" cy="1609132"/>
            </a:xfrm>
            <a:prstGeom prst="roundRect">
              <a:avLst/>
            </a:prstGeom>
            <a:solidFill>
              <a:schemeClr val="bg1"/>
            </a:solidFill>
            <a:ln w="3175">
              <a:solidFill>
                <a:srgbClr val="86C4A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600" dirty="0"/>
            </a:p>
          </p:txBody>
        </p:sp>
        <p:sp>
          <p:nvSpPr>
            <p:cNvPr id="10" name="ZoneTexte 9">
              <a:extLst>
                <a:ext uri="{FF2B5EF4-FFF2-40B4-BE49-F238E27FC236}">
                  <a16:creationId xmlns:a16="http://schemas.microsoft.com/office/drawing/2014/main" id="{F4C7753F-33C2-4046-A0B5-1B1D1AA0D2AB}"/>
                </a:ext>
              </a:extLst>
            </p:cNvPr>
            <p:cNvSpPr txBox="1"/>
            <p:nvPr/>
          </p:nvSpPr>
          <p:spPr>
            <a:xfrm>
              <a:off x="1503230" y="1855197"/>
              <a:ext cx="6887817" cy="1757851"/>
            </a:xfrm>
            <a:prstGeom prst="rect">
              <a:avLst/>
            </a:prstGeom>
            <a:noFill/>
          </p:spPr>
          <p:txBody>
            <a:bodyPr wrap="square" rtlCol="0">
              <a:spAutoFit/>
            </a:bodyPr>
            <a:lstStyle/>
            <a:p>
              <a:pPr marL="714375"/>
              <a:r>
                <a:rPr lang="fr-CA" sz="2400" dirty="0">
                  <a:latin typeface="Raleway" panose="020B0003030101060003" pitchFamily="34" charset="0"/>
                </a:rPr>
                <a:t>de reconnaître l’importance des relations d’amitié saines et de se choisir d’abord et avant tout</a:t>
              </a:r>
            </a:p>
          </p:txBody>
        </p:sp>
      </p:grpSp>
      <p:grpSp>
        <p:nvGrpSpPr>
          <p:cNvPr id="11" name="Groupe 10"/>
          <p:cNvGrpSpPr/>
          <p:nvPr>
            <p:custDataLst>
              <p:tags r:id="rId4"/>
            </p:custDataLst>
          </p:nvPr>
        </p:nvGrpSpPr>
        <p:grpSpPr>
          <a:xfrm>
            <a:off x="2289310" y="3036022"/>
            <a:ext cx="8000806" cy="1105045"/>
            <a:chOff x="1583156" y="1285238"/>
            <a:chExt cx="6887817" cy="1182446"/>
          </a:xfrm>
        </p:grpSpPr>
        <p:sp>
          <p:nvSpPr>
            <p:cNvPr id="12" name="Rectangle à coins arrondis 11"/>
            <p:cNvSpPr/>
            <p:nvPr/>
          </p:nvSpPr>
          <p:spPr>
            <a:xfrm>
              <a:off x="1583156" y="1285238"/>
              <a:ext cx="6887817" cy="1182446"/>
            </a:xfrm>
            <a:prstGeom prst="roundRect">
              <a:avLst/>
            </a:prstGeom>
            <a:solidFill>
              <a:schemeClr val="bg1"/>
            </a:solidFill>
            <a:ln w="3175">
              <a:solidFill>
                <a:srgbClr val="86C4A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600"/>
            </a:p>
          </p:txBody>
        </p:sp>
        <p:sp>
          <p:nvSpPr>
            <p:cNvPr id="15" name="ZoneTexte 14">
              <a:extLst>
                <a:ext uri="{FF2B5EF4-FFF2-40B4-BE49-F238E27FC236}">
                  <a16:creationId xmlns:a16="http://schemas.microsoft.com/office/drawing/2014/main" id="{F4C7753F-33C2-4046-A0B5-1B1D1AA0D2AB}"/>
                </a:ext>
              </a:extLst>
            </p:cNvPr>
            <p:cNvSpPr txBox="1"/>
            <p:nvPr/>
          </p:nvSpPr>
          <p:spPr>
            <a:xfrm>
              <a:off x="1583156" y="1432246"/>
              <a:ext cx="6887817" cy="889203"/>
            </a:xfrm>
            <a:prstGeom prst="rect">
              <a:avLst/>
            </a:prstGeom>
            <a:noFill/>
          </p:spPr>
          <p:txBody>
            <a:bodyPr wrap="square" rtlCol="0">
              <a:spAutoFit/>
            </a:bodyPr>
            <a:lstStyle/>
            <a:p>
              <a:pPr marL="715963"/>
              <a:r>
                <a:rPr lang="fr-CA" sz="2400" dirty="0">
                  <a:latin typeface="Raleway" panose="020B0003030101060003" pitchFamily="34" charset="0"/>
                </a:rPr>
                <a:t>de connaître des stratégies permettant de te sortir de situations relationnelles inconfortables</a:t>
              </a:r>
            </a:p>
          </p:txBody>
        </p:sp>
      </p:grpSp>
      <p:grpSp>
        <p:nvGrpSpPr>
          <p:cNvPr id="16" name="Groupe 15"/>
          <p:cNvGrpSpPr/>
          <p:nvPr>
            <p:custDataLst>
              <p:tags r:id="rId5"/>
            </p:custDataLst>
          </p:nvPr>
        </p:nvGrpSpPr>
        <p:grpSpPr>
          <a:xfrm>
            <a:off x="3354177" y="4284146"/>
            <a:ext cx="8249993" cy="1325564"/>
            <a:chOff x="817143" y="1377627"/>
            <a:chExt cx="7140560" cy="1418411"/>
          </a:xfrm>
        </p:grpSpPr>
        <p:sp>
          <p:nvSpPr>
            <p:cNvPr id="17" name="Rectangle à coins arrondis 16"/>
            <p:cNvSpPr/>
            <p:nvPr/>
          </p:nvSpPr>
          <p:spPr>
            <a:xfrm>
              <a:off x="1000436" y="1377627"/>
              <a:ext cx="6887817" cy="1418411"/>
            </a:xfrm>
            <a:prstGeom prst="roundRect">
              <a:avLst/>
            </a:prstGeom>
            <a:solidFill>
              <a:schemeClr val="bg1"/>
            </a:solidFill>
            <a:ln w="3175">
              <a:solidFill>
                <a:srgbClr val="86C4A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600"/>
            </a:p>
          </p:txBody>
        </p:sp>
        <p:sp>
          <p:nvSpPr>
            <p:cNvPr id="20" name="ZoneTexte 19">
              <a:extLst>
                <a:ext uri="{FF2B5EF4-FFF2-40B4-BE49-F238E27FC236}">
                  <a16:creationId xmlns:a16="http://schemas.microsoft.com/office/drawing/2014/main" id="{F4C7753F-33C2-4046-A0B5-1B1D1AA0D2AB}"/>
                </a:ext>
              </a:extLst>
            </p:cNvPr>
            <p:cNvSpPr txBox="1"/>
            <p:nvPr/>
          </p:nvSpPr>
          <p:spPr>
            <a:xfrm>
              <a:off x="817143" y="1392626"/>
              <a:ext cx="7140560" cy="1284404"/>
            </a:xfrm>
            <a:prstGeom prst="rect">
              <a:avLst/>
            </a:prstGeom>
            <a:noFill/>
          </p:spPr>
          <p:txBody>
            <a:bodyPr wrap="square" rtlCol="0">
              <a:spAutoFit/>
            </a:bodyPr>
            <a:lstStyle/>
            <a:p>
              <a:pPr marL="715963"/>
              <a:r>
                <a:rPr lang="fr-CA" sz="2400" dirty="0">
                  <a:latin typeface="Raleway" panose="020B0003030101060003" pitchFamily="34" charset="0"/>
                </a:rPr>
                <a:t>d’adopter de nouveaux comportements prosociaux pour développer et maintenir des relations de qualité  </a:t>
              </a:r>
            </a:p>
          </p:txBody>
        </p:sp>
      </p:grpSp>
      <p:grpSp>
        <p:nvGrpSpPr>
          <p:cNvPr id="4" name="Groupe 3">
            <a:extLst>
              <a:ext uri="{FF2B5EF4-FFF2-40B4-BE49-F238E27FC236}">
                <a16:creationId xmlns:a16="http://schemas.microsoft.com/office/drawing/2014/main" id="{E3FDD0F3-1FE0-384F-9B36-E800B7CE27AC}"/>
              </a:ext>
            </a:extLst>
          </p:cNvPr>
          <p:cNvGrpSpPr/>
          <p:nvPr>
            <p:custDataLst>
              <p:tags r:id="rId6"/>
            </p:custDataLst>
          </p:nvPr>
        </p:nvGrpSpPr>
        <p:grpSpPr>
          <a:xfrm>
            <a:off x="412482" y="1778568"/>
            <a:ext cx="1155734" cy="1080081"/>
            <a:chOff x="0" y="3121788"/>
            <a:chExt cx="1155734" cy="1155734"/>
          </a:xfrm>
        </p:grpSpPr>
        <p:sp>
          <p:nvSpPr>
            <p:cNvPr id="2" name="Ellipse 1">
              <a:extLst>
                <a:ext uri="{FF2B5EF4-FFF2-40B4-BE49-F238E27FC236}">
                  <a16:creationId xmlns:a16="http://schemas.microsoft.com/office/drawing/2014/main" id="{411AD081-B552-7648-BC15-385F00D45D21}"/>
                </a:ext>
              </a:extLst>
            </p:cNvPr>
            <p:cNvSpPr/>
            <p:nvPr/>
          </p:nvSpPr>
          <p:spPr>
            <a:xfrm>
              <a:off x="86938" y="3222601"/>
              <a:ext cx="990600" cy="95410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pic>
          <p:nvPicPr>
            <p:cNvPr id="21" name="Image 20">
              <a:extLst>
                <a:ext uri="{FF2B5EF4-FFF2-40B4-BE49-F238E27FC236}">
                  <a16:creationId xmlns:a16="http://schemas.microsoft.com/office/drawing/2014/main" id="{020B53DA-1056-1A40-BECE-F47DC6ADFA08}"/>
                </a:ext>
              </a:extLst>
            </p:cNvPr>
            <p:cNvPicPr>
              <a:picLocks noChangeAspect="1"/>
            </p:cNvPicPr>
            <p:nvPr/>
          </p:nvPicPr>
          <p:blipFill>
            <a:blip r:embed="rId10"/>
            <a:stretch>
              <a:fillRect/>
            </a:stretch>
          </p:blipFill>
          <p:spPr>
            <a:xfrm>
              <a:off x="0" y="3121788"/>
              <a:ext cx="1155734" cy="1155734"/>
            </a:xfrm>
            <a:prstGeom prst="rect">
              <a:avLst/>
            </a:prstGeom>
          </p:spPr>
        </p:pic>
      </p:grpSp>
      <p:grpSp>
        <p:nvGrpSpPr>
          <p:cNvPr id="23" name="Groupe 22">
            <a:extLst>
              <a:ext uri="{FF2B5EF4-FFF2-40B4-BE49-F238E27FC236}">
                <a16:creationId xmlns:a16="http://schemas.microsoft.com/office/drawing/2014/main" id="{F5143DF1-AC39-1049-A615-613BAD6D80C2}"/>
              </a:ext>
            </a:extLst>
          </p:cNvPr>
          <p:cNvGrpSpPr/>
          <p:nvPr>
            <p:custDataLst>
              <p:tags r:id="rId7"/>
            </p:custDataLst>
          </p:nvPr>
        </p:nvGrpSpPr>
        <p:grpSpPr>
          <a:xfrm>
            <a:off x="1814946" y="3047841"/>
            <a:ext cx="1155734" cy="1080081"/>
            <a:chOff x="0" y="3121788"/>
            <a:chExt cx="1155734" cy="1155734"/>
          </a:xfrm>
        </p:grpSpPr>
        <p:sp>
          <p:nvSpPr>
            <p:cNvPr id="24" name="Ellipse 23">
              <a:extLst>
                <a:ext uri="{FF2B5EF4-FFF2-40B4-BE49-F238E27FC236}">
                  <a16:creationId xmlns:a16="http://schemas.microsoft.com/office/drawing/2014/main" id="{0CC7AFAF-F788-454C-979D-AB5387BD3022}"/>
                </a:ext>
              </a:extLst>
            </p:cNvPr>
            <p:cNvSpPr/>
            <p:nvPr/>
          </p:nvSpPr>
          <p:spPr>
            <a:xfrm>
              <a:off x="86938" y="3222601"/>
              <a:ext cx="990600" cy="95410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pic>
          <p:nvPicPr>
            <p:cNvPr id="25" name="Image 24">
              <a:extLst>
                <a:ext uri="{FF2B5EF4-FFF2-40B4-BE49-F238E27FC236}">
                  <a16:creationId xmlns:a16="http://schemas.microsoft.com/office/drawing/2014/main" id="{373F6644-BDD3-DB49-8964-E0097F11AF26}"/>
                </a:ext>
              </a:extLst>
            </p:cNvPr>
            <p:cNvPicPr>
              <a:picLocks noChangeAspect="1"/>
            </p:cNvPicPr>
            <p:nvPr/>
          </p:nvPicPr>
          <p:blipFill>
            <a:blip r:embed="rId10"/>
            <a:stretch>
              <a:fillRect/>
            </a:stretch>
          </p:blipFill>
          <p:spPr>
            <a:xfrm>
              <a:off x="0" y="3121788"/>
              <a:ext cx="1155734" cy="1155734"/>
            </a:xfrm>
            <a:prstGeom prst="rect">
              <a:avLst/>
            </a:prstGeom>
          </p:spPr>
        </p:pic>
      </p:grpSp>
      <p:grpSp>
        <p:nvGrpSpPr>
          <p:cNvPr id="26" name="Groupe 25">
            <a:extLst>
              <a:ext uri="{FF2B5EF4-FFF2-40B4-BE49-F238E27FC236}">
                <a16:creationId xmlns:a16="http://schemas.microsoft.com/office/drawing/2014/main" id="{B1F12DE9-CCD9-464E-8778-8705AC085C5F}"/>
              </a:ext>
            </a:extLst>
          </p:cNvPr>
          <p:cNvGrpSpPr/>
          <p:nvPr>
            <p:custDataLst>
              <p:tags r:id="rId8"/>
            </p:custDataLst>
          </p:nvPr>
        </p:nvGrpSpPr>
        <p:grpSpPr>
          <a:xfrm>
            <a:off x="2959604" y="4390169"/>
            <a:ext cx="1155734" cy="1080081"/>
            <a:chOff x="0" y="3121788"/>
            <a:chExt cx="1155734" cy="1155734"/>
          </a:xfrm>
        </p:grpSpPr>
        <p:sp>
          <p:nvSpPr>
            <p:cNvPr id="27" name="Ellipse 26">
              <a:extLst>
                <a:ext uri="{FF2B5EF4-FFF2-40B4-BE49-F238E27FC236}">
                  <a16:creationId xmlns:a16="http://schemas.microsoft.com/office/drawing/2014/main" id="{E1063B91-93FA-EC44-A4F0-F3D87FFCDD2F}"/>
                </a:ext>
              </a:extLst>
            </p:cNvPr>
            <p:cNvSpPr/>
            <p:nvPr/>
          </p:nvSpPr>
          <p:spPr>
            <a:xfrm>
              <a:off x="86938" y="3222601"/>
              <a:ext cx="990600" cy="95410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pic>
          <p:nvPicPr>
            <p:cNvPr id="28" name="Image 27">
              <a:extLst>
                <a:ext uri="{FF2B5EF4-FFF2-40B4-BE49-F238E27FC236}">
                  <a16:creationId xmlns:a16="http://schemas.microsoft.com/office/drawing/2014/main" id="{989C72FF-8C14-184E-BC19-78594E5231F2}"/>
                </a:ext>
              </a:extLst>
            </p:cNvPr>
            <p:cNvPicPr>
              <a:picLocks noChangeAspect="1"/>
            </p:cNvPicPr>
            <p:nvPr/>
          </p:nvPicPr>
          <p:blipFill>
            <a:blip r:embed="rId10"/>
            <a:stretch>
              <a:fillRect/>
            </a:stretch>
          </p:blipFill>
          <p:spPr>
            <a:xfrm>
              <a:off x="0" y="3121788"/>
              <a:ext cx="1155734" cy="1155734"/>
            </a:xfrm>
            <a:prstGeom prst="rect">
              <a:avLst/>
            </a:prstGeom>
          </p:spPr>
        </p:pic>
      </p:grpSp>
    </p:spTree>
    <p:extLst>
      <p:ext uri="{BB962C8B-B14F-4D97-AF65-F5344CB8AC3E}">
        <p14:creationId xmlns:p14="http://schemas.microsoft.com/office/powerpoint/2010/main" val="13369609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orme libre 13">
            <a:extLst>
              <a:ext uri="{FF2B5EF4-FFF2-40B4-BE49-F238E27FC236}">
                <a16:creationId xmlns:a16="http://schemas.microsoft.com/office/drawing/2014/main" id="{1C5D2B17-40EB-A949-BD81-DE7A47FA1259}"/>
              </a:ext>
            </a:extLst>
          </p:cNvPr>
          <p:cNvSpPr/>
          <p:nvPr>
            <p:custDataLst>
              <p:tags r:id="rId1"/>
            </p:custDataLst>
          </p:nvPr>
        </p:nvSpPr>
        <p:spPr>
          <a:xfrm>
            <a:off x="2541319" y="0"/>
            <a:ext cx="7146020" cy="6149009"/>
          </a:xfrm>
          <a:custGeom>
            <a:avLst/>
            <a:gdLst>
              <a:gd name="connsiteX0" fmla="*/ 2640281 w 7146020"/>
              <a:gd name="connsiteY0" fmla="*/ 0 h 6228522"/>
              <a:gd name="connsiteX1" fmla="*/ 29603 w 7146020"/>
              <a:gd name="connsiteY1" fmla="*/ 622852 h 6228522"/>
              <a:gd name="connsiteX2" fmla="*/ 1527098 w 7146020"/>
              <a:gd name="connsiteY2" fmla="*/ 2067339 h 6228522"/>
              <a:gd name="connsiteX3" fmla="*/ 5873811 w 7146020"/>
              <a:gd name="connsiteY3" fmla="*/ 4373217 h 6228522"/>
              <a:gd name="connsiteX4" fmla="*/ 7146020 w 7146020"/>
              <a:gd name="connsiteY4" fmla="*/ 6228522 h 6228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46020" h="6228522">
                <a:moveTo>
                  <a:pt x="2640281" y="0"/>
                </a:moveTo>
                <a:cubicBezTo>
                  <a:pt x="1427707" y="139148"/>
                  <a:pt x="215133" y="278296"/>
                  <a:pt x="29603" y="622852"/>
                </a:cubicBezTo>
                <a:cubicBezTo>
                  <a:pt x="-155927" y="967408"/>
                  <a:pt x="553063" y="1442278"/>
                  <a:pt x="1527098" y="2067339"/>
                </a:cubicBezTo>
                <a:cubicBezTo>
                  <a:pt x="2501133" y="2692400"/>
                  <a:pt x="4937324" y="3679687"/>
                  <a:pt x="5873811" y="4373217"/>
                </a:cubicBezTo>
                <a:cubicBezTo>
                  <a:pt x="6810298" y="5066747"/>
                  <a:pt x="6978159" y="5647634"/>
                  <a:pt x="7146020" y="6228522"/>
                </a:cubicBezTo>
              </a:path>
            </a:pathLst>
          </a:custGeom>
          <a:noFill/>
          <a:ln w="19050">
            <a:solidFill>
              <a:srgbClr val="86C4A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Slide Number Placeholder 4">
            <a:extLst>
              <a:ext uri="{FF2B5EF4-FFF2-40B4-BE49-F238E27FC236}">
                <a16:creationId xmlns:a16="http://schemas.microsoft.com/office/drawing/2014/main" id="{863324A7-378A-594A-BE52-F2FCA0D2A0EB}"/>
              </a:ext>
            </a:extLst>
          </p:cNvPr>
          <p:cNvSpPr>
            <a:spLocks noGrp="1"/>
          </p:cNvSpPr>
          <p:nvPr>
            <p:ph type="sldNum" sz="quarter" idx="12"/>
            <p:custDataLst>
              <p:tags r:id="rId2"/>
            </p:custDataLst>
          </p:nvPr>
        </p:nvSpPr>
        <p:spPr/>
        <p:txBody>
          <a:bodyPr/>
          <a:lstStyle/>
          <a:p>
            <a:fld id="{C145B74D-6A0D-CF46-9BFB-933D6D9953E9}" type="slidenum">
              <a:rPr lang="en-US" smtClean="0"/>
              <a:t>4</a:t>
            </a:fld>
            <a:endParaRPr lang="en-US" dirty="0"/>
          </a:p>
        </p:txBody>
      </p:sp>
      <p:sp>
        <p:nvSpPr>
          <p:cNvPr id="9" name="Titre 5"/>
          <p:cNvSpPr>
            <a:spLocks noGrp="1"/>
          </p:cNvSpPr>
          <p:nvPr>
            <p:ph type="title"/>
            <p:custDataLst>
              <p:tags r:id="rId3"/>
            </p:custDataLst>
          </p:nvPr>
        </p:nvSpPr>
        <p:spPr>
          <a:xfrm>
            <a:off x="838200" y="365125"/>
            <a:ext cx="10515600" cy="1325563"/>
          </a:xfrm>
        </p:spPr>
        <p:txBody>
          <a:bodyPr/>
          <a:lstStyle/>
          <a:p>
            <a:r>
              <a:rPr lang="fr-CA" b="1" dirty="0">
                <a:latin typeface="Raleway" panose="020B0503030101060003" pitchFamily="34" charset="77"/>
              </a:rPr>
              <a:t>Douze mains habiles…</a:t>
            </a:r>
          </a:p>
        </p:txBody>
      </p:sp>
      <p:sp>
        <p:nvSpPr>
          <p:cNvPr id="13" name="Rectangle 12">
            <a:extLst>
              <a:ext uri="{FF2B5EF4-FFF2-40B4-BE49-F238E27FC236}">
                <a16:creationId xmlns:a16="http://schemas.microsoft.com/office/drawing/2014/main" id="{65818D90-4318-E343-82CF-FF181D0A4DC6}"/>
              </a:ext>
            </a:extLst>
          </p:cNvPr>
          <p:cNvSpPr/>
          <p:nvPr>
            <p:custDataLst>
              <p:tags r:id="rId4"/>
            </p:custDataLst>
          </p:nvPr>
        </p:nvSpPr>
        <p:spPr>
          <a:xfrm>
            <a:off x="938451" y="1949423"/>
            <a:ext cx="5906486" cy="1373187"/>
          </a:xfrm>
          <a:prstGeom prst="rect">
            <a:avLst/>
          </a:prstGeom>
          <a:solidFill>
            <a:schemeClr val="bg1"/>
          </a:solidFill>
          <a:ln w="28575">
            <a:solidFill>
              <a:srgbClr val="2F5C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800" dirty="0">
                <a:solidFill>
                  <a:srgbClr val="86C4A7"/>
                </a:solidFill>
                <a:latin typeface="Raleway" panose="020B0003030101060003" pitchFamily="34" charset="0"/>
              </a:rPr>
              <a:t>En équipe, identifiez une </a:t>
            </a:r>
            <a:r>
              <a:rPr lang="fr-CA" sz="2800" b="1" dirty="0">
                <a:solidFill>
                  <a:srgbClr val="86C4A7"/>
                </a:solidFill>
                <a:latin typeface="Raleway" panose="020B0003030101060003" pitchFamily="34" charset="0"/>
              </a:rPr>
              <a:t>personne responsable du matériel</a:t>
            </a:r>
            <a:endParaRPr lang="fr-CA" sz="2800" b="1" i="1" dirty="0">
              <a:solidFill>
                <a:srgbClr val="86C4A7"/>
              </a:solidFill>
              <a:latin typeface="Raleway" panose="020B0003030101060003" pitchFamily="34" charset="0"/>
            </a:endParaRPr>
          </a:p>
        </p:txBody>
      </p:sp>
      <p:sp>
        <p:nvSpPr>
          <p:cNvPr id="12" name="Rectangle 11">
            <a:extLst>
              <a:ext uri="{FF2B5EF4-FFF2-40B4-BE49-F238E27FC236}">
                <a16:creationId xmlns:a16="http://schemas.microsoft.com/office/drawing/2014/main" id="{718EF964-9317-204B-98F9-AA8A19125B82}"/>
              </a:ext>
            </a:extLst>
          </p:cNvPr>
          <p:cNvSpPr/>
          <p:nvPr>
            <p:custDataLst>
              <p:tags r:id="rId5"/>
            </p:custDataLst>
          </p:nvPr>
        </p:nvSpPr>
        <p:spPr>
          <a:xfrm>
            <a:off x="4075714" y="3690596"/>
            <a:ext cx="5906486" cy="2369446"/>
          </a:xfrm>
          <a:prstGeom prst="rect">
            <a:avLst/>
          </a:prstGeom>
          <a:pattFill prst="pct5">
            <a:fgClr>
              <a:schemeClr val="accent1"/>
            </a:fgClr>
            <a:bgClr>
              <a:schemeClr val="bg1"/>
            </a:bgClr>
          </a:pattFill>
          <a:ln w="28575">
            <a:solidFill>
              <a:srgbClr val="2F5C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4800" b="1" dirty="0">
                <a:solidFill>
                  <a:srgbClr val="2F5CEE"/>
                </a:solidFill>
                <a:latin typeface="Raleway" panose="020B0003030101060003" pitchFamily="34" charset="0"/>
              </a:rPr>
              <a:t>Attention!</a:t>
            </a:r>
          </a:p>
          <a:p>
            <a:pPr algn="ctr"/>
            <a:r>
              <a:rPr lang="fr-CA" sz="2800" dirty="0">
                <a:solidFill>
                  <a:srgbClr val="2F5CEE"/>
                </a:solidFill>
                <a:latin typeface="Raleway" panose="020B0003030101060003" pitchFamily="34" charset="0"/>
              </a:rPr>
              <a:t>Les personnes responsables doivent </a:t>
            </a:r>
            <a:r>
              <a:rPr lang="fr-CA" sz="2800" b="1" dirty="0">
                <a:solidFill>
                  <a:srgbClr val="2F5CEE"/>
                </a:solidFill>
                <a:latin typeface="Raleway" panose="020B0003030101060003" pitchFamily="34" charset="0"/>
              </a:rPr>
              <a:t>venir à l’avant </a:t>
            </a:r>
            <a:r>
              <a:rPr lang="fr-CA" sz="2800" dirty="0">
                <a:solidFill>
                  <a:srgbClr val="2F5CEE"/>
                </a:solidFill>
                <a:latin typeface="Raleway" panose="020B0003030101060003" pitchFamily="34" charset="0"/>
              </a:rPr>
              <a:t>récupérer le matériel!</a:t>
            </a:r>
          </a:p>
        </p:txBody>
      </p:sp>
      <p:grpSp>
        <p:nvGrpSpPr>
          <p:cNvPr id="17" name="Groupe 16">
            <a:extLst>
              <a:ext uri="{FF2B5EF4-FFF2-40B4-BE49-F238E27FC236}">
                <a16:creationId xmlns:a16="http://schemas.microsoft.com/office/drawing/2014/main" id="{E211051A-B378-014D-91BC-C18A51E596C5}"/>
              </a:ext>
            </a:extLst>
          </p:cNvPr>
          <p:cNvGrpSpPr/>
          <p:nvPr>
            <p:custDataLst>
              <p:tags r:id="rId6"/>
            </p:custDataLst>
          </p:nvPr>
        </p:nvGrpSpPr>
        <p:grpSpPr>
          <a:xfrm>
            <a:off x="3471703" y="3468532"/>
            <a:ext cx="1105989" cy="1061216"/>
            <a:chOff x="538192" y="4168363"/>
            <a:chExt cx="1105989" cy="1061216"/>
          </a:xfrm>
        </p:grpSpPr>
        <p:sp>
          <p:nvSpPr>
            <p:cNvPr id="15" name="Ellipse 14">
              <a:extLst>
                <a:ext uri="{FF2B5EF4-FFF2-40B4-BE49-F238E27FC236}">
                  <a16:creationId xmlns:a16="http://schemas.microsoft.com/office/drawing/2014/main" id="{C6AA5E71-9399-AD4C-A9F9-015FD305509E}"/>
                </a:ext>
              </a:extLst>
            </p:cNvPr>
            <p:cNvSpPr/>
            <p:nvPr/>
          </p:nvSpPr>
          <p:spPr>
            <a:xfrm>
              <a:off x="538192" y="4168363"/>
              <a:ext cx="1105989" cy="106121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6" name="Image 5">
              <a:extLst>
                <a:ext uri="{FF2B5EF4-FFF2-40B4-BE49-F238E27FC236}">
                  <a16:creationId xmlns:a16="http://schemas.microsoft.com/office/drawing/2014/main" id="{1C94347D-56E5-6048-B9CE-8AE4781A86ED}"/>
                </a:ext>
              </a:extLst>
            </p:cNvPr>
            <p:cNvPicPr>
              <a:picLocks noChangeAspect="1"/>
            </p:cNvPicPr>
            <p:nvPr/>
          </p:nvPicPr>
          <p:blipFill>
            <a:blip r:embed="rId8"/>
            <a:stretch>
              <a:fillRect/>
            </a:stretch>
          </p:blipFill>
          <p:spPr>
            <a:xfrm>
              <a:off x="566096" y="4173880"/>
              <a:ext cx="1050182" cy="1050182"/>
            </a:xfrm>
            <a:prstGeom prst="rect">
              <a:avLst/>
            </a:prstGeom>
          </p:spPr>
        </p:pic>
      </p:grpSp>
    </p:spTree>
    <p:extLst>
      <p:ext uri="{BB962C8B-B14F-4D97-AF65-F5344CB8AC3E}">
        <p14:creationId xmlns:p14="http://schemas.microsoft.com/office/powerpoint/2010/main" val="534397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rme libre 1">
            <a:extLst>
              <a:ext uri="{FF2B5EF4-FFF2-40B4-BE49-F238E27FC236}">
                <a16:creationId xmlns:a16="http://schemas.microsoft.com/office/drawing/2014/main" id="{4F4729E7-6D51-E249-A235-21369D5FFC76}"/>
              </a:ext>
            </a:extLst>
          </p:cNvPr>
          <p:cNvSpPr/>
          <p:nvPr>
            <p:custDataLst>
              <p:tags r:id="rId1"/>
            </p:custDataLst>
          </p:nvPr>
        </p:nvSpPr>
        <p:spPr>
          <a:xfrm>
            <a:off x="4070111" y="13252"/>
            <a:ext cx="5710344" cy="6149009"/>
          </a:xfrm>
          <a:custGeom>
            <a:avLst/>
            <a:gdLst>
              <a:gd name="connsiteX0" fmla="*/ 5034132 w 5710344"/>
              <a:gd name="connsiteY0" fmla="*/ 0 h 6149009"/>
              <a:gd name="connsiteX1" fmla="*/ 5484706 w 5710344"/>
              <a:gd name="connsiteY1" fmla="*/ 569844 h 6149009"/>
              <a:gd name="connsiteX2" fmla="*/ 1893367 w 5710344"/>
              <a:gd name="connsiteY2" fmla="*/ 2531165 h 6149009"/>
              <a:gd name="connsiteX3" fmla="*/ 11559 w 5710344"/>
              <a:gd name="connsiteY3" fmla="*/ 4837044 h 6149009"/>
              <a:gd name="connsiteX4" fmla="*/ 1244011 w 5710344"/>
              <a:gd name="connsiteY4" fmla="*/ 6149009 h 6149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0344" h="6149009">
                <a:moveTo>
                  <a:pt x="5034132" y="0"/>
                </a:moveTo>
                <a:cubicBezTo>
                  <a:pt x="5521149" y="73991"/>
                  <a:pt x="6008167" y="147983"/>
                  <a:pt x="5484706" y="569844"/>
                </a:cubicBezTo>
                <a:cubicBezTo>
                  <a:pt x="4961245" y="991705"/>
                  <a:pt x="2805558" y="1819965"/>
                  <a:pt x="1893367" y="2531165"/>
                </a:cubicBezTo>
                <a:cubicBezTo>
                  <a:pt x="981176" y="3242365"/>
                  <a:pt x="119785" y="4234070"/>
                  <a:pt x="11559" y="4837044"/>
                </a:cubicBezTo>
                <a:cubicBezTo>
                  <a:pt x="-96667" y="5440018"/>
                  <a:pt x="573672" y="5794513"/>
                  <a:pt x="1244011" y="6149009"/>
                </a:cubicBezTo>
              </a:path>
            </a:pathLst>
          </a:custGeom>
          <a:noFill/>
          <a:ln w="19050">
            <a:solidFill>
              <a:srgbClr val="86C4A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Slide Number Placeholder 4">
            <a:extLst>
              <a:ext uri="{FF2B5EF4-FFF2-40B4-BE49-F238E27FC236}">
                <a16:creationId xmlns:a16="http://schemas.microsoft.com/office/drawing/2014/main" id="{863324A7-378A-594A-BE52-F2FCA0D2A0EB}"/>
              </a:ext>
            </a:extLst>
          </p:cNvPr>
          <p:cNvSpPr>
            <a:spLocks noGrp="1"/>
          </p:cNvSpPr>
          <p:nvPr>
            <p:ph type="sldNum" sz="quarter" idx="12"/>
            <p:custDataLst>
              <p:tags r:id="rId2"/>
            </p:custDataLst>
          </p:nvPr>
        </p:nvSpPr>
        <p:spPr/>
        <p:txBody>
          <a:bodyPr/>
          <a:lstStyle/>
          <a:p>
            <a:fld id="{C145B74D-6A0D-CF46-9BFB-933D6D9953E9}" type="slidenum">
              <a:rPr lang="en-US" smtClean="0"/>
              <a:t>5</a:t>
            </a:fld>
            <a:endParaRPr lang="en-US" dirty="0"/>
          </a:p>
        </p:txBody>
      </p:sp>
      <p:sp>
        <p:nvSpPr>
          <p:cNvPr id="9" name="Titre 5"/>
          <p:cNvSpPr>
            <a:spLocks noGrp="1"/>
          </p:cNvSpPr>
          <p:nvPr>
            <p:ph type="title"/>
            <p:custDataLst>
              <p:tags r:id="rId3"/>
            </p:custDataLst>
          </p:nvPr>
        </p:nvSpPr>
        <p:spPr>
          <a:xfrm>
            <a:off x="838200" y="365125"/>
            <a:ext cx="10515600" cy="1325563"/>
          </a:xfrm>
        </p:spPr>
        <p:txBody>
          <a:bodyPr/>
          <a:lstStyle/>
          <a:p>
            <a:r>
              <a:rPr lang="fr-CA" b="1" dirty="0">
                <a:latin typeface="Raleway" panose="020B0503030101060003" pitchFamily="34" charset="77"/>
              </a:rPr>
              <a:t>Douze mains habiles…</a:t>
            </a:r>
          </a:p>
        </p:txBody>
      </p:sp>
      <p:sp>
        <p:nvSpPr>
          <p:cNvPr id="13" name="Rectangle 12">
            <a:extLst>
              <a:ext uri="{FF2B5EF4-FFF2-40B4-BE49-F238E27FC236}">
                <a16:creationId xmlns:a16="http://schemas.microsoft.com/office/drawing/2014/main" id="{65818D90-4318-E343-82CF-FF181D0A4DC6}"/>
              </a:ext>
            </a:extLst>
          </p:cNvPr>
          <p:cNvSpPr/>
          <p:nvPr>
            <p:custDataLst>
              <p:tags r:id="rId4"/>
            </p:custDataLst>
          </p:nvPr>
        </p:nvSpPr>
        <p:spPr>
          <a:xfrm>
            <a:off x="1041400" y="1690688"/>
            <a:ext cx="10058400" cy="3008312"/>
          </a:xfrm>
          <a:prstGeom prst="rect">
            <a:avLst/>
          </a:prstGeom>
          <a:solidFill>
            <a:schemeClr val="bg1"/>
          </a:solidFill>
          <a:ln w="28575">
            <a:solidFill>
              <a:srgbClr val="2F5C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3200" b="1" dirty="0">
                <a:solidFill>
                  <a:srgbClr val="86C4A7"/>
                </a:solidFill>
                <a:latin typeface="Raleway" panose="020B0003030101060003" pitchFamily="34" charset="0"/>
              </a:rPr>
              <a:t>Vous avez </a:t>
            </a:r>
            <a:r>
              <a:rPr lang="fr-CA" sz="3200" b="1" u="sng" dirty="0">
                <a:solidFill>
                  <a:srgbClr val="86C4A7"/>
                </a:solidFill>
                <a:latin typeface="Raleway" panose="020B0003030101060003" pitchFamily="34" charset="0"/>
              </a:rPr>
              <a:t>10 minutes</a:t>
            </a:r>
            <a:r>
              <a:rPr lang="fr-CA" sz="3200" b="1" dirty="0">
                <a:solidFill>
                  <a:srgbClr val="86C4A7"/>
                </a:solidFill>
                <a:latin typeface="Raleway" panose="020B0003030101060003" pitchFamily="34" charset="0"/>
              </a:rPr>
              <a:t> pour réaliser </a:t>
            </a:r>
          </a:p>
          <a:p>
            <a:pPr algn="ctr"/>
            <a:r>
              <a:rPr lang="fr-CA" sz="3200" b="1" dirty="0">
                <a:solidFill>
                  <a:srgbClr val="86C4A7"/>
                </a:solidFill>
                <a:latin typeface="Raleway" panose="020B0003030101060003" pitchFamily="34" charset="0"/>
              </a:rPr>
              <a:t>un dessin collectif sur le thème de votre choix. </a:t>
            </a:r>
          </a:p>
          <a:p>
            <a:pPr algn="ctr"/>
            <a:br>
              <a:rPr lang="fr-CA" sz="2800" b="1" dirty="0">
                <a:solidFill>
                  <a:srgbClr val="2F5CEE"/>
                </a:solidFill>
                <a:latin typeface="Raleway" panose="020B0003030101060003" pitchFamily="34" charset="0"/>
              </a:rPr>
            </a:br>
            <a:r>
              <a:rPr lang="fr-CA" sz="2800" i="1" dirty="0">
                <a:solidFill>
                  <a:srgbClr val="2F5CEE"/>
                </a:solidFill>
                <a:latin typeface="Raleway" panose="020B0003030101060003" pitchFamily="34" charset="0"/>
              </a:rPr>
              <a:t>Exemples : l’amitié, l’amour, la musique, les sports, l’environnement, etc.</a:t>
            </a:r>
          </a:p>
        </p:txBody>
      </p:sp>
      <p:pic>
        <p:nvPicPr>
          <p:cNvPr id="4" name="Image 3">
            <a:extLst>
              <a:ext uri="{FF2B5EF4-FFF2-40B4-BE49-F238E27FC236}">
                <a16:creationId xmlns:a16="http://schemas.microsoft.com/office/drawing/2014/main" id="{EF3648A6-BFFB-4F53-98C3-47B8C0CB70AF}"/>
              </a:ext>
            </a:extLst>
          </p:cNvPr>
          <p:cNvPicPr>
            <a:picLocks noChangeAspect="1"/>
          </p:cNvPicPr>
          <p:nvPr>
            <p:custDataLst>
              <p:tags r:id="rId5"/>
            </p:custDataLst>
          </p:nvPr>
        </p:nvPicPr>
        <p:blipFill>
          <a:blip r:embed="rId7">
            <a:lum bright="70000" contrast="-70000"/>
          </a:blip>
          <a:stretch>
            <a:fillRect/>
          </a:stretch>
        </p:blipFill>
        <p:spPr>
          <a:xfrm rot="1540401">
            <a:off x="9825372" y="4014010"/>
            <a:ext cx="1840422" cy="1840422"/>
          </a:xfrm>
          <a:prstGeom prst="rect">
            <a:avLst/>
          </a:prstGeom>
        </p:spPr>
      </p:pic>
    </p:spTree>
    <p:extLst>
      <p:ext uri="{BB962C8B-B14F-4D97-AF65-F5344CB8AC3E}">
        <p14:creationId xmlns:p14="http://schemas.microsoft.com/office/powerpoint/2010/main" val="23784921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rme libre 9">
            <a:extLst>
              <a:ext uri="{FF2B5EF4-FFF2-40B4-BE49-F238E27FC236}">
                <a16:creationId xmlns:a16="http://schemas.microsoft.com/office/drawing/2014/main" id="{44940B86-C71B-C241-A319-5D1E1B890583}"/>
              </a:ext>
            </a:extLst>
          </p:cNvPr>
          <p:cNvSpPr/>
          <p:nvPr>
            <p:custDataLst>
              <p:tags r:id="rId1"/>
            </p:custDataLst>
          </p:nvPr>
        </p:nvSpPr>
        <p:spPr>
          <a:xfrm>
            <a:off x="3229185" y="0"/>
            <a:ext cx="6821604" cy="6157732"/>
          </a:xfrm>
          <a:custGeom>
            <a:avLst/>
            <a:gdLst>
              <a:gd name="connsiteX0" fmla="*/ 5347656 w 6821604"/>
              <a:gd name="connsiteY0" fmla="*/ 0 h 6157732"/>
              <a:gd name="connsiteX1" fmla="*/ 6493549 w 6821604"/>
              <a:gd name="connsiteY1" fmla="*/ 659757 h 6157732"/>
              <a:gd name="connsiteX2" fmla="*/ 162197 w 6821604"/>
              <a:gd name="connsiteY2" fmla="*/ 3854370 h 6157732"/>
              <a:gd name="connsiteX3" fmla="*/ 2500283 w 6821604"/>
              <a:gd name="connsiteY3" fmla="*/ 6157732 h 6157732"/>
            </a:gdLst>
            <a:ahLst/>
            <a:cxnLst>
              <a:cxn ang="0">
                <a:pos x="connsiteX0" y="connsiteY0"/>
              </a:cxn>
              <a:cxn ang="0">
                <a:pos x="connsiteX1" y="connsiteY1"/>
              </a:cxn>
              <a:cxn ang="0">
                <a:pos x="connsiteX2" y="connsiteY2"/>
              </a:cxn>
              <a:cxn ang="0">
                <a:pos x="connsiteX3" y="connsiteY3"/>
              </a:cxn>
            </a:cxnLst>
            <a:rect l="l" t="t" r="r" b="b"/>
            <a:pathLst>
              <a:path w="6821604" h="6157732">
                <a:moveTo>
                  <a:pt x="5347656" y="0"/>
                </a:moveTo>
                <a:cubicBezTo>
                  <a:pt x="6352724" y="8681"/>
                  <a:pt x="7357792" y="17362"/>
                  <a:pt x="6493549" y="659757"/>
                </a:cubicBezTo>
                <a:cubicBezTo>
                  <a:pt x="5629306" y="1302152"/>
                  <a:pt x="827741" y="2938041"/>
                  <a:pt x="162197" y="3854370"/>
                </a:cubicBezTo>
                <a:cubicBezTo>
                  <a:pt x="-503347" y="4770699"/>
                  <a:pt x="998468" y="5464215"/>
                  <a:pt x="2500283" y="6157732"/>
                </a:cubicBezTo>
              </a:path>
            </a:pathLst>
          </a:custGeom>
          <a:noFill/>
          <a:ln w="19050">
            <a:solidFill>
              <a:srgbClr val="86C4A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Slide Number Placeholder 4">
            <a:extLst>
              <a:ext uri="{FF2B5EF4-FFF2-40B4-BE49-F238E27FC236}">
                <a16:creationId xmlns:a16="http://schemas.microsoft.com/office/drawing/2014/main" id="{863324A7-378A-594A-BE52-F2FCA0D2A0EB}"/>
              </a:ext>
            </a:extLst>
          </p:cNvPr>
          <p:cNvSpPr>
            <a:spLocks noGrp="1"/>
          </p:cNvSpPr>
          <p:nvPr>
            <p:ph type="sldNum" sz="quarter" idx="12"/>
            <p:custDataLst>
              <p:tags r:id="rId2"/>
            </p:custDataLst>
          </p:nvPr>
        </p:nvSpPr>
        <p:spPr>
          <a:xfrm>
            <a:off x="8665675" y="6310312"/>
            <a:ext cx="2743200" cy="365125"/>
          </a:xfrm>
        </p:spPr>
        <p:txBody>
          <a:bodyPr/>
          <a:lstStyle/>
          <a:p>
            <a:fld id="{C145B74D-6A0D-CF46-9BFB-933D6D9953E9}" type="slidenum">
              <a:rPr lang="en-US" smtClean="0"/>
              <a:t>6</a:t>
            </a:fld>
            <a:endParaRPr lang="en-US" dirty="0"/>
          </a:p>
        </p:txBody>
      </p:sp>
      <p:sp>
        <p:nvSpPr>
          <p:cNvPr id="9" name="Titre 5"/>
          <p:cNvSpPr>
            <a:spLocks noGrp="1"/>
          </p:cNvSpPr>
          <p:nvPr>
            <p:ph type="title"/>
            <p:custDataLst>
              <p:tags r:id="rId3"/>
            </p:custDataLst>
          </p:nvPr>
        </p:nvSpPr>
        <p:spPr>
          <a:xfrm>
            <a:off x="705034" y="135253"/>
            <a:ext cx="6308324" cy="1325563"/>
          </a:xfrm>
        </p:spPr>
        <p:txBody>
          <a:bodyPr/>
          <a:lstStyle/>
          <a:p>
            <a:r>
              <a:rPr lang="fr-CA" b="1" dirty="0">
                <a:latin typeface="Raleway" panose="020B0503030101060003" pitchFamily="34" charset="77"/>
              </a:rPr>
              <a:t>Douze mains habiles…</a:t>
            </a:r>
          </a:p>
        </p:txBody>
      </p:sp>
      <p:sp>
        <p:nvSpPr>
          <p:cNvPr id="19" name="Rectangle 18">
            <a:extLst>
              <a:ext uri="{FF2B5EF4-FFF2-40B4-BE49-F238E27FC236}">
                <a16:creationId xmlns:a16="http://schemas.microsoft.com/office/drawing/2014/main" id="{8C15B4A6-43A8-8746-ACBA-0CF50FE10832}"/>
              </a:ext>
            </a:extLst>
          </p:cNvPr>
          <p:cNvSpPr/>
          <p:nvPr>
            <p:custDataLst>
              <p:tags r:id="rId4"/>
            </p:custDataLst>
          </p:nvPr>
        </p:nvSpPr>
        <p:spPr>
          <a:xfrm>
            <a:off x="5701315" y="1151064"/>
            <a:ext cx="5906485" cy="1325563"/>
          </a:xfrm>
          <a:prstGeom prst="rect">
            <a:avLst/>
          </a:prstGeom>
          <a:pattFill prst="pct5">
            <a:fgClr>
              <a:schemeClr val="accent1"/>
            </a:fgClr>
            <a:bgClr>
              <a:schemeClr val="bg1"/>
            </a:bgClr>
          </a:pattFill>
          <a:ln w="28575">
            <a:solidFill>
              <a:srgbClr val="2F5C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4400" b="1" dirty="0">
                <a:solidFill>
                  <a:srgbClr val="86C4A7"/>
                </a:solidFill>
                <a:latin typeface="Raleway" panose="020B0003030101060003" pitchFamily="34" charset="0"/>
              </a:rPr>
              <a:t>Attentio</a:t>
            </a:r>
            <a:r>
              <a:rPr lang="fr-CA" sz="4400" b="1" spc="-200" dirty="0">
                <a:solidFill>
                  <a:srgbClr val="86C4A7"/>
                </a:solidFill>
                <a:latin typeface="Raleway" panose="020B0003030101060003" pitchFamily="34" charset="0"/>
              </a:rPr>
              <a:t>n!</a:t>
            </a:r>
          </a:p>
          <a:p>
            <a:pPr algn="ctr"/>
            <a:r>
              <a:rPr lang="fr-CA" sz="2800" b="1" dirty="0">
                <a:solidFill>
                  <a:srgbClr val="86C4A7"/>
                </a:solidFill>
                <a:latin typeface="Raleway" panose="020B0003030101060003" pitchFamily="34" charset="0"/>
              </a:rPr>
              <a:t>Le temps est écoul</a:t>
            </a:r>
            <a:r>
              <a:rPr lang="fr-CA" sz="2800" b="1" spc="-200" dirty="0">
                <a:solidFill>
                  <a:srgbClr val="86C4A7"/>
                </a:solidFill>
                <a:latin typeface="Raleway" panose="020B0003030101060003" pitchFamily="34" charset="0"/>
              </a:rPr>
              <a:t>é !</a:t>
            </a:r>
          </a:p>
        </p:txBody>
      </p:sp>
      <p:grpSp>
        <p:nvGrpSpPr>
          <p:cNvPr id="20" name="Groupe 19">
            <a:extLst>
              <a:ext uri="{FF2B5EF4-FFF2-40B4-BE49-F238E27FC236}">
                <a16:creationId xmlns:a16="http://schemas.microsoft.com/office/drawing/2014/main" id="{99D71828-9DA1-434A-BA01-D83ED0938A0E}"/>
              </a:ext>
            </a:extLst>
          </p:cNvPr>
          <p:cNvGrpSpPr/>
          <p:nvPr>
            <p:custDataLst>
              <p:tags r:id="rId5"/>
            </p:custDataLst>
          </p:nvPr>
        </p:nvGrpSpPr>
        <p:grpSpPr>
          <a:xfrm>
            <a:off x="5144800" y="1339425"/>
            <a:ext cx="1078086" cy="979530"/>
            <a:chOff x="538192" y="4168363"/>
            <a:chExt cx="1105989" cy="1061216"/>
          </a:xfrm>
        </p:grpSpPr>
        <p:sp>
          <p:nvSpPr>
            <p:cNvPr id="21" name="Ellipse 20">
              <a:extLst>
                <a:ext uri="{FF2B5EF4-FFF2-40B4-BE49-F238E27FC236}">
                  <a16:creationId xmlns:a16="http://schemas.microsoft.com/office/drawing/2014/main" id="{686FB6E3-94B6-9B4C-B9C1-6E3D2C05AA9E}"/>
                </a:ext>
              </a:extLst>
            </p:cNvPr>
            <p:cNvSpPr/>
            <p:nvPr/>
          </p:nvSpPr>
          <p:spPr>
            <a:xfrm>
              <a:off x="538192" y="4168363"/>
              <a:ext cx="1105989" cy="106121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22" name="Image 21">
              <a:extLst>
                <a:ext uri="{FF2B5EF4-FFF2-40B4-BE49-F238E27FC236}">
                  <a16:creationId xmlns:a16="http://schemas.microsoft.com/office/drawing/2014/main" id="{EA2E5AA1-67D7-ED40-A8A8-E99A077910E1}"/>
                </a:ext>
              </a:extLst>
            </p:cNvPr>
            <p:cNvPicPr>
              <a:picLocks noChangeAspect="1"/>
            </p:cNvPicPr>
            <p:nvPr/>
          </p:nvPicPr>
          <p:blipFill>
            <a:blip r:embed="rId8"/>
            <a:stretch>
              <a:fillRect/>
            </a:stretch>
          </p:blipFill>
          <p:spPr>
            <a:xfrm>
              <a:off x="566096" y="4173880"/>
              <a:ext cx="1050182" cy="1050182"/>
            </a:xfrm>
            <a:prstGeom prst="rect">
              <a:avLst/>
            </a:prstGeom>
          </p:spPr>
        </p:pic>
      </p:grpSp>
      <p:sp>
        <p:nvSpPr>
          <p:cNvPr id="23" name="Rectangle 22">
            <a:extLst>
              <a:ext uri="{FF2B5EF4-FFF2-40B4-BE49-F238E27FC236}">
                <a16:creationId xmlns:a16="http://schemas.microsoft.com/office/drawing/2014/main" id="{3E8F5233-ED83-854D-8393-A0341BDC30D5}"/>
              </a:ext>
            </a:extLst>
          </p:cNvPr>
          <p:cNvSpPr/>
          <p:nvPr>
            <p:custDataLst>
              <p:tags r:id="rId6"/>
            </p:custDataLst>
          </p:nvPr>
        </p:nvSpPr>
        <p:spPr>
          <a:xfrm>
            <a:off x="705035" y="2592451"/>
            <a:ext cx="10902766" cy="3444365"/>
          </a:xfrm>
          <a:prstGeom prst="rect">
            <a:avLst/>
          </a:prstGeom>
          <a:solidFill>
            <a:schemeClr val="bg1"/>
          </a:solidFill>
          <a:ln w="28575">
            <a:solidFill>
              <a:srgbClr val="2F5C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400" b="1" dirty="0">
                <a:solidFill>
                  <a:srgbClr val="2F5CEE"/>
                </a:solidFill>
                <a:latin typeface="Raleway" panose="020B0003030101060003" pitchFamily="34" charset="0"/>
              </a:rPr>
              <a:t>Partage avec les autres sur l’expérience que tu viens de vivre en équip</a:t>
            </a:r>
            <a:r>
              <a:rPr lang="fr-CA" sz="2400" b="1" spc="-200" dirty="0">
                <a:solidFill>
                  <a:srgbClr val="2F5CEE"/>
                </a:solidFill>
                <a:latin typeface="Raleway" panose="020B0003030101060003" pitchFamily="34" charset="0"/>
              </a:rPr>
              <a:t>e </a:t>
            </a:r>
          </a:p>
          <a:p>
            <a:pPr algn="ctr"/>
            <a:endParaRPr lang="fr-CA" sz="400" b="1" spc="-200" dirty="0">
              <a:solidFill>
                <a:srgbClr val="2F5CEE"/>
              </a:solidFill>
              <a:latin typeface="Raleway" panose="020B0003030101060003" pitchFamily="34" charset="0"/>
            </a:endParaRPr>
          </a:p>
          <a:p>
            <a:pPr marL="342900" indent="-249238">
              <a:buFont typeface="Arial" panose="020B0604020202020204" pitchFamily="34" charset="0"/>
              <a:buChar char="•"/>
              <a:tabLst>
                <a:tab pos="541338" algn="l"/>
              </a:tabLst>
            </a:pPr>
            <a:r>
              <a:rPr lang="fr-CA" sz="1600" i="1" dirty="0">
                <a:solidFill>
                  <a:schemeClr val="tx1"/>
                </a:solidFill>
                <a:latin typeface="Raleway" panose="020B0003030101060003" pitchFamily="34" charset="0"/>
              </a:rPr>
              <a:t>Comment ton équipe a-t-elle choisi son thème?</a:t>
            </a:r>
          </a:p>
          <a:p>
            <a:pPr marL="342900" indent="-249238">
              <a:buFont typeface="Arial" panose="020B0604020202020204" pitchFamily="34" charset="0"/>
              <a:buChar char="•"/>
              <a:tabLst>
                <a:tab pos="541338" algn="l"/>
              </a:tabLst>
            </a:pPr>
            <a:r>
              <a:rPr lang="fr-CA" sz="1600" i="1" dirty="0">
                <a:solidFill>
                  <a:schemeClr val="tx1"/>
                </a:solidFill>
                <a:latin typeface="Raleway" panose="020B0003030101060003" pitchFamily="34" charset="0"/>
              </a:rPr>
              <a:t>Est-ce que ton équipe a déterminé des rôles précis, ou est-ce que cela s’est plutôt fait naturellement?</a:t>
            </a:r>
          </a:p>
          <a:p>
            <a:pPr marL="342900" indent="-249238">
              <a:buFont typeface="Arial" panose="020B0604020202020204" pitchFamily="34" charset="0"/>
              <a:buChar char="•"/>
              <a:tabLst>
                <a:tab pos="541338" algn="l"/>
              </a:tabLst>
            </a:pPr>
            <a:r>
              <a:rPr lang="fr-CA" sz="1600" i="1" dirty="0">
                <a:solidFill>
                  <a:schemeClr val="tx1"/>
                </a:solidFill>
                <a:latin typeface="Raleway" panose="020B0003030101060003" pitchFamily="34" charset="0"/>
              </a:rPr>
              <a:t>Est-ce que ton équipe s’est inspirée des talents de certaines personnes pour le dessin?</a:t>
            </a:r>
          </a:p>
          <a:p>
            <a:pPr marL="342900" indent="-249238">
              <a:buFont typeface="Arial" panose="020B0604020202020204" pitchFamily="34" charset="0"/>
              <a:buChar char="•"/>
              <a:tabLst>
                <a:tab pos="541338" algn="l"/>
              </a:tabLst>
            </a:pPr>
            <a:r>
              <a:rPr lang="fr-CA" sz="1600" i="1" dirty="0">
                <a:solidFill>
                  <a:schemeClr val="tx1"/>
                </a:solidFill>
                <a:latin typeface="Raleway" panose="020B0003030101060003" pitchFamily="34" charset="0"/>
              </a:rPr>
              <a:t>Est-ce que tous les membres de ton équipe ont contribué au dessin?  </a:t>
            </a:r>
          </a:p>
          <a:p>
            <a:pPr marL="342900" lvl="0" indent="-249238">
              <a:buFont typeface="Arial" panose="020B0604020202020204" pitchFamily="34" charset="0"/>
              <a:buChar char="•"/>
              <a:tabLst>
                <a:tab pos="541338" algn="l"/>
              </a:tabLst>
            </a:pPr>
            <a:r>
              <a:rPr lang="fr-CA" sz="1600" i="1" dirty="0">
                <a:solidFill>
                  <a:schemeClr val="tx1"/>
                </a:solidFill>
                <a:latin typeface="Raleway" panose="020B0003030101060003" pitchFamily="34" charset="0"/>
              </a:rPr>
              <a:t>Comment as-tu réagi personnellement vis-à-vis de l’élève réfractaire qui voulait tout abandonner?</a:t>
            </a:r>
          </a:p>
          <a:p>
            <a:pPr marL="342900" lvl="0" indent="-249238">
              <a:buFont typeface="Arial" panose="020B0604020202020204" pitchFamily="34" charset="0"/>
              <a:buChar char="•"/>
              <a:tabLst>
                <a:tab pos="541338" algn="l"/>
              </a:tabLst>
            </a:pPr>
            <a:r>
              <a:rPr lang="fr-CA" sz="1600" i="1" dirty="0">
                <a:solidFill>
                  <a:schemeClr val="tx1"/>
                </a:solidFill>
                <a:latin typeface="Raleway" panose="020B0003030101060003" pitchFamily="34" charset="0"/>
              </a:rPr>
              <a:t>Comment, collectivement, ton équipe a-t-elle résolu la situation? </a:t>
            </a:r>
          </a:p>
          <a:p>
            <a:pPr marL="342900" lvl="0" indent="-249238">
              <a:buFont typeface="Arial" panose="020B0604020202020204" pitchFamily="34" charset="0"/>
              <a:buChar char="•"/>
              <a:tabLst>
                <a:tab pos="541338" algn="l"/>
              </a:tabLst>
            </a:pPr>
            <a:r>
              <a:rPr lang="fr-CA" sz="1600" i="1" dirty="0">
                <a:solidFill>
                  <a:schemeClr val="tx1"/>
                </a:solidFill>
                <a:latin typeface="Raleway" panose="020B0003030101060003" pitchFamily="34" charset="0"/>
              </a:rPr>
              <a:t>Comment t’es-tu sentie ou senti vis-à-vis des autres pendant l’activité? </a:t>
            </a:r>
          </a:p>
          <a:p>
            <a:pPr marL="342900" lvl="0" indent="-249238">
              <a:buFont typeface="Arial" panose="020B0604020202020204" pitchFamily="34" charset="0"/>
              <a:buChar char="•"/>
              <a:tabLst>
                <a:tab pos="541338" algn="l"/>
              </a:tabLst>
            </a:pPr>
            <a:r>
              <a:rPr lang="fr-CA" sz="1600" i="1" dirty="0">
                <a:solidFill>
                  <a:schemeClr val="tx1"/>
                </a:solidFill>
                <a:latin typeface="Raleway" panose="020B0003030101060003" pitchFamily="34" charset="0"/>
              </a:rPr>
              <a:t>Est-ce que ta contribution personnelle au dessin représente ce que tu es habituellement en équipe?</a:t>
            </a:r>
          </a:p>
          <a:p>
            <a:pPr marL="93662" lvl="0">
              <a:tabLst>
                <a:tab pos="541338" algn="l"/>
              </a:tabLst>
            </a:pPr>
            <a:endParaRPr lang="fr-CA" sz="800" i="1" dirty="0">
              <a:solidFill>
                <a:schemeClr val="tx1"/>
              </a:solidFill>
              <a:latin typeface="Raleway" panose="020B0003030101060003" pitchFamily="34" charset="0"/>
            </a:endParaRPr>
          </a:p>
          <a:p>
            <a:pPr marL="93662" lvl="0" algn="ctr">
              <a:tabLst>
                <a:tab pos="541338" algn="l"/>
              </a:tabLst>
            </a:pPr>
            <a:r>
              <a:rPr lang="fr-CA" sz="2000" b="1" i="1" dirty="0">
                <a:solidFill>
                  <a:srgbClr val="2F5CEE"/>
                </a:solidFill>
                <a:latin typeface="Raleway" panose="020B0003030101060003" pitchFamily="34" charset="0"/>
              </a:rPr>
              <a:t>Quels liens peux-tu établir entre ta participation dans le dessin collectif et la place que tu as dans ton groupe d’amies ou d’amis, ou auprès de tes collègues de classe?</a:t>
            </a:r>
          </a:p>
          <a:p>
            <a:pPr algn="r"/>
            <a:endParaRPr lang="fr-CA" sz="2000" i="1" dirty="0">
              <a:solidFill>
                <a:schemeClr val="tx1"/>
              </a:solidFill>
              <a:latin typeface="Raleway" panose="020B0003030101060003" pitchFamily="34" charset="0"/>
            </a:endParaRPr>
          </a:p>
        </p:txBody>
      </p:sp>
    </p:spTree>
    <p:extLst>
      <p:ext uri="{BB962C8B-B14F-4D97-AF65-F5344CB8AC3E}">
        <p14:creationId xmlns:p14="http://schemas.microsoft.com/office/powerpoint/2010/main" val="1715649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63324A7-378A-594A-BE52-F2FCA0D2A0EB}"/>
              </a:ext>
            </a:extLst>
          </p:cNvPr>
          <p:cNvSpPr>
            <a:spLocks noGrp="1"/>
          </p:cNvSpPr>
          <p:nvPr>
            <p:ph type="sldNum" sz="quarter" idx="12"/>
            <p:custDataLst>
              <p:tags r:id="rId1"/>
            </p:custDataLst>
          </p:nvPr>
        </p:nvSpPr>
        <p:spPr/>
        <p:txBody>
          <a:bodyPr/>
          <a:lstStyle/>
          <a:p>
            <a:fld id="{C145B74D-6A0D-CF46-9BFB-933D6D9953E9}" type="slidenum">
              <a:rPr lang="en-US" smtClean="0"/>
              <a:t>7</a:t>
            </a:fld>
            <a:endParaRPr lang="en-US" dirty="0"/>
          </a:p>
        </p:txBody>
      </p:sp>
      <p:sp>
        <p:nvSpPr>
          <p:cNvPr id="9" name="Titre 5"/>
          <p:cNvSpPr>
            <a:spLocks noGrp="1"/>
          </p:cNvSpPr>
          <p:nvPr>
            <p:ph type="title"/>
            <p:custDataLst>
              <p:tags r:id="rId2"/>
            </p:custDataLst>
          </p:nvPr>
        </p:nvSpPr>
        <p:spPr>
          <a:xfrm>
            <a:off x="838200" y="365126"/>
            <a:ext cx="10515600" cy="992536"/>
          </a:xfrm>
        </p:spPr>
        <p:txBody>
          <a:bodyPr/>
          <a:lstStyle/>
          <a:p>
            <a:r>
              <a:rPr lang="fr-CA" b="1" dirty="0">
                <a:latin typeface="Raleway"/>
              </a:rPr>
              <a:t>Douze mains habiles...</a:t>
            </a:r>
            <a:endParaRPr lang="fr-CA" b="1" dirty="0">
              <a:latin typeface="Raleway" panose="020B0503030101060003" pitchFamily="34" charset="77"/>
            </a:endParaRPr>
          </a:p>
        </p:txBody>
      </p:sp>
      <p:sp>
        <p:nvSpPr>
          <p:cNvPr id="12" name="Rectangle 11">
            <a:extLst>
              <a:ext uri="{FF2B5EF4-FFF2-40B4-BE49-F238E27FC236}">
                <a16:creationId xmlns:a16="http://schemas.microsoft.com/office/drawing/2014/main" id="{AAF23C9E-5B30-1B45-A625-FE4CD11F560B}"/>
              </a:ext>
            </a:extLst>
          </p:cNvPr>
          <p:cNvSpPr/>
          <p:nvPr>
            <p:custDataLst>
              <p:tags r:id="rId3"/>
            </p:custDataLst>
          </p:nvPr>
        </p:nvSpPr>
        <p:spPr>
          <a:xfrm>
            <a:off x="458675" y="1620034"/>
            <a:ext cx="11274650" cy="905037"/>
          </a:xfrm>
          <a:prstGeom prst="rect">
            <a:avLst/>
          </a:prstGeom>
          <a:pattFill prst="pct5">
            <a:fgClr>
              <a:schemeClr val="accent1"/>
            </a:fgClr>
            <a:bgClr>
              <a:schemeClr val="bg1"/>
            </a:bgClr>
          </a:patt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4000" b="1" i="1" spc="-200" dirty="0">
                <a:solidFill>
                  <a:srgbClr val="86C4A7"/>
                </a:solidFill>
                <a:latin typeface="Raleway" panose="020B0003030101060003" pitchFamily="34" charset="0"/>
              </a:rPr>
              <a:t>Rappelle-toi…  </a:t>
            </a:r>
          </a:p>
        </p:txBody>
      </p:sp>
      <p:sp>
        <p:nvSpPr>
          <p:cNvPr id="3" name="Rectangle 2">
            <a:extLst>
              <a:ext uri="{FF2B5EF4-FFF2-40B4-BE49-F238E27FC236}">
                <a16:creationId xmlns:a16="http://schemas.microsoft.com/office/drawing/2014/main" id="{89EC3F66-D6DC-AE4C-A94A-D375CF81A9EF}"/>
              </a:ext>
            </a:extLst>
          </p:cNvPr>
          <p:cNvSpPr/>
          <p:nvPr>
            <p:custDataLst>
              <p:tags r:id="rId4"/>
            </p:custDataLst>
          </p:nvPr>
        </p:nvSpPr>
        <p:spPr>
          <a:xfrm>
            <a:off x="368711" y="2601621"/>
            <a:ext cx="11274649" cy="3416320"/>
          </a:xfrm>
          <a:prstGeom prst="rect">
            <a:avLst/>
          </a:prstGeom>
        </p:spPr>
        <p:txBody>
          <a:bodyPr wrap="square">
            <a:spAutoFit/>
          </a:bodyPr>
          <a:lstStyle/>
          <a:p>
            <a:pPr algn="ctr"/>
            <a:r>
              <a:rPr lang="fr-CA" sz="3200" dirty="0">
                <a:solidFill>
                  <a:srgbClr val="2F5CEE"/>
                </a:solidFill>
                <a:latin typeface="Raleway" panose="020B0003030101060003" pitchFamily="34" charset="0"/>
              </a:rPr>
              <a:t>Tout le monde a besoin d’avoir </a:t>
            </a:r>
            <a:r>
              <a:rPr lang="fr-CA" sz="3200" b="1" dirty="0">
                <a:solidFill>
                  <a:srgbClr val="2F5CEE"/>
                </a:solidFill>
                <a:latin typeface="Raleway" panose="020B0003030101060003" pitchFamily="34" charset="0"/>
              </a:rPr>
              <a:t>une place confortable </a:t>
            </a:r>
            <a:r>
              <a:rPr lang="fr-CA" sz="3200" dirty="0">
                <a:solidFill>
                  <a:srgbClr val="2F5CEE"/>
                </a:solidFill>
                <a:latin typeface="Raleway" panose="020B0003030101060003" pitchFamily="34" charset="0"/>
              </a:rPr>
              <a:t>auprès de ses semblables.</a:t>
            </a:r>
          </a:p>
          <a:p>
            <a:pPr algn="ctr"/>
            <a:r>
              <a:rPr lang="fr-CA" sz="3200" dirty="0">
                <a:solidFill>
                  <a:srgbClr val="2F5CEE"/>
                </a:solidFill>
                <a:latin typeface="Raleway" panose="020B0003030101060003" pitchFamily="34" charset="0"/>
              </a:rPr>
              <a:t> </a:t>
            </a:r>
          </a:p>
          <a:p>
            <a:pPr algn="ctr"/>
            <a:r>
              <a:rPr lang="fr-CA" sz="3200" dirty="0">
                <a:solidFill>
                  <a:srgbClr val="2F5CEE"/>
                </a:solidFill>
                <a:latin typeface="Raleway" panose="020B0003030101060003" pitchFamily="34" charset="0"/>
              </a:rPr>
              <a:t>Dans un groupe, </a:t>
            </a:r>
            <a:r>
              <a:rPr lang="fr-CA" sz="3200" b="1" dirty="0">
                <a:solidFill>
                  <a:srgbClr val="2F5CEE"/>
                </a:solidFill>
                <a:latin typeface="Raleway" panose="020B0003030101060003" pitchFamily="34" charset="0"/>
              </a:rPr>
              <a:t>chaque individu possède sa place</a:t>
            </a:r>
            <a:r>
              <a:rPr lang="fr-CA" sz="3200" dirty="0">
                <a:solidFill>
                  <a:srgbClr val="2F5CEE"/>
                </a:solidFill>
                <a:latin typeface="Raleway" panose="020B0003030101060003" pitchFamily="34" charset="0"/>
              </a:rPr>
              <a:t>, </a:t>
            </a:r>
            <a:r>
              <a:rPr lang="fr-CA" sz="3200" b="1" dirty="0">
                <a:solidFill>
                  <a:srgbClr val="2F5CEE"/>
                </a:solidFill>
                <a:latin typeface="Raleway" panose="020B0003030101060003" pitchFamily="34" charset="0"/>
              </a:rPr>
              <a:t>unique </a:t>
            </a:r>
            <a:r>
              <a:rPr lang="fr-CA" sz="3200" dirty="0">
                <a:solidFill>
                  <a:srgbClr val="2F5CEE"/>
                </a:solidFill>
                <a:latin typeface="Raleway" panose="020B0003030101060003" pitchFamily="34" charset="0"/>
              </a:rPr>
              <a:t>et </a:t>
            </a:r>
            <a:r>
              <a:rPr lang="fr-CA" sz="3200" b="1" dirty="0">
                <a:solidFill>
                  <a:srgbClr val="2F5CEE"/>
                </a:solidFill>
                <a:latin typeface="Raleway" panose="020B0003030101060003" pitchFamily="34" charset="0"/>
              </a:rPr>
              <a:t>importante</a:t>
            </a:r>
            <a:r>
              <a:rPr lang="fr-CA" sz="3200" dirty="0">
                <a:solidFill>
                  <a:srgbClr val="2F5CEE"/>
                </a:solidFill>
                <a:latin typeface="Raleway" panose="020B0003030101060003" pitchFamily="34" charset="0"/>
              </a:rPr>
              <a:t>, qu’il doit prendre de manière positive. </a:t>
            </a:r>
          </a:p>
          <a:p>
            <a:pPr algn="ctr"/>
            <a:endParaRPr lang="fr-CA" sz="2400" dirty="0">
              <a:solidFill>
                <a:srgbClr val="2F5CEE"/>
              </a:solidFill>
              <a:latin typeface="Raleway" panose="020B0003030101060003" pitchFamily="34" charset="0"/>
            </a:endParaRPr>
          </a:p>
        </p:txBody>
      </p:sp>
      <p:sp>
        <p:nvSpPr>
          <p:cNvPr id="14" name="Rectangle 13">
            <a:extLst>
              <a:ext uri="{FF2B5EF4-FFF2-40B4-BE49-F238E27FC236}">
                <a16:creationId xmlns:a16="http://schemas.microsoft.com/office/drawing/2014/main" id="{97597A7B-EF0F-7C4D-BD3B-BED343B47768}"/>
              </a:ext>
            </a:extLst>
          </p:cNvPr>
          <p:cNvSpPr/>
          <p:nvPr>
            <p:custDataLst>
              <p:tags r:id="rId5"/>
            </p:custDataLst>
          </p:nvPr>
        </p:nvSpPr>
        <p:spPr>
          <a:xfrm>
            <a:off x="368711" y="1543483"/>
            <a:ext cx="11274649" cy="4258227"/>
          </a:xfrm>
          <a:prstGeom prst="rect">
            <a:avLst/>
          </a:prstGeom>
          <a:noFill/>
          <a:ln w="28575">
            <a:solidFill>
              <a:srgbClr val="2F5C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2800" b="1" dirty="0">
              <a:solidFill>
                <a:srgbClr val="2F5CEE"/>
              </a:solidFill>
              <a:latin typeface="Raleway" panose="020B0003030101060003" pitchFamily="34" charset="0"/>
            </a:endParaRPr>
          </a:p>
        </p:txBody>
      </p:sp>
    </p:spTree>
    <p:extLst>
      <p:ext uri="{BB962C8B-B14F-4D97-AF65-F5344CB8AC3E}">
        <p14:creationId xmlns:p14="http://schemas.microsoft.com/office/powerpoint/2010/main" val="19428900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rme libre 8"/>
          <p:cNvSpPr/>
          <p:nvPr>
            <p:custDataLst>
              <p:tags r:id="rId1"/>
            </p:custDataLst>
          </p:nvPr>
        </p:nvSpPr>
        <p:spPr>
          <a:xfrm>
            <a:off x="3780064" y="0"/>
            <a:ext cx="2775858" cy="6146276"/>
          </a:xfrm>
          <a:custGeom>
            <a:avLst/>
            <a:gdLst>
              <a:gd name="connsiteX0" fmla="*/ 1665531 w 2563849"/>
              <a:gd name="connsiteY0" fmla="*/ 0 h 6146276"/>
              <a:gd name="connsiteX1" fmla="*/ 854826 w 2563849"/>
              <a:gd name="connsiteY1" fmla="*/ 801278 h 6146276"/>
              <a:gd name="connsiteX2" fmla="*/ 1363873 w 2563849"/>
              <a:gd name="connsiteY2" fmla="*/ 1564849 h 6146276"/>
              <a:gd name="connsiteX3" fmla="*/ 279791 w 2563849"/>
              <a:gd name="connsiteY3" fmla="*/ 2318994 h 6146276"/>
              <a:gd name="connsiteX4" fmla="*/ 62974 w 2563849"/>
              <a:gd name="connsiteY4" fmla="*/ 3393649 h 6146276"/>
              <a:gd name="connsiteX5" fmla="*/ 1213044 w 2563849"/>
              <a:gd name="connsiteY5" fmla="*/ 3930977 h 6146276"/>
              <a:gd name="connsiteX6" fmla="*/ 2504517 w 2563849"/>
              <a:gd name="connsiteY6" fmla="*/ 4713402 h 6146276"/>
              <a:gd name="connsiteX7" fmla="*/ 2155725 w 2563849"/>
              <a:gd name="connsiteY7" fmla="*/ 5429839 h 6146276"/>
              <a:gd name="connsiteX8" fmla="*/ 477754 w 2563849"/>
              <a:gd name="connsiteY8" fmla="*/ 6146276 h 6146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3849" h="6146276">
                <a:moveTo>
                  <a:pt x="1665531" y="0"/>
                </a:moveTo>
                <a:cubicBezTo>
                  <a:pt x="1285316" y="270235"/>
                  <a:pt x="905102" y="540470"/>
                  <a:pt x="854826" y="801278"/>
                </a:cubicBezTo>
                <a:cubicBezTo>
                  <a:pt x="804550" y="1062086"/>
                  <a:pt x="1459712" y="1311896"/>
                  <a:pt x="1363873" y="1564849"/>
                </a:cubicBezTo>
                <a:cubicBezTo>
                  <a:pt x="1268034" y="1817802"/>
                  <a:pt x="496607" y="2014194"/>
                  <a:pt x="279791" y="2318994"/>
                </a:cubicBezTo>
                <a:cubicBezTo>
                  <a:pt x="62975" y="2623794"/>
                  <a:pt x="-92568" y="3124985"/>
                  <a:pt x="62974" y="3393649"/>
                </a:cubicBezTo>
                <a:cubicBezTo>
                  <a:pt x="218516" y="3662313"/>
                  <a:pt x="806120" y="3711018"/>
                  <a:pt x="1213044" y="3930977"/>
                </a:cubicBezTo>
                <a:cubicBezTo>
                  <a:pt x="1619968" y="4150936"/>
                  <a:pt x="2347404" y="4463592"/>
                  <a:pt x="2504517" y="4713402"/>
                </a:cubicBezTo>
                <a:cubicBezTo>
                  <a:pt x="2661630" y="4963212"/>
                  <a:pt x="2493519" y="5191027"/>
                  <a:pt x="2155725" y="5429839"/>
                </a:cubicBezTo>
                <a:cubicBezTo>
                  <a:pt x="1817931" y="5668651"/>
                  <a:pt x="1147842" y="5907463"/>
                  <a:pt x="477754" y="6146276"/>
                </a:cubicBezTo>
              </a:path>
            </a:pathLst>
          </a:custGeom>
          <a:noFill/>
          <a:ln w="19050">
            <a:solidFill>
              <a:srgbClr val="86C4A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 name="Slide Number Placeholder 4">
            <a:extLst>
              <a:ext uri="{FF2B5EF4-FFF2-40B4-BE49-F238E27FC236}">
                <a16:creationId xmlns:a16="http://schemas.microsoft.com/office/drawing/2014/main" id="{863324A7-378A-594A-BE52-F2FCA0D2A0EB}"/>
              </a:ext>
            </a:extLst>
          </p:cNvPr>
          <p:cNvSpPr>
            <a:spLocks noGrp="1"/>
          </p:cNvSpPr>
          <p:nvPr>
            <p:ph type="sldNum" sz="quarter" idx="12"/>
            <p:custDataLst>
              <p:tags r:id="rId2"/>
            </p:custDataLst>
          </p:nvPr>
        </p:nvSpPr>
        <p:spPr/>
        <p:txBody>
          <a:bodyPr/>
          <a:lstStyle/>
          <a:p>
            <a:fld id="{C145B74D-6A0D-CF46-9BFB-933D6D9953E9}" type="slidenum">
              <a:rPr lang="en-US" smtClean="0"/>
              <a:t>8</a:t>
            </a:fld>
            <a:endParaRPr lang="en-US" dirty="0"/>
          </a:p>
        </p:txBody>
      </p:sp>
      <p:sp>
        <p:nvSpPr>
          <p:cNvPr id="8" name="Titre 5">
            <a:extLst>
              <a:ext uri="{FF2B5EF4-FFF2-40B4-BE49-F238E27FC236}">
                <a16:creationId xmlns:a16="http://schemas.microsoft.com/office/drawing/2014/main" id="{75C82A81-DE36-444D-A433-1308B25BB36C}"/>
              </a:ext>
            </a:extLst>
          </p:cNvPr>
          <p:cNvSpPr txBox="1">
            <a:spLocks/>
          </p:cNvSpPr>
          <p:nvPr>
            <p:custDataLst>
              <p:tags r:id="rId3"/>
            </p:custDataLst>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2F5CEE"/>
                </a:solidFill>
                <a:latin typeface="+mj-lt"/>
                <a:ea typeface="+mj-ea"/>
                <a:cs typeface="+mj-cs"/>
              </a:defRPr>
            </a:lvl1pPr>
          </a:lstStyle>
          <a:p>
            <a:r>
              <a:rPr lang="fr-CA" b="1" dirty="0">
                <a:latin typeface="Raleway" panose="020B0503030101060003" pitchFamily="34" charset="77"/>
              </a:rPr>
              <a:t>Nadège et l’amitié </a:t>
            </a:r>
          </a:p>
        </p:txBody>
      </p:sp>
      <p:sp>
        <p:nvSpPr>
          <p:cNvPr id="6" name="ZoneTexte 5">
            <a:extLst>
              <a:ext uri="{FF2B5EF4-FFF2-40B4-BE49-F238E27FC236}">
                <a16:creationId xmlns:a16="http://schemas.microsoft.com/office/drawing/2014/main" id="{F4048438-AE90-402F-A013-D9DA71B760AE}"/>
              </a:ext>
            </a:extLst>
          </p:cNvPr>
          <p:cNvSpPr txBox="1"/>
          <p:nvPr/>
        </p:nvSpPr>
        <p:spPr>
          <a:xfrm>
            <a:off x="3780064" y="5235676"/>
            <a:ext cx="10777780"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CA" sz="2800" dirty="0">
                <a:solidFill>
                  <a:schemeClr val="tx1">
                    <a:lumMod val="65000"/>
                    <a:lumOff val="35000"/>
                  </a:schemeClr>
                </a:solidFill>
              </a:rPr>
              <a:t>Prendre SA place! – Partie 1</a:t>
            </a:r>
          </a:p>
        </p:txBody>
      </p:sp>
      <p:pic>
        <p:nvPicPr>
          <p:cNvPr id="2" name="Média en ligne 1" title="Atelier 9 - Prendre SA place! - Partie 1">
            <a:hlinkClick r:id="" action="ppaction://media"/>
            <a:extLst>
              <a:ext uri="{FF2B5EF4-FFF2-40B4-BE49-F238E27FC236}">
                <a16:creationId xmlns:a16="http://schemas.microsoft.com/office/drawing/2014/main" id="{1E2302DB-12E2-4855-8598-DEEC93AB8594}"/>
              </a:ext>
            </a:extLst>
          </p:cNvPr>
          <p:cNvPicPr>
            <a:picLocks noRot="1" noChangeAspect="1"/>
          </p:cNvPicPr>
          <p:nvPr>
            <a:videoFile r:link="rId4"/>
          </p:nvPr>
        </p:nvPicPr>
        <p:blipFill>
          <a:blip r:embed="rId6"/>
          <a:stretch>
            <a:fillRect/>
          </a:stretch>
        </p:blipFill>
        <p:spPr>
          <a:xfrm>
            <a:off x="3877128" y="2038318"/>
            <a:ext cx="4742543" cy="2679537"/>
          </a:xfrm>
          <a:prstGeom prst="rect">
            <a:avLst/>
          </a:prstGeom>
        </p:spPr>
      </p:pic>
      <p:sp>
        <p:nvSpPr>
          <p:cNvPr id="3" name="Rectangle 2"/>
          <p:cNvSpPr/>
          <p:nvPr/>
        </p:nvSpPr>
        <p:spPr>
          <a:xfrm>
            <a:off x="4541728" y="5767920"/>
            <a:ext cx="3392082" cy="707886"/>
          </a:xfrm>
          <a:prstGeom prst="rect">
            <a:avLst/>
          </a:prstGeom>
        </p:spPr>
        <p:txBody>
          <a:bodyPr wrap="none">
            <a:spAutoFit/>
          </a:bodyPr>
          <a:lstStyle/>
          <a:p>
            <a:r>
              <a:rPr lang="fr-CA" sz="2000" dirty="0">
                <a:latin typeface="Raleway" panose="020B0503030101060003"/>
                <a:hlinkClick r:id="rId7"/>
              </a:rPr>
              <a:t>https://youtu.be/qJqEolPl_8k</a:t>
            </a:r>
            <a:endParaRPr lang="fr-CA" sz="2000" dirty="0">
              <a:latin typeface="Raleway" panose="020B0503030101060003"/>
            </a:endParaRPr>
          </a:p>
          <a:p>
            <a:endParaRPr lang="fr-CA" sz="2000" dirty="0">
              <a:latin typeface="Raleway" panose="020B0503030101060003"/>
            </a:endParaRPr>
          </a:p>
        </p:txBody>
      </p:sp>
    </p:spTree>
    <p:extLst>
      <p:ext uri="{BB962C8B-B14F-4D97-AF65-F5344CB8AC3E}">
        <p14:creationId xmlns:p14="http://schemas.microsoft.com/office/powerpoint/2010/main" val="1087404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63324A7-378A-594A-BE52-F2FCA0D2A0EB}"/>
              </a:ext>
            </a:extLst>
          </p:cNvPr>
          <p:cNvSpPr>
            <a:spLocks noGrp="1"/>
          </p:cNvSpPr>
          <p:nvPr>
            <p:ph type="sldNum" sz="quarter" idx="12"/>
            <p:custDataLst>
              <p:tags r:id="rId1"/>
            </p:custDataLst>
          </p:nvPr>
        </p:nvSpPr>
        <p:spPr/>
        <p:txBody>
          <a:bodyPr/>
          <a:lstStyle/>
          <a:p>
            <a:fld id="{C145B74D-6A0D-CF46-9BFB-933D6D9953E9}" type="slidenum">
              <a:rPr lang="en-US" smtClean="0"/>
              <a:t>9</a:t>
            </a:fld>
            <a:endParaRPr lang="en-US" dirty="0"/>
          </a:p>
        </p:txBody>
      </p:sp>
      <p:sp>
        <p:nvSpPr>
          <p:cNvPr id="9" name="Titre 5"/>
          <p:cNvSpPr>
            <a:spLocks noGrp="1"/>
          </p:cNvSpPr>
          <p:nvPr>
            <p:ph type="title"/>
            <p:custDataLst>
              <p:tags r:id="rId2"/>
            </p:custDataLst>
          </p:nvPr>
        </p:nvSpPr>
        <p:spPr>
          <a:xfrm>
            <a:off x="995282" y="359058"/>
            <a:ext cx="10515600" cy="1325563"/>
          </a:xfrm>
        </p:spPr>
        <p:txBody>
          <a:bodyPr/>
          <a:lstStyle/>
          <a:p>
            <a:r>
              <a:rPr lang="fr-CA" b="1" dirty="0">
                <a:latin typeface="Raleway" panose="020B0503030101060003" pitchFamily="34" charset="77"/>
              </a:rPr>
              <a:t>L’effet parapluie</a:t>
            </a:r>
          </a:p>
        </p:txBody>
      </p:sp>
      <p:sp>
        <p:nvSpPr>
          <p:cNvPr id="6" name="Forme libre 5">
            <a:extLst>
              <a:ext uri="{FF2B5EF4-FFF2-40B4-BE49-F238E27FC236}">
                <a16:creationId xmlns:a16="http://schemas.microsoft.com/office/drawing/2014/main" id="{B4A9B33E-FF30-3545-AEF7-B78BC0BE92C4}"/>
              </a:ext>
            </a:extLst>
          </p:cNvPr>
          <p:cNvSpPr/>
          <p:nvPr>
            <p:custDataLst>
              <p:tags r:id="rId3"/>
            </p:custDataLst>
          </p:nvPr>
        </p:nvSpPr>
        <p:spPr>
          <a:xfrm>
            <a:off x="5134614" y="0"/>
            <a:ext cx="3098206" cy="6168044"/>
          </a:xfrm>
          <a:custGeom>
            <a:avLst/>
            <a:gdLst>
              <a:gd name="connsiteX0" fmla="*/ 958615 w 3098206"/>
              <a:gd name="connsiteY0" fmla="*/ 0 h 6168044"/>
              <a:gd name="connsiteX1" fmla="*/ 3086673 w 3098206"/>
              <a:gd name="connsiteY1" fmla="*/ 756458 h 6168044"/>
              <a:gd name="connsiteX2" fmla="*/ 127342 w 3098206"/>
              <a:gd name="connsiteY2" fmla="*/ 2809702 h 6168044"/>
              <a:gd name="connsiteX3" fmla="*/ 817299 w 3098206"/>
              <a:gd name="connsiteY3" fmla="*/ 6168044 h 6168044"/>
            </a:gdLst>
            <a:ahLst/>
            <a:cxnLst>
              <a:cxn ang="0">
                <a:pos x="connsiteX0" y="connsiteY0"/>
              </a:cxn>
              <a:cxn ang="0">
                <a:pos x="connsiteX1" y="connsiteY1"/>
              </a:cxn>
              <a:cxn ang="0">
                <a:pos x="connsiteX2" y="connsiteY2"/>
              </a:cxn>
              <a:cxn ang="0">
                <a:pos x="connsiteX3" y="connsiteY3"/>
              </a:cxn>
            </a:cxnLst>
            <a:rect l="l" t="t" r="r" b="b"/>
            <a:pathLst>
              <a:path w="3098206" h="6168044">
                <a:moveTo>
                  <a:pt x="958615" y="0"/>
                </a:moveTo>
                <a:cubicBezTo>
                  <a:pt x="2091916" y="144087"/>
                  <a:pt x="3225218" y="288174"/>
                  <a:pt x="3086673" y="756458"/>
                </a:cubicBezTo>
                <a:cubicBezTo>
                  <a:pt x="2948128" y="1224742"/>
                  <a:pt x="505571" y="1907771"/>
                  <a:pt x="127342" y="2809702"/>
                </a:cubicBezTo>
                <a:cubicBezTo>
                  <a:pt x="-250887" y="3711633"/>
                  <a:pt x="283206" y="4939838"/>
                  <a:pt x="817299" y="6168044"/>
                </a:cubicBezTo>
              </a:path>
            </a:pathLst>
          </a:custGeom>
          <a:noFill/>
          <a:ln w="19050">
            <a:solidFill>
              <a:srgbClr val="86C4A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1" name="Rectangle à coins arrondis 3">
            <a:extLst>
              <a:ext uri="{FF2B5EF4-FFF2-40B4-BE49-F238E27FC236}">
                <a16:creationId xmlns:a16="http://schemas.microsoft.com/office/drawing/2014/main" id="{ED91617B-5D7E-CD4B-AD5E-8EF9E1609938}"/>
              </a:ext>
            </a:extLst>
          </p:cNvPr>
          <p:cNvSpPr/>
          <p:nvPr>
            <p:custDataLst>
              <p:tags r:id="rId4"/>
            </p:custDataLst>
          </p:nvPr>
        </p:nvSpPr>
        <p:spPr>
          <a:xfrm>
            <a:off x="723628" y="1926812"/>
            <a:ext cx="3103880" cy="3499410"/>
          </a:xfrm>
          <a:prstGeom prst="roundRect">
            <a:avLst/>
          </a:prstGeom>
          <a:solidFill>
            <a:srgbClr val="86C4A7"/>
          </a:solidFill>
          <a:ln>
            <a:solidFill>
              <a:srgbClr val="86C4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2400" b="1" dirty="0">
              <a:solidFill>
                <a:schemeClr val="bg1"/>
              </a:solidFill>
              <a:latin typeface="Raleway" panose="020B0003030101060003" pitchFamily="34" charset="0"/>
            </a:endParaRPr>
          </a:p>
          <a:p>
            <a:pPr algn="ctr"/>
            <a:endParaRPr lang="fr-CA" sz="3200" b="1" dirty="0">
              <a:solidFill>
                <a:schemeClr val="bg1"/>
              </a:solidFill>
              <a:latin typeface="Raleway" panose="020B0003030101060003" pitchFamily="34" charset="0"/>
            </a:endParaRPr>
          </a:p>
          <a:p>
            <a:pPr algn="ctr"/>
            <a:endParaRPr lang="fr-CA" sz="2400" b="1" dirty="0">
              <a:solidFill>
                <a:schemeClr val="bg1"/>
              </a:solidFill>
              <a:latin typeface="Raleway" panose="020B0003030101060003" pitchFamily="34" charset="0"/>
            </a:endParaRPr>
          </a:p>
          <a:p>
            <a:pPr algn="ctr"/>
            <a:endParaRPr lang="fr-CA" sz="2400" b="1" dirty="0">
              <a:solidFill>
                <a:schemeClr val="bg1"/>
              </a:solidFill>
              <a:latin typeface="Raleway" panose="020B0003030101060003" pitchFamily="34" charset="0"/>
            </a:endParaRPr>
          </a:p>
          <a:p>
            <a:pPr algn="ctr"/>
            <a:endParaRPr lang="fr-CA" sz="2400" b="1" dirty="0">
              <a:solidFill>
                <a:schemeClr val="bg1"/>
              </a:solidFill>
              <a:latin typeface="Raleway" panose="020B0003030101060003" pitchFamily="34" charset="0"/>
            </a:endParaRPr>
          </a:p>
          <a:p>
            <a:pPr algn="ctr"/>
            <a:endParaRPr lang="fr-CA" sz="2400" b="1" dirty="0">
              <a:solidFill>
                <a:schemeClr val="bg1"/>
              </a:solidFill>
              <a:latin typeface="Raleway" panose="020B0003030101060003" pitchFamily="34" charset="0"/>
            </a:endParaRPr>
          </a:p>
          <a:p>
            <a:pPr algn="ctr"/>
            <a:endParaRPr lang="fr-CA" sz="2400" b="1" dirty="0">
              <a:solidFill>
                <a:schemeClr val="bg1"/>
              </a:solidFill>
              <a:latin typeface="Raleway" panose="020B0003030101060003" pitchFamily="34" charset="0"/>
            </a:endParaRPr>
          </a:p>
          <a:p>
            <a:pPr algn="ctr"/>
            <a:endParaRPr lang="fr-CA" sz="2400" b="1" dirty="0">
              <a:solidFill>
                <a:schemeClr val="bg1"/>
              </a:solidFill>
              <a:latin typeface="Raleway" panose="020B0003030101060003" pitchFamily="34" charset="0"/>
            </a:endParaRPr>
          </a:p>
          <a:p>
            <a:pPr algn="ctr"/>
            <a:endParaRPr lang="fr-CA" sz="2400" b="1" dirty="0">
              <a:solidFill>
                <a:schemeClr val="bg1"/>
              </a:solidFill>
              <a:latin typeface="Raleway" panose="020B0003030101060003" pitchFamily="34" charset="0"/>
            </a:endParaRPr>
          </a:p>
        </p:txBody>
      </p:sp>
      <p:sp>
        <p:nvSpPr>
          <p:cNvPr id="3" name="ZoneTexte 2">
            <a:extLst>
              <a:ext uri="{FF2B5EF4-FFF2-40B4-BE49-F238E27FC236}">
                <a16:creationId xmlns:a16="http://schemas.microsoft.com/office/drawing/2014/main" id="{230524F8-225B-784C-9D37-00951EF61072}"/>
              </a:ext>
            </a:extLst>
          </p:cNvPr>
          <p:cNvSpPr txBox="1"/>
          <p:nvPr>
            <p:custDataLst>
              <p:tags r:id="rId5"/>
            </p:custDataLst>
          </p:nvPr>
        </p:nvSpPr>
        <p:spPr>
          <a:xfrm>
            <a:off x="880909" y="2707020"/>
            <a:ext cx="2789318" cy="2092881"/>
          </a:xfrm>
          <a:prstGeom prst="rect">
            <a:avLst/>
          </a:prstGeom>
          <a:noFill/>
        </p:spPr>
        <p:txBody>
          <a:bodyPr wrap="square" rtlCol="0">
            <a:spAutoFit/>
          </a:bodyPr>
          <a:lstStyle/>
          <a:p>
            <a:pPr algn="ctr"/>
            <a:r>
              <a:rPr lang="fr-FR" sz="2600" b="1" dirty="0">
                <a:solidFill>
                  <a:schemeClr val="bg1"/>
                </a:solidFill>
                <a:latin typeface="Raleway" panose="020B0503030101060003" pitchFamily="34" charset="77"/>
              </a:rPr>
              <a:t>Faire sa place dans un groupe est une étape importante de l’adolescence.</a:t>
            </a:r>
            <a:endParaRPr lang="fr-FR" sz="2600" b="1" u="sng" dirty="0">
              <a:solidFill>
                <a:schemeClr val="bg1"/>
              </a:solidFill>
              <a:latin typeface="Raleway" panose="020B0503030101060003" pitchFamily="34" charset="77"/>
            </a:endParaRPr>
          </a:p>
        </p:txBody>
      </p:sp>
      <p:sp>
        <p:nvSpPr>
          <p:cNvPr id="10" name="Rectangle 9">
            <a:extLst>
              <a:ext uri="{FF2B5EF4-FFF2-40B4-BE49-F238E27FC236}">
                <a16:creationId xmlns:a16="http://schemas.microsoft.com/office/drawing/2014/main" id="{8E8D26AD-3494-4527-8A93-8CD830A0640D}"/>
              </a:ext>
            </a:extLst>
          </p:cNvPr>
          <p:cNvSpPr/>
          <p:nvPr>
            <p:custDataLst>
              <p:tags r:id="rId6"/>
            </p:custDataLst>
          </p:nvPr>
        </p:nvSpPr>
        <p:spPr>
          <a:xfrm>
            <a:off x="4127427" y="1684621"/>
            <a:ext cx="7840655" cy="4034535"/>
          </a:xfrm>
          <a:prstGeom prst="rect">
            <a:avLst/>
          </a:prstGeom>
          <a:solidFill>
            <a:schemeClr val="bg1"/>
          </a:solidFill>
          <a:ln w="28575">
            <a:solidFill>
              <a:srgbClr val="2F5C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400" i="1" dirty="0">
                <a:solidFill>
                  <a:schemeClr val="tx1"/>
                </a:solidFill>
                <a:latin typeface="Raleway" panose="020B0003030101060003" pitchFamily="34" charset="0"/>
              </a:rPr>
              <a:t>Les </a:t>
            </a:r>
            <a:r>
              <a:rPr lang="fr-CA" sz="2400" b="1" i="1" dirty="0">
                <a:solidFill>
                  <a:schemeClr val="tx1"/>
                </a:solidFill>
                <a:latin typeface="Raleway" panose="020B0003030101060003" pitchFamily="34" charset="0"/>
              </a:rPr>
              <a:t>liens d’amitié </a:t>
            </a:r>
            <a:r>
              <a:rPr lang="fr-CA" sz="2400" i="1" dirty="0">
                <a:solidFill>
                  <a:schemeClr val="tx1"/>
                </a:solidFill>
                <a:latin typeface="Raleway" panose="020B0003030101060003" pitchFamily="34" charset="0"/>
              </a:rPr>
              <a:t>jouent un </a:t>
            </a:r>
            <a:r>
              <a:rPr lang="fr-CA" sz="2400" b="1" i="1" dirty="0">
                <a:solidFill>
                  <a:schemeClr val="tx1"/>
                </a:solidFill>
                <a:latin typeface="Raleway" panose="020B0003030101060003" pitchFamily="34" charset="0"/>
              </a:rPr>
              <a:t>rôle important </a:t>
            </a:r>
            <a:r>
              <a:rPr lang="fr-CA" sz="2400" i="1" dirty="0">
                <a:solidFill>
                  <a:schemeClr val="tx1"/>
                </a:solidFill>
                <a:latin typeface="Raleway" panose="020B0003030101060003" pitchFamily="34" charset="0"/>
              </a:rPr>
              <a:t>sur ta </a:t>
            </a:r>
            <a:r>
              <a:rPr lang="fr-CA" sz="2400" b="1" i="1" dirty="0">
                <a:solidFill>
                  <a:schemeClr val="tx1"/>
                </a:solidFill>
                <a:latin typeface="Raleway" panose="020B0003030101060003" pitchFamily="34" charset="0"/>
              </a:rPr>
              <a:t>capacité à t’adapter </a:t>
            </a:r>
            <a:r>
              <a:rPr lang="fr-CA" sz="2400" i="1" dirty="0">
                <a:solidFill>
                  <a:schemeClr val="tx1"/>
                </a:solidFill>
                <a:latin typeface="Raleway" panose="020B0003030101060003" pitchFamily="34" charset="0"/>
              </a:rPr>
              <a:t>aux </a:t>
            </a:r>
            <a:r>
              <a:rPr lang="fr-CA" sz="2400" b="1" i="1" dirty="0">
                <a:solidFill>
                  <a:schemeClr val="tx1"/>
                </a:solidFill>
                <a:latin typeface="Raleway" panose="020B0003030101060003" pitchFamily="34" charset="0"/>
              </a:rPr>
              <a:t>nombreux défis </a:t>
            </a:r>
            <a:r>
              <a:rPr lang="fr-CA" sz="2400" i="1" dirty="0">
                <a:solidFill>
                  <a:schemeClr val="tx1"/>
                </a:solidFill>
                <a:latin typeface="Raleway" panose="020B0003030101060003" pitchFamily="34" charset="0"/>
              </a:rPr>
              <a:t>auxquels tu dois faire face à l’adolescence.</a:t>
            </a:r>
          </a:p>
          <a:p>
            <a:pPr algn="ctr"/>
            <a:br>
              <a:rPr lang="fr-CA" sz="2400" i="1" dirty="0">
                <a:solidFill>
                  <a:schemeClr val="tx1"/>
                </a:solidFill>
                <a:latin typeface="Raleway" panose="020B0003030101060003" pitchFamily="34" charset="0"/>
              </a:rPr>
            </a:br>
            <a:r>
              <a:rPr lang="fr-CA" sz="2400" i="1" dirty="0">
                <a:solidFill>
                  <a:schemeClr val="tx1"/>
                </a:solidFill>
                <a:latin typeface="Raleway" panose="020B0003030101060003" pitchFamily="34" charset="0"/>
              </a:rPr>
              <a:t>Ces liens sont une </a:t>
            </a:r>
            <a:r>
              <a:rPr lang="fr-CA" sz="2400" b="1" i="1" dirty="0">
                <a:solidFill>
                  <a:schemeClr val="tx1"/>
                </a:solidFill>
                <a:latin typeface="Raleway" panose="020B0003030101060003" pitchFamily="34" charset="0"/>
              </a:rPr>
              <a:t>source précieuse de soutien</a:t>
            </a:r>
            <a:r>
              <a:rPr lang="fr-CA" sz="2400" i="1" dirty="0">
                <a:solidFill>
                  <a:schemeClr val="tx1"/>
                </a:solidFill>
                <a:latin typeface="Raleway" panose="020B0003030101060003" pitchFamily="34" charset="0"/>
              </a:rPr>
              <a:t>, de </a:t>
            </a:r>
            <a:r>
              <a:rPr lang="fr-CA" sz="2400" b="1" i="1" dirty="0">
                <a:solidFill>
                  <a:schemeClr val="tx1"/>
                </a:solidFill>
                <a:latin typeface="Raleway" panose="020B0003030101060003" pitchFamily="34" charset="0"/>
              </a:rPr>
              <a:t>sécurité</a:t>
            </a:r>
            <a:r>
              <a:rPr lang="fr-CA" sz="2400" i="1" dirty="0">
                <a:solidFill>
                  <a:schemeClr val="tx1"/>
                </a:solidFill>
                <a:latin typeface="Raleway" panose="020B0003030101060003" pitchFamily="34" charset="0"/>
              </a:rPr>
              <a:t> et de </a:t>
            </a:r>
            <a:r>
              <a:rPr lang="fr-CA" sz="2400" b="1" i="1" dirty="0">
                <a:solidFill>
                  <a:schemeClr val="tx1"/>
                </a:solidFill>
                <a:latin typeface="Raleway" panose="020B0003030101060003" pitchFamily="34" charset="0"/>
              </a:rPr>
              <a:t>bien-être</a:t>
            </a:r>
            <a:r>
              <a:rPr lang="fr-CA" sz="2400" i="1" dirty="0">
                <a:solidFill>
                  <a:schemeClr val="tx1"/>
                </a:solidFill>
                <a:latin typeface="Raleway" panose="020B0003030101060003" pitchFamily="34" charset="0"/>
              </a:rPr>
              <a:t> à travers ces changements.</a:t>
            </a:r>
            <a:endParaRPr lang="fr-CA" sz="800" i="1" dirty="0">
              <a:solidFill>
                <a:schemeClr val="tx1"/>
              </a:solidFill>
              <a:latin typeface="Raleway" panose="020B0003030101060003" pitchFamily="34" charset="0"/>
            </a:endParaRPr>
          </a:p>
          <a:p>
            <a:pPr algn="ctr"/>
            <a:br>
              <a:rPr lang="fr-CA" sz="2400" i="1" dirty="0">
                <a:solidFill>
                  <a:schemeClr val="tx1"/>
                </a:solidFill>
                <a:latin typeface="Raleway" panose="020B0003030101060003" pitchFamily="34" charset="0"/>
              </a:rPr>
            </a:br>
            <a:r>
              <a:rPr lang="fr-CA" sz="2400" i="1" dirty="0">
                <a:solidFill>
                  <a:schemeClr val="tx1"/>
                </a:solidFill>
                <a:latin typeface="Raleway" panose="020B0003030101060003" pitchFamily="34" charset="0"/>
              </a:rPr>
              <a:t>Avoir des amies ou des amis permet de te sentir plus </a:t>
            </a:r>
            <a:r>
              <a:rPr lang="fr-CA" sz="2400" b="1" i="1" dirty="0">
                <a:solidFill>
                  <a:schemeClr val="tx1"/>
                </a:solidFill>
                <a:latin typeface="Raleway" panose="020B0003030101060003" pitchFamily="34" charset="0"/>
              </a:rPr>
              <a:t>brave</a:t>
            </a:r>
            <a:r>
              <a:rPr lang="fr-CA" sz="2400" i="1" dirty="0">
                <a:solidFill>
                  <a:schemeClr val="tx1"/>
                </a:solidFill>
                <a:latin typeface="Raleway" panose="020B0003030101060003" pitchFamily="34" charset="0"/>
              </a:rPr>
              <a:t>, </a:t>
            </a:r>
            <a:r>
              <a:rPr lang="fr-CA" sz="2400" b="1" i="1" dirty="0">
                <a:solidFill>
                  <a:schemeClr val="tx1"/>
                </a:solidFill>
                <a:latin typeface="Raleway" panose="020B0003030101060003" pitchFamily="34" charset="0"/>
              </a:rPr>
              <a:t>optimiste</a:t>
            </a:r>
            <a:r>
              <a:rPr lang="fr-CA" sz="2400" i="1" dirty="0">
                <a:solidFill>
                  <a:schemeClr val="tx1"/>
                </a:solidFill>
                <a:latin typeface="Raleway" panose="020B0003030101060003" pitchFamily="34" charset="0"/>
              </a:rPr>
              <a:t> et </a:t>
            </a:r>
            <a:r>
              <a:rPr lang="fr-CA" sz="2400" b="1" i="1" dirty="0">
                <a:solidFill>
                  <a:schemeClr val="tx1"/>
                </a:solidFill>
                <a:latin typeface="Raleway" panose="020B0003030101060003" pitchFamily="34" charset="0"/>
              </a:rPr>
              <a:t>bien dans ta peau</a:t>
            </a:r>
            <a:r>
              <a:rPr lang="fr-CA" sz="2400" i="1" dirty="0">
                <a:solidFill>
                  <a:schemeClr val="tx1"/>
                </a:solidFill>
                <a:latin typeface="Raleway" panose="020B0003030101060003" pitchFamily="34" charset="0"/>
              </a:rPr>
              <a:t>. </a:t>
            </a:r>
          </a:p>
        </p:txBody>
      </p:sp>
      <p:pic>
        <p:nvPicPr>
          <p:cNvPr id="12" name="Graphique 3" descr="Groupe">
            <a:extLst>
              <a:ext uri="{FF2B5EF4-FFF2-40B4-BE49-F238E27FC236}">
                <a16:creationId xmlns:a16="http://schemas.microsoft.com/office/drawing/2014/main" id="{5AA39306-2954-4A97-9FBF-C94D0B5EE8FE}"/>
              </a:ext>
            </a:extLst>
          </p:cNvPr>
          <p:cNvPicPr>
            <a:picLocks noChangeAspect="1"/>
          </p:cNvPicPr>
          <p:nvPr>
            <p:custDataLst>
              <p:tags r:id="rId7"/>
            </p:custDataLst>
          </p:nvPr>
        </p:nvPicPr>
        <p:blipFill>
          <a:blip r:embed="rId10">
            <a:extLst>
              <a:ext uri="{96DAC541-7B7A-43D3-8B79-37D633B846F1}">
                <asvg:svgBlip xmlns:asvg="http://schemas.microsoft.com/office/drawing/2016/SVG/main" r:embed="rId11"/>
              </a:ext>
            </a:extLst>
          </a:blip>
          <a:stretch>
            <a:fillRect/>
          </a:stretch>
        </p:blipFill>
        <p:spPr>
          <a:xfrm>
            <a:off x="10583765" y="359058"/>
            <a:ext cx="1540069" cy="1540069"/>
          </a:xfrm>
          <a:prstGeom prst="rect">
            <a:avLst/>
          </a:prstGeom>
        </p:spPr>
      </p:pic>
      <p:pic>
        <p:nvPicPr>
          <p:cNvPr id="8" name="Graphique 14" descr="Signe du pouce levé ">
            <a:extLst>
              <a:ext uri="{FF2B5EF4-FFF2-40B4-BE49-F238E27FC236}">
                <a16:creationId xmlns:a16="http://schemas.microsoft.com/office/drawing/2014/main" id="{C46157C9-4A05-4FD4-A55C-84EEA7130C94}"/>
              </a:ext>
            </a:extLst>
          </p:cNvPr>
          <p:cNvPicPr>
            <a:picLocks noChangeAspect="1"/>
          </p:cNvPicPr>
          <p:nvPr>
            <p:custDataLst>
              <p:tags r:id="rId8"/>
            </p:custDataLst>
          </p:nvPr>
        </p:nvPicPr>
        <p:blipFill>
          <a:blip r:embed="rId12">
            <a:extLst>
              <a:ext uri="{96DAC541-7B7A-43D3-8B79-37D633B846F1}">
                <asvg:svgBlip xmlns:asvg="http://schemas.microsoft.com/office/drawing/2016/SVG/main" r:embed="rId13"/>
              </a:ext>
            </a:extLst>
          </a:blip>
          <a:stretch>
            <a:fillRect/>
          </a:stretch>
        </p:blipFill>
        <p:spPr>
          <a:xfrm>
            <a:off x="382330" y="1586479"/>
            <a:ext cx="914400" cy="914400"/>
          </a:xfrm>
          <a:prstGeom prst="rect">
            <a:avLst/>
          </a:prstGeom>
        </p:spPr>
      </p:pic>
    </p:spTree>
    <p:extLst>
      <p:ext uri="{BB962C8B-B14F-4D97-AF65-F5344CB8AC3E}">
        <p14:creationId xmlns:p14="http://schemas.microsoft.com/office/powerpoint/2010/main" val="914770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7"/>
</p:tagLst>
</file>

<file path=ppt/tags/tag100.xml><?xml version="1.0" encoding="utf-8"?>
<p:tagLst xmlns:a="http://schemas.openxmlformats.org/drawingml/2006/main" xmlns:r="http://schemas.openxmlformats.org/officeDocument/2006/relationships" xmlns:p="http://schemas.openxmlformats.org/presentationml/2006/main">
  <p:tag name="NUM" val="2"/>
</p:tagLst>
</file>

<file path=ppt/tags/tag101.xml><?xml version="1.0" encoding="utf-8"?>
<p:tagLst xmlns:a="http://schemas.openxmlformats.org/drawingml/2006/main" xmlns:r="http://schemas.openxmlformats.org/officeDocument/2006/relationships" xmlns:p="http://schemas.openxmlformats.org/presentationml/2006/main">
  <p:tag name="NUM" val="3"/>
</p:tagLst>
</file>

<file path=ppt/tags/tag102.xml><?xml version="1.0" encoding="utf-8"?>
<p:tagLst xmlns:a="http://schemas.openxmlformats.org/drawingml/2006/main" xmlns:r="http://schemas.openxmlformats.org/officeDocument/2006/relationships" xmlns:p="http://schemas.openxmlformats.org/presentationml/2006/main">
  <p:tag name="NUM" val="1"/>
</p:tagLst>
</file>

<file path=ppt/tags/tag103.xml><?xml version="1.0" encoding="utf-8"?>
<p:tagLst xmlns:a="http://schemas.openxmlformats.org/drawingml/2006/main" xmlns:r="http://schemas.openxmlformats.org/officeDocument/2006/relationships" xmlns:p="http://schemas.openxmlformats.org/presentationml/2006/main">
  <p:tag name="NUM" val="2"/>
</p:tagLst>
</file>

<file path=ppt/tags/tag104.xml><?xml version="1.0" encoding="utf-8"?>
<p:tagLst xmlns:a="http://schemas.openxmlformats.org/drawingml/2006/main" xmlns:r="http://schemas.openxmlformats.org/officeDocument/2006/relationships" xmlns:p="http://schemas.openxmlformats.org/presentationml/2006/main">
  <p:tag name="NUM" val="3"/>
</p:tagLst>
</file>

<file path=ppt/tags/tag105.xml><?xml version="1.0" encoding="utf-8"?>
<p:tagLst xmlns:a="http://schemas.openxmlformats.org/drawingml/2006/main" xmlns:r="http://schemas.openxmlformats.org/officeDocument/2006/relationships" xmlns:p="http://schemas.openxmlformats.org/presentationml/2006/main">
  <p:tag name="NUM" val="1"/>
</p:tagLst>
</file>

<file path=ppt/tags/tag106.xml><?xml version="1.0" encoding="utf-8"?>
<p:tagLst xmlns:a="http://schemas.openxmlformats.org/drawingml/2006/main" xmlns:r="http://schemas.openxmlformats.org/officeDocument/2006/relationships" xmlns:p="http://schemas.openxmlformats.org/presentationml/2006/main">
  <p:tag name="NUM" val="2"/>
</p:tagLst>
</file>

<file path=ppt/tags/tag107.xml><?xml version="1.0" encoding="utf-8"?>
<p:tagLst xmlns:a="http://schemas.openxmlformats.org/drawingml/2006/main" xmlns:r="http://schemas.openxmlformats.org/officeDocument/2006/relationships" xmlns:p="http://schemas.openxmlformats.org/presentationml/2006/main">
  <p:tag name="NUM" val="3"/>
</p:tagLst>
</file>

<file path=ppt/tags/tag108.xml><?xml version="1.0" encoding="utf-8"?>
<p:tagLst xmlns:a="http://schemas.openxmlformats.org/drawingml/2006/main" xmlns:r="http://schemas.openxmlformats.org/officeDocument/2006/relationships" xmlns:p="http://schemas.openxmlformats.org/presentationml/2006/main">
  <p:tag name="NUM" val="4"/>
</p:tagLst>
</file>

<file path=ppt/tags/tag109.xml><?xml version="1.0" encoding="utf-8"?>
<p:tagLst xmlns:a="http://schemas.openxmlformats.org/drawingml/2006/main" xmlns:r="http://schemas.openxmlformats.org/officeDocument/2006/relationships" xmlns:p="http://schemas.openxmlformats.org/presentationml/2006/main">
  <p:tag name="NUM" val="5"/>
</p:tagLst>
</file>

<file path=ppt/tags/tag11.xml><?xml version="1.0" encoding="utf-8"?>
<p:tagLst xmlns:a="http://schemas.openxmlformats.org/drawingml/2006/main" xmlns:r="http://schemas.openxmlformats.org/officeDocument/2006/relationships" xmlns:p="http://schemas.openxmlformats.org/presentationml/2006/main">
  <p:tag name="NUM" val="8"/>
</p:tagLst>
</file>

<file path=ppt/tags/tag110.xml><?xml version="1.0" encoding="utf-8"?>
<p:tagLst xmlns:a="http://schemas.openxmlformats.org/drawingml/2006/main" xmlns:r="http://schemas.openxmlformats.org/officeDocument/2006/relationships" xmlns:p="http://schemas.openxmlformats.org/presentationml/2006/main">
  <p:tag name="NUM" val="6"/>
</p:tagLst>
</file>

<file path=ppt/tags/tag111.xml><?xml version="1.0" encoding="utf-8"?>
<p:tagLst xmlns:a="http://schemas.openxmlformats.org/drawingml/2006/main" xmlns:r="http://schemas.openxmlformats.org/officeDocument/2006/relationships" xmlns:p="http://schemas.openxmlformats.org/presentationml/2006/main">
  <p:tag name="NUM" val="1"/>
</p:tagLst>
</file>

<file path=ppt/tags/tag112.xml><?xml version="1.0" encoding="utf-8"?>
<p:tagLst xmlns:a="http://schemas.openxmlformats.org/drawingml/2006/main" xmlns:r="http://schemas.openxmlformats.org/officeDocument/2006/relationships" xmlns:p="http://schemas.openxmlformats.org/presentationml/2006/main">
  <p:tag name="NUM" val="2"/>
</p:tagLst>
</file>

<file path=ppt/tags/tag113.xml><?xml version="1.0" encoding="utf-8"?>
<p:tagLst xmlns:a="http://schemas.openxmlformats.org/drawingml/2006/main" xmlns:r="http://schemas.openxmlformats.org/officeDocument/2006/relationships" xmlns:p="http://schemas.openxmlformats.org/presentationml/2006/main">
  <p:tag name="NUM" val="3"/>
</p:tagLst>
</file>

<file path=ppt/tags/tag114.xml><?xml version="1.0" encoding="utf-8"?>
<p:tagLst xmlns:a="http://schemas.openxmlformats.org/drawingml/2006/main" xmlns:r="http://schemas.openxmlformats.org/officeDocument/2006/relationships" xmlns:p="http://schemas.openxmlformats.org/presentationml/2006/main">
  <p:tag name="NUM" val="4"/>
</p:tagLst>
</file>

<file path=ppt/tags/tag115.xml><?xml version="1.0" encoding="utf-8"?>
<p:tagLst xmlns:a="http://schemas.openxmlformats.org/drawingml/2006/main" xmlns:r="http://schemas.openxmlformats.org/officeDocument/2006/relationships" xmlns:p="http://schemas.openxmlformats.org/presentationml/2006/main">
  <p:tag name="NUM" val="5"/>
</p:tagLst>
</file>

<file path=ppt/tags/tag116.xml><?xml version="1.0" encoding="utf-8"?>
<p:tagLst xmlns:a="http://schemas.openxmlformats.org/drawingml/2006/main" xmlns:r="http://schemas.openxmlformats.org/officeDocument/2006/relationships" xmlns:p="http://schemas.openxmlformats.org/presentationml/2006/main">
  <p:tag name="NUM" val="6"/>
</p:tagLst>
</file>

<file path=ppt/tags/tag12.xml><?xml version="1.0" encoding="utf-8"?>
<p:tagLst xmlns:a="http://schemas.openxmlformats.org/drawingml/2006/main" xmlns:r="http://schemas.openxmlformats.org/officeDocument/2006/relationships" xmlns:p="http://schemas.openxmlformats.org/presentationml/2006/main">
  <p:tag name="NUM" val="1"/>
</p:tagLst>
</file>

<file path=ppt/tags/tag13.xml><?xml version="1.0" encoding="utf-8"?>
<p:tagLst xmlns:a="http://schemas.openxmlformats.org/drawingml/2006/main" xmlns:r="http://schemas.openxmlformats.org/officeDocument/2006/relationships" xmlns:p="http://schemas.openxmlformats.org/presentationml/2006/main">
  <p:tag name="NUM" val="2"/>
</p:tagLst>
</file>

<file path=ppt/tags/tag14.xml><?xml version="1.0" encoding="utf-8"?>
<p:tagLst xmlns:a="http://schemas.openxmlformats.org/drawingml/2006/main" xmlns:r="http://schemas.openxmlformats.org/officeDocument/2006/relationships" xmlns:p="http://schemas.openxmlformats.org/presentationml/2006/main">
  <p:tag name="NUM" val="3"/>
</p:tagLst>
</file>

<file path=ppt/tags/tag15.xml><?xml version="1.0" encoding="utf-8"?>
<p:tagLst xmlns:a="http://schemas.openxmlformats.org/drawingml/2006/main" xmlns:r="http://schemas.openxmlformats.org/officeDocument/2006/relationships" xmlns:p="http://schemas.openxmlformats.org/presentationml/2006/main">
  <p:tag name="NUM" val="4"/>
</p:tagLst>
</file>

<file path=ppt/tags/tag16.xml><?xml version="1.0" encoding="utf-8"?>
<p:tagLst xmlns:a="http://schemas.openxmlformats.org/drawingml/2006/main" xmlns:r="http://schemas.openxmlformats.org/officeDocument/2006/relationships" xmlns:p="http://schemas.openxmlformats.org/presentationml/2006/main">
  <p:tag name="NUM" val="5"/>
</p:tagLst>
</file>

<file path=ppt/tags/tag17.xml><?xml version="1.0" encoding="utf-8"?>
<p:tagLst xmlns:a="http://schemas.openxmlformats.org/drawingml/2006/main" xmlns:r="http://schemas.openxmlformats.org/officeDocument/2006/relationships" xmlns:p="http://schemas.openxmlformats.org/presentationml/2006/main">
  <p:tag name="NUM" val="6"/>
</p:tagLst>
</file>

<file path=ppt/tags/tag18.xml><?xml version="1.0" encoding="utf-8"?>
<p:tagLst xmlns:a="http://schemas.openxmlformats.org/drawingml/2006/main" xmlns:r="http://schemas.openxmlformats.org/officeDocument/2006/relationships" xmlns:p="http://schemas.openxmlformats.org/presentationml/2006/main">
  <p:tag name="NUM" val="1"/>
</p:tagLst>
</file>

<file path=ppt/tags/tag19.xml><?xml version="1.0" encoding="utf-8"?>
<p:tagLst xmlns:a="http://schemas.openxmlformats.org/drawingml/2006/main" xmlns:r="http://schemas.openxmlformats.org/officeDocument/2006/relationships" xmlns:p="http://schemas.openxmlformats.org/presentationml/2006/main">
  <p:tag name="NUM" val="2"/>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3"/>
</p:tagLst>
</file>

<file path=ppt/tags/tag21.xml><?xml version="1.0" encoding="utf-8"?>
<p:tagLst xmlns:a="http://schemas.openxmlformats.org/drawingml/2006/main" xmlns:r="http://schemas.openxmlformats.org/officeDocument/2006/relationships" xmlns:p="http://schemas.openxmlformats.org/presentationml/2006/main">
  <p:tag name="NUM" val="4"/>
</p:tagLst>
</file>

<file path=ppt/tags/tag22.xml><?xml version="1.0" encoding="utf-8"?>
<p:tagLst xmlns:a="http://schemas.openxmlformats.org/drawingml/2006/main" xmlns:r="http://schemas.openxmlformats.org/officeDocument/2006/relationships" xmlns:p="http://schemas.openxmlformats.org/presentationml/2006/main">
  <p:tag name="NUM" val="5"/>
</p:tagLst>
</file>

<file path=ppt/tags/tag23.xml><?xml version="1.0" encoding="utf-8"?>
<p:tagLst xmlns:a="http://schemas.openxmlformats.org/drawingml/2006/main" xmlns:r="http://schemas.openxmlformats.org/officeDocument/2006/relationships" xmlns:p="http://schemas.openxmlformats.org/presentationml/2006/main">
  <p:tag name="NUM" val="1"/>
</p:tagLst>
</file>

<file path=ppt/tags/tag24.xml><?xml version="1.0" encoding="utf-8"?>
<p:tagLst xmlns:a="http://schemas.openxmlformats.org/drawingml/2006/main" xmlns:r="http://schemas.openxmlformats.org/officeDocument/2006/relationships" xmlns:p="http://schemas.openxmlformats.org/presentationml/2006/main">
  <p:tag name="NUM" val="2"/>
</p:tagLst>
</file>

<file path=ppt/tags/tag25.xml><?xml version="1.0" encoding="utf-8"?>
<p:tagLst xmlns:a="http://schemas.openxmlformats.org/drawingml/2006/main" xmlns:r="http://schemas.openxmlformats.org/officeDocument/2006/relationships" xmlns:p="http://schemas.openxmlformats.org/presentationml/2006/main">
  <p:tag name="NUM" val="3"/>
</p:tagLst>
</file>

<file path=ppt/tags/tag26.xml><?xml version="1.0" encoding="utf-8"?>
<p:tagLst xmlns:a="http://schemas.openxmlformats.org/drawingml/2006/main" xmlns:r="http://schemas.openxmlformats.org/officeDocument/2006/relationships" xmlns:p="http://schemas.openxmlformats.org/presentationml/2006/main">
  <p:tag name="NUM" val="4"/>
</p:tagLst>
</file>

<file path=ppt/tags/tag27.xml><?xml version="1.0" encoding="utf-8"?>
<p:tagLst xmlns:a="http://schemas.openxmlformats.org/drawingml/2006/main" xmlns:r="http://schemas.openxmlformats.org/officeDocument/2006/relationships" xmlns:p="http://schemas.openxmlformats.org/presentationml/2006/main">
  <p:tag name="NUM" val="5"/>
</p:tagLst>
</file>

<file path=ppt/tags/tag28.xml><?xml version="1.0" encoding="utf-8"?>
<p:tagLst xmlns:a="http://schemas.openxmlformats.org/drawingml/2006/main" xmlns:r="http://schemas.openxmlformats.org/officeDocument/2006/relationships" xmlns:p="http://schemas.openxmlformats.org/presentationml/2006/main">
  <p:tag name="NUM" val="6"/>
</p:tagLst>
</file>

<file path=ppt/tags/tag29.xml><?xml version="1.0" encoding="utf-8"?>
<p:tagLst xmlns:a="http://schemas.openxmlformats.org/drawingml/2006/main" xmlns:r="http://schemas.openxmlformats.org/officeDocument/2006/relationships" xmlns:p="http://schemas.openxmlformats.org/presentationml/2006/main">
  <p:tag name="NUM" val="1"/>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30.xml><?xml version="1.0" encoding="utf-8"?>
<p:tagLst xmlns:a="http://schemas.openxmlformats.org/drawingml/2006/main" xmlns:r="http://schemas.openxmlformats.org/officeDocument/2006/relationships" xmlns:p="http://schemas.openxmlformats.org/presentationml/2006/main">
  <p:tag name="NUM" val="2"/>
</p:tagLst>
</file>

<file path=ppt/tags/tag31.xml><?xml version="1.0" encoding="utf-8"?>
<p:tagLst xmlns:a="http://schemas.openxmlformats.org/drawingml/2006/main" xmlns:r="http://schemas.openxmlformats.org/officeDocument/2006/relationships" xmlns:p="http://schemas.openxmlformats.org/presentationml/2006/main">
  <p:tag name="NUM" val="3"/>
</p:tagLst>
</file>

<file path=ppt/tags/tag32.xml><?xml version="1.0" encoding="utf-8"?>
<p:tagLst xmlns:a="http://schemas.openxmlformats.org/drawingml/2006/main" xmlns:r="http://schemas.openxmlformats.org/officeDocument/2006/relationships" xmlns:p="http://schemas.openxmlformats.org/presentationml/2006/main">
  <p:tag name="NUM" val="4"/>
</p:tagLst>
</file>

<file path=ppt/tags/tag33.xml><?xml version="1.0" encoding="utf-8"?>
<p:tagLst xmlns:a="http://schemas.openxmlformats.org/drawingml/2006/main" xmlns:r="http://schemas.openxmlformats.org/officeDocument/2006/relationships" xmlns:p="http://schemas.openxmlformats.org/presentationml/2006/main">
  <p:tag name="NUM" val="5"/>
</p:tagLst>
</file>

<file path=ppt/tags/tag34.xml><?xml version="1.0" encoding="utf-8"?>
<p:tagLst xmlns:a="http://schemas.openxmlformats.org/drawingml/2006/main" xmlns:r="http://schemas.openxmlformats.org/officeDocument/2006/relationships" xmlns:p="http://schemas.openxmlformats.org/presentationml/2006/main">
  <p:tag name="NUM" val="1"/>
</p:tagLst>
</file>

<file path=ppt/tags/tag35.xml><?xml version="1.0" encoding="utf-8"?>
<p:tagLst xmlns:a="http://schemas.openxmlformats.org/drawingml/2006/main" xmlns:r="http://schemas.openxmlformats.org/officeDocument/2006/relationships" xmlns:p="http://schemas.openxmlformats.org/presentationml/2006/main">
  <p:tag name="NUM" val="2"/>
</p:tagLst>
</file>

<file path=ppt/tags/tag36.xml><?xml version="1.0" encoding="utf-8"?>
<p:tagLst xmlns:a="http://schemas.openxmlformats.org/drawingml/2006/main" xmlns:r="http://schemas.openxmlformats.org/officeDocument/2006/relationships" xmlns:p="http://schemas.openxmlformats.org/presentationml/2006/main">
  <p:tag name="NUM" val="3"/>
</p:tagLst>
</file>

<file path=ppt/tags/tag37.xml><?xml version="1.0" encoding="utf-8"?>
<p:tagLst xmlns:a="http://schemas.openxmlformats.org/drawingml/2006/main" xmlns:r="http://schemas.openxmlformats.org/officeDocument/2006/relationships" xmlns:p="http://schemas.openxmlformats.org/presentationml/2006/main">
  <p:tag name="NUM" val="1"/>
</p:tagLst>
</file>

<file path=ppt/tags/tag38.xml><?xml version="1.0" encoding="utf-8"?>
<p:tagLst xmlns:a="http://schemas.openxmlformats.org/drawingml/2006/main" xmlns:r="http://schemas.openxmlformats.org/officeDocument/2006/relationships" xmlns:p="http://schemas.openxmlformats.org/presentationml/2006/main">
  <p:tag name="NUM" val="2"/>
</p:tagLst>
</file>

<file path=ppt/tags/tag39.xml><?xml version="1.0" encoding="utf-8"?>
<p:tagLst xmlns:a="http://schemas.openxmlformats.org/drawingml/2006/main" xmlns:r="http://schemas.openxmlformats.org/officeDocument/2006/relationships" xmlns:p="http://schemas.openxmlformats.org/presentationml/2006/main">
  <p:tag name="NUM" val="3"/>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40.xml><?xml version="1.0" encoding="utf-8"?>
<p:tagLst xmlns:a="http://schemas.openxmlformats.org/drawingml/2006/main" xmlns:r="http://schemas.openxmlformats.org/officeDocument/2006/relationships" xmlns:p="http://schemas.openxmlformats.org/presentationml/2006/main">
  <p:tag name="NUM" val="4"/>
</p:tagLst>
</file>

<file path=ppt/tags/tag41.xml><?xml version="1.0" encoding="utf-8"?>
<p:tagLst xmlns:a="http://schemas.openxmlformats.org/drawingml/2006/main" xmlns:r="http://schemas.openxmlformats.org/officeDocument/2006/relationships" xmlns:p="http://schemas.openxmlformats.org/presentationml/2006/main">
  <p:tag name="NUM" val="5"/>
</p:tagLst>
</file>

<file path=ppt/tags/tag42.xml><?xml version="1.0" encoding="utf-8"?>
<p:tagLst xmlns:a="http://schemas.openxmlformats.org/drawingml/2006/main" xmlns:r="http://schemas.openxmlformats.org/officeDocument/2006/relationships" xmlns:p="http://schemas.openxmlformats.org/presentationml/2006/main">
  <p:tag name="NUM" val="6"/>
</p:tagLst>
</file>

<file path=ppt/tags/tag43.xml><?xml version="1.0" encoding="utf-8"?>
<p:tagLst xmlns:a="http://schemas.openxmlformats.org/drawingml/2006/main" xmlns:r="http://schemas.openxmlformats.org/officeDocument/2006/relationships" xmlns:p="http://schemas.openxmlformats.org/presentationml/2006/main">
  <p:tag name="NUM" val="7"/>
</p:tagLst>
</file>

<file path=ppt/tags/tag44.xml><?xml version="1.0" encoding="utf-8"?>
<p:tagLst xmlns:a="http://schemas.openxmlformats.org/drawingml/2006/main" xmlns:r="http://schemas.openxmlformats.org/officeDocument/2006/relationships" xmlns:p="http://schemas.openxmlformats.org/presentationml/2006/main">
  <p:tag name="NUM" val="8"/>
</p:tagLst>
</file>

<file path=ppt/tags/tag45.xml><?xml version="1.0" encoding="utf-8"?>
<p:tagLst xmlns:a="http://schemas.openxmlformats.org/drawingml/2006/main" xmlns:r="http://schemas.openxmlformats.org/officeDocument/2006/relationships" xmlns:p="http://schemas.openxmlformats.org/presentationml/2006/main">
  <p:tag name="NUM" val="1"/>
</p:tagLst>
</file>

<file path=ppt/tags/tag46.xml><?xml version="1.0" encoding="utf-8"?>
<p:tagLst xmlns:a="http://schemas.openxmlformats.org/drawingml/2006/main" xmlns:r="http://schemas.openxmlformats.org/officeDocument/2006/relationships" xmlns:p="http://schemas.openxmlformats.org/presentationml/2006/main">
  <p:tag name="NUM" val="2"/>
</p:tagLst>
</file>

<file path=ppt/tags/tag47.xml><?xml version="1.0" encoding="utf-8"?>
<p:tagLst xmlns:a="http://schemas.openxmlformats.org/drawingml/2006/main" xmlns:r="http://schemas.openxmlformats.org/officeDocument/2006/relationships" xmlns:p="http://schemas.openxmlformats.org/presentationml/2006/main">
  <p:tag name="NUM" val="3"/>
</p:tagLst>
</file>

<file path=ppt/tags/tag48.xml><?xml version="1.0" encoding="utf-8"?>
<p:tagLst xmlns:a="http://schemas.openxmlformats.org/drawingml/2006/main" xmlns:r="http://schemas.openxmlformats.org/officeDocument/2006/relationships" xmlns:p="http://schemas.openxmlformats.org/presentationml/2006/main">
  <p:tag name="NUM" val="4"/>
</p:tagLst>
</file>

<file path=ppt/tags/tag49.xml><?xml version="1.0" encoding="utf-8"?>
<p:tagLst xmlns:a="http://schemas.openxmlformats.org/drawingml/2006/main" xmlns:r="http://schemas.openxmlformats.org/officeDocument/2006/relationships" xmlns:p="http://schemas.openxmlformats.org/presentationml/2006/main">
  <p:tag name="NUM" val="5"/>
</p:tagLst>
</file>

<file path=ppt/tags/tag5.xml><?xml version="1.0" encoding="utf-8"?>
<p:tagLst xmlns:a="http://schemas.openxmlformats.org/drawingml/2006/main" xmlns:r="http://schemas.openxmlformats.org/officeDocument/2006/relationships" xmlns:p="http://schemas.openxmlformats.org/presentationml/2006/main">
  <p:tag name="NUM" val="2"/>
</p:tagLst>
</file>

<file path=ppt/tags/tag50.xml><?xml version="1.0" encoding="utf-8"?>
<p:tagLst xmlns:a="http://schemas.openxmlformats.org/drawingml/2006/main" xmlns:r="http://schemas.openxmlformats.org/officeDocument/2006/relationships" xmlns:p="http://schemas.openxmlformats.org/presentationml/2006/main">
  <p:tag name="NUM" val="6"/>
</p:tagLst>
</file>

<file path=ppt/tags/tag51.xml><?xml version="1.0" encoding="utf-8"?>
<p:tagLst xmlns:a="http://schemas.openxmlformats.org/drawingml/2006/main" xmlns:r="http://schemas.openxmlformats.org/officeDocument/2006/relationships" xmlns:p="http://schemas.openxmlformats.org/presentationml/2006/main">
  <p:tag name="NUM" val="7"/>
</p:tagLst>
</file>

<file path=ppt/tags/tag52.xml><?xml version="1.0" encoding="utf-8"?>
<p:tagLst xmlns:a="http://schemas.openxmlformats.org/drawingml/2006/main" xmlns:r="http://schemas.openxmlformats.org/officeDocument/2006/relationships" xmlns:p="http://schemas.openxmlformats.org/presentationml/2006/main">
  <p:tag name="NUM" val="8"/>
</p:tagLst>
</file>

<file path=ppt/tags/tag53.xml><?xml version="1.0" encoding="utf-8"?>
<p:tagLst xmlns:a="http://schemas.openxmlformats.org/drawingml/2006/main" xmlns:r="http://schemas.openxmlformats.org/officeDocument/2006/relationships" xmlns:p="http://schemas.openxmlformats.org/presentationml/2006/main">
  <p:tag name="NUM" val="3"/>
</p:tagLst>
</file>

<file path=ppt/tags/tag54.xml><?xml version="1.0" encoding="utf-8"?>
<p:tagLst xmlns:a="http://schemas.openxmlformats.org/drawingml/2006/main" xmlns:r="http://schemas.openxmlformats.org/officeDocument/2006/relationships" xmlns:p="http://schemas.openxmlformats.org/presentationml/2006/main">
  <p:tag name="NUM" val="1"/>
</p:tagLst>
</file>

<file path=ppt/tags/tag55.xml><?xml version="1.0" encoding="utf-8"?>
<p:tagLst xmlns:a="http://schemas.openxmlformats.org/drawingml/2006/main" xmlns:r="http://schemas.openxmlformats.org/officeDocument/2006/relationships" xmlns:p="http://schemas.openxmlformats.org/presentationml/2006/main">
  <p:tag name="NUM" val="2"/>
</p:tagLst>
</file>

<file path=ppt/tags/tag56.xml><?xml version="1.0" encoding="utf-8"?>
<p:tagLst xmlns:a="http://schemas.openxmlformats.org/drawingml/2006/main" xmlns:r="http://schemas.openxmlformats.org/officeDocument/2006/relationships" xmlns:p="http://schemas.openxmlformats.org/presentationml/2006/main">
  <p:tag name="NUM" val="4"/>
</p:tagLst>
</file>

<file path=ppt/tags/tag57.xml><?xml version="1.0" encoding="utf-8"?>
<p:tagLst xmlns:a="http://schemas.openxmlformats.org/drawingml/2006/main" xmlns:r="http://schemas.openxmlformats.org/officeDocument/2006/relationships" xmlns:p="http://schemas.openxmlformats.org/presentationml/2006/main">
  <p:tag name="NUM" val="5"/>
</p:tagLst>
</file>

<file path=ppt/tags/tag58.xml><?xml version="1.0" encoding="utf-8"?>
<p:tagLst xmlns:a="http://schemas.openxmlformats.org/drawingml/2006/main" xmlns:r="http://schemas.openxmlformats.org/officeDocument/2006/relationships" xmlns:p="http://schemas.openxmlformats.org/presentationml/2006/main">
  <p:tag name="NUM" val="6"/>
</p:tagLst>
</file>

<file path=ppt/tags/tag59.xml><?xml version="1.0" encoding="utf-8"?>
<p:tagLst xmlns:a="http://schemas.openxmlformats.org/drawingml/2006/main" xmlns:r="http://schemas.openxmlformats.org/officeDocument/2006/relationships" xmlns:p="http://schemas.openxmlformats.org/presentationml/2006/main">
  <p:tag name="NUM" val="8"/>
</p:tagLst>
</file>

<file path=ppt/tags/tag6.xml><?xml version="1.0" encoding="utf-8"?>
<p:tagLst xmlns:a="http://schemas.openxmlformats.org/drawingml/2006/main" xmlns:r="http://schemas.openxmlformats.org/officeDocument/2006/relationships" xmlns:p="http://schemas.openxmlformats.org/presentationml/2006/main">
  <p:tag name="NUM" val="3"/>
</p:tagLst>
</file>

<file path=ppt/tags/tag60.xml><?xml version="1.0" encoding="utf-8"?>
<p:tagLst xmlns:a="http://schemas.openxmlformats.org/drawingml/2006/main" xmlns:r="http://schemas.openxmlformats.org/officeDocument/2006/relationships" xmlns:p="http://schemas.openxmlformats.org/presentationml/2006/main">
  <p:tag name="NUM" val="1"/>
</p:tagLst>
</file>

<file path=ppt/tags/tag61.xml><?xml version="1.0" encoding="utf-8"?>
<p:tagLst xmlns:a="http://schemas.openxmlformats.org/drawingml/2006/main" xmlns:r="http://schemas.openxmlformats.org/officeDocument/2006/relationships" xmlns:p="http://schemas.openxmlformats.org/presentationml/2006/main">
  <p:tag name="NUM" val="2"/>
</p:tagLst>
</file>

<file path=ppt/tags/tag62.xml><?xml version="1.0" encoding="utf-8"?>
<p:tagLst xmlns:a="http://schemas.openxmlformats.org/drawingml/2006/main" xmlns:r="http://schemas.openxmlformats.org/officeDocument/2006/relationships" xmlns:p="http://schemas.openxmlformats.org/presentationml/2006/main">
  <p:tag name="NUM" val="3"/>
</p:tagLst>
</file>

<file path=ppt/tags/tag63.xml><?xml version="1.0" encoding="utf-8"?>
<p:tagLst xmlns:a="http://schemas.openxmlformats.org/drawingml/2006/main" xmlns:r="http://schemas.openxmlformats.org/officeDocument/2006/relationships" xmlns:p="http://schemas.openxmlformats.org/presentationml/2006/main">
  <p:tag name="NUM" val="4"/>
</p:tagLst>
</file>

<file path=ppt/tags/tag64.xml><?xml version="1.0" encoding="utf-8"?>
<p:tagLst xmlns:a="http://schemas.openxmlformats.org/drawingml/2006/main" xmlns:r="http://schemas.openxmlformats.org/officeDocument/2006/relationships" xmlns:p="http://schemas.openxmlformats.org/presentationml/2006/main">
  <p:tag name="NUM" val="5"/>
</p:tagLst>
</file>

<file path=ppt/tags/tag65.xml><?xml version="1.0" encoding="utf-8"?>
<p:tagLst xmlns:a="http://schemas.openxmlformats.org/drawingml/2006/main" xmlns:r="http://schemas.openxmlformats.org/officeDocument/2006/relationships" xmlns:p="http://schemas.openxmlformats.org/presentationml/2006/main">
  <p:tag name="NUM" val="6"/>
</p:tagLst>
</file>

<file path=ppt/tags/tag66.xml><?xml version="1.0" encoding="utf-8"?>
<p:tagLst xmlns:a="http://schemas.openxmlformats.org/drawingml/2006/main" xmlns:r="http://schemas.openxmlformats.org/officeDocument/2006/relationships" xmlns:p="http://schemas.openxmlformats.org/presentationml/2006/main">
  <p:tag name="NUM" val="7"/>
</p:tagLst>
</file>

<file path=ppt/tags/tag67.xml><?xml version="1.0" encoding="utf-8"?>
<p:tagLst xmlns:a="http://schemas.openxmlformats.org/drawingml/2006/main" xmlns:r="http://schemas.openxmlformats.org/officeDocument/2006/relationships" xmlns:p="http://schemas.openxmlformats.org/presentationml/2006/main">
  <p:tag name="NUM" val="8"/>
</p:tagLst>
</file>

<file path=ppt/tags/tag68.xml><?xml version="1.0" encoding="utf-8"?>
<p:tagLst xmlns:a="http://schemas.openxmlformats.org/drawingml/2006/main" xmlns:r="http://schemas.openxmlformats.org/officeDocument/2006/relationships" xmlns:p="http://schemas.openxmlformats.org/presentationml/2006/main">
  <p:tag name="NUM" val="6"/>
</p:tagLst>
</file>

<file path=ppt/tags/tag69.xml><?xml version="1.0" encoding="utf-8"?>
<p:tagLst xmlns:a="http://schemas.openxmlformats.org/drawingml/2006/main" xmlns:r="http://schemas.openxmlformats.org/officeDocument/2006/relationships" xmlns:p="http://schemas.openxmlformats.org/presentationml/2006/main">
  <p:tag name="NUM" val="1"/>
</p:tagLst>
</file>

<file path=ppt/tags/tag7.xml><?xml version="1.0" encoding="utf-8"?>
<p:tagLst xmlns:a="http://schemas.openxmlformats.org/drawingml/2006/main" xmlns:r="http://schemas.openxmlformats.org/officeDocument/2006/relationships" xmlns:p="http://schemas.openxmlformats.org/presentationml/2006/main">
  <p:tag name="NUM" val="4"/>
</p:tagLst>
</file>

<file path=ppt/tags/tag70.xml><?xml version="1.0" encoding="utf-8"?>
<p:tagLst xmlns:a="http://schemas.openxmlformats.org/drawingml/2006/main" xmlns:r="http://schemas.openxmlformats.org/officeDocument/2006/relationships" xmlns:p="http://schemas.openxmlformats.org/presentationml/2006/main">
  <p:tag name="NUM" val="3"/>
</p:tagLst>
</file>

<file path=ppt/tags/tag71.xml><?xml version="1.0" encoding="utf-8"?>
<p:tagLst xmlns:a="http://schemas.openxmlformats.org/drawingml/2006/main" xmlns:r="http://schemas.openxmlformats.org/officeDocument/2006/relationships" xmlns:p="http://schemas.openxmlformats.org/presentationml/2006/main">
  <p:tag name="NUM" val="4"/>
</p:tagLst>
</file>

<file path=ppt/tags/tag72.xml><?xml version="1.0" encoding="utf-8"?>
<p:tagLst xmlns:a="http://schemas.openxmlformats.org/drawingml/2006/main" xmlns:r="http://schemas.openxmlformats.org/officeDocument/2006/relationships" xmlns:p="http://schemas.openxmlformats.org/presentationml/2006/main">
  <p:tag name="NUM" val="5"/>
</p:tagLst>
</file>

<file path=ppt/tags/tag73.xml><?xml version="1.0" encoding="utf-8"?>
<p:tagLst xmlns:a="http://schemas.openxmlformats.org/drawingml/2006/main" xmlns:r="http://schemas.openxmlformats.org/officeDocument/2006/relationships" xmlns:p="http://schemas.openxmlformats.org/presentationml/2006/main">
  <p:tag name="NUM" val="4"/>
</p:tagLst>
</file>

<file path=ppt/tags/tag74.xml><?xml version="1.0" encoding="utf-8"?>
<p:tagLst xmlns:a="http://schemas.openxmlformats.org/drawingml/2006/main" xmlns:r="http://schemas.openxmlformats.org/officeDocument/2006/relationships" xmlns:p="http://schemas.openxmlformats.org/presentationml/2006/main">
  <p:tag name="NUM" val="6"/>
</p:tagLst>
</file>

<file path=ppt/tags/tag75.xml><?xml version="1.0" encoding="utf-8"?>
<p:tagLst xmlns:a="http://schemas.openxmlformats.org/drawingml/2006/main" xmlns:r="http://schemas.openxmlformats.org/officeDocument/2006/relationships" xmlns:p="http://schemas.openxmlformats.org/presentationml/2006/main">
  <p:tag name="NUM" val="1"/>
</p:tagLst>
</file>

<file path=ppt/tags/tag76.xml><?xml version="1.0" encoding="utf-8"?>
<p:tagLst xmlns:a="http://schemas.openxmlformats.org/drawingml/2006/main" xmlns:r="http://schemas.openxmlformats.org/officeDocument/2006/relationships" xmlns:p="http://schemas.openxmlformats.org/presentationml/2006/main">
  <p:tag name="NUM" val="2"/>
</p:tagLst>
</file>

<file path=ppt/tags/tag77.xml><?xml version="1.0" encoding="utf-8"?>
<p:tagLst xmlns:a="http://schemas.openxmlformats.org/drawingml/2006/main" xmlns:r="http://schemas.openxmlformats.org/officeDocument/2006/relationships" xmlns:p="http://schemas.openxmlformats.org/presentationml/2006/main">
  <p:tag name="NUM" val="3"/>
</p:tagLst>
</file>

<file path=ppt/tags/tag78.xml><?xml version="1.0" encoding="utf-8"?>
<p:tagLst xmlns:a="http://schemas.openxmlformats.org/drawingml/2006/main" xmlns:r="http://schemas.openxmlformats.org/officeDocument/2006/relationships" xmlns:p="http://schemas.openxmlformats.org/presentationml/2006/main">
  <p:tag name="NUM" val="4"/>
</p:tagLst>
</file>

<file path=ppt/tags/tag79.xml><?xml version="1.0" encoding="utf-8"?>
<p:tagLst xmlns:a="http://schemas.openxmlformats.org/drawingml/2006/main" xmlns:r="http://schemas.openxmlformats.org/officeDocument/2006/relationships" xmlns:p="http://schemas.openxmlformats.org/presentationml/2006/main">
  <p:tag name="NUM" val="5"/>
</p:tagLst>
</file>

<file path=ppt/tags/tag8.xml><?xml version="1.0" encoding="utf-8"?>
<p:tagLst xmlns:a="http://schemas.openxmlformats.org/drawingml/2006/main" xmlns:r="http://schemas.openxmlformats.org/officeDocument/2006/relationships" xmlns:p="http://schemas.openxmlformats.org/presentationml/2006/main">
  <p:tag name="NUM" val="5"/>
</p:tagLst>
</file>

<file path=ppt/tags/tag80.xml><?xml version="1.0" encoding="utf-8"?>
<p:tagLst xmlns:a="http://schemas.openxmlformats.org/drawingml/2006/main" xmlns:r="http://schemas.openxmlformats.org/officeDocument/2006/relationships" xmlns:p="http://schemas.openxmlformats.org/presentationml/2006/main">
  <p:tag name="NUM" val="6"/>
</p:tagLst>
</file>

<file path=ppt/tags/tag81.xml><?xml version="1.0" encoding="utf-8"?>
<p:tagLst xmlns:a="http://schemas.openxmlformats.org/drawingml/2006/main" xmlns:r="http://schemas.openxmlformats.org/officeDocument/2006/relationships" xmlns:p="http://schemas.openxmlformats.org/presentationml/2006/main">
  <p:tag name="NUM" val="1"/>
</p:tagLst>
</file>

<file path=ppt/tags/tag82.xml><?xml version="1.0" encoding="utf-8"?>
<p:tagLst xmlns:a="http://schemas.openxmlformats.org/drawingml/2006/main" xmlns:r="http://schemas.openxmlformats.org/officeDocument/2006/relationships" xmlns:p="http://schemas.openxmlformats.org/presentationml/2006/main">
  <p:tag name="NUM" val="2"/>
</p:tagLst>
</file>

<file path=ppt/tags/tag83.xml><?xml version="1.0" encoding="utf-8"?>
<p:tagLst xmlns:a="http://schemas.openxmlformats.org/drawingml/2006/main" xmlns:r="http://schemas.openxmlformats.org/officeDocument/2006/relationships" xmlns:p="http://schemas.openxmlformats.org/presentationml/2006/main">
  <p:tag name="NUM" val="3"/>
</p:tagLst>
</file>

<file path=ppt/tags/tag84.xml><?xml version="1.0" encoding="utf-8"?>
<p:tagLst xmlns:a="http://schemas.openxmlformats.org/drawingml/2006/main" xmlns:r="http://schemas.openxmlformats.org/officeDocument/2006/relationships" xmlns:p="http://schemas.openxmlformats.org/presentationml/2006/main">
  <p:tag name="NUM" val="4"/>
</p:tagLst>
</file>

<file path=ppt/tags/tag85.xml><?xml version="1.0" encoding="utf-8"?>
<p:tagLst xmlns:a="http://schemas.openxmlformats.org/drawingml/2006/main" xmlns:r="http://schemas.openxmlformats.org/officeDocument/2006/relationships" xmlns:p="http://schemas.openxmlformats.org/presentationml/2006/main">
  <p:tag name="NUM" val="5"/>
</p:tagLst>
</file>

<file path=ppt/tags/tag86.xml><?xml version="1.0" encoding="utf-8"?>
<p:tagLst xmlns:a="http://schemas.openxmlformats.org/drawingml/2006/main" xmlns:r="http://schemas.openxmlformats.org/officeDocument/2006/relationships" xmlns:p="http://schemas.openxmlformats.org/presentationml/2006/main">
  <p:tag name="NUM" val="6"/>
</p:tagLst>
</file>

<file path=ppt/tags/tag87.xml><?xml version="1.0" encoding="utf-8"?>
<p:tagLst xmlns:a="http://schemas.openxmlformats.org/drawingml/2006/main" xmlns:r="http://schemas.openxmlformats.org/officeDocument/2006/relationships" xmlns:p="http://schemas.openxmlformats.org/presentationml/2006/main">
  <p:tag name="NUM" val="1"/>
</p:tagLst>
</file>

<file path=ppt/tags/tag88.xml><?xml version="1.0" encoding="utf-8"?>
<p:tagLst xmlns:a="http://schemas.openxmlformats.org/drawingml/2006/main" xmlns:r="http://schemas.openxmlformats.org/officeDocument/2006/relationships" xmlns:p="http://schemas.openxmlformats.org/presentationml/2006/main">
  <p:tag name="NUM" val="2"/>
</p:tagLst>
</file>

<file path=ppt/tags/tag89.xml><?xml version="1.0" encoding="utf-8"?>
<p:tagLst xmlns:a="http://schemas.openxmlformats.org/drawingml/2006/main" xmlns:r="http://schemas.openxmlformats.org/officeDocument/2006/relationships" xmlns:p="http://schemas.openxmlformats.org/presentationml/2006/main">
  <p:tag name="NUM" val="3"/>
</p:tagLst>
</file>

<file path=ppt/tags/tag9.xml><?xml version="1.0" encoding="utf-8"?>
<p:tagLst xmlns:a="http://schemas.openxmlformats.org/drawingml/2006/main" xmlns:r="http://schemas.openxmlformats.org/officeDocument/2006/relationships" xmlns:p="http://schemas.openxmlformats.org/presentationml/2006/main">
  <p:tag name="NUM" val="6"/>
</p:tagLst>
</file>

<file path=ppt/tags/tag90.xml><?xml version="1.0" encoding="utf-8"?>
<p:tagLst xmlns:a="http://schemas.openxmlformats.org/drawingml/2006/main" xmlns:r="http://schemas.openxmlformats.org/officeDocument/2006/relationships" xmlns:p="http://schemas.openxmlformats.org/presentationml/2006/main">
  <p:tag name="NUM" val="4"/>
</p:tagLst>
</file>

<file path=ppt/tags/tag91.xml><?xml version="1.0" encoding="utf-8"?>
<p:tagLst xmlns:a="http://schemas.openxmlformats.org/drawingml/2006/main" xmlns:r="http://schemas.openxmlformats.org/officeDocument/2006/relationships" xmlns:p="http://schemas.openxmlformats.org/presentationml/2006/main">
  <p:tag name="NUM" val="5"/>
</p:tagLst>
</file>

<file path=ppt/tags/tag92.xml><?xml version="1.0" encoding="utf-8"?>
<p:tagLst xmlns:a="http://schemas.openxmlformats.org/drawingml/2006/main" xmlns:r="http://schemas.openxmlformats.org/officeDocument/2006/relationships" xmlns:p="http://schemas.openxmlformats.org/presentationml/2006/main">
  <p:tag name="NUM" val="6"/>
</p:tagLst>
</file>

<file path=ppt/tags/tag93.xml><?xml version="1.0" encoding="utf-8"?>
<p:tagLst xmlns:a="http://schemas.openxmlformats.org/drawingml/2006/main" xmlns:r="http://schemas.openxmlformats.org/officeDocument/2006/relationships" xmlns:p="http://schemas.openxmlformats.org/presentationml/2006/main">
  <p:tag name="NUM" val="1"/>
</p:tagLst>
</file>

<file path=ppt/tags/tag94.xml><?xml version="1.0" encoding="utf-8"?>
<p:tagLst xmlns:a="http://schemas.openxmlformats.org/drawingml/2006/main" xmlns:r="http://schemas.openxmlformats.org/officeDocument/2006/relationships" xmlns:p="http://schemas.openxmlformats.org/presentationml/2006/main">
  <p:tag name="NUM" val="2"/>
</p:tagLst>
</file>

<file path=ppt/tags/tag95.xml><?xml version="1.0" encoding="utf-8"?>
<p:tagLst xmlns:a="http://schemas.openxmlformats.org/drawingml/2006/main" xmlns:r="http://schemas.openxmlformats.org/officeDocument/2006/relationships" xmlns:p="http://schemas.openxmlformats.org/presentationml/2006/main">
  <p:tag name="NUM" val="3"/>
</p:tagLst>
</file>

<file path=ppt/tags/tag96.xml><?xml version="1.0" encoding="utf-8"?>
<p:tagLst xmlns:a="http://schemas.openxmlformats.org/drawingml/2006/main" xmlns:r="http://schemas.openxmlformats.org/officeDocument/2006/relationships" xmlns:p="http://schemas.openxmlformats.org/presentationml/2006/main">
  <p:tag name="NUM" val="4"/>
</p:tagLst>
</file>

<file path=ppt/tags/tag97.xml><?xml version="1.0" encoding="utf-8"?>
<p:tagLst xmlns:a="http://schemas.openxmlformats.org/drawingml/2006/main" xmlns:r="http://schemas.openxmlformats.org/officeDocument/2006/relationships" xmlns:p="http://schemas.openxmlformats.org/presentationml/2006/main">
  <p:tag name="NUM" val="5"/>
</p:tagLst>
</file>

<file path=ppt/tags/tag98.xml><?xml version="1.0" encoding="utf-8"?>
<p:tagLst xmlns:a="http://schemas.openxmlformats.org/drawingml/2006/main" xmlns:r="http://schemas.openxmlformats.org/officeDocument/2006/relationships" xmlns:p="http://schemas.openxmlformats.org/presentationml/2006/main">
  <p:tag name="NUM" val="6"/>
</p:tagLst>
</file>

<file path=ppt/tags/tag99.xml><?xml version="1.0" encoding="utf-8"?>
<p:tagLst xmlns:a="http://schemas.openxmlformats.org/drawingml/2006/main" xmlns:r="http://schemas.openxmlformats.org/officeDocument/2006/relationships" xmlns:p="http://schemas.openxmlformats.org/presentationml/2006/main">
  <p:tag name="NUM"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28E59987E48D4499024123DCC5A93A1" ma:contentTypeVersion="2" ma:contentTypeDescription="Crée un document." ma:contentTypeScope="" ma:versionID="c6146efdcd2ab3e134606b0801e30142">
  <xsd:schema xmlns:xsd="http://www.w3.org/2001/XMLSchema" xmlns:xs="http://www.w3.org/2001/XMLSchema" xmlns:p="http://schemas.microsoft.com/office/2006/metadata/properties" xmlns:ns2="bfe76c16-6ff6-4f08-a51c-f085bfa779f8" targetNamespace="http://schemas.microsoft.com/office/2006/metadata/properties" ma:root="true" ma:fieldsID="67481ec06b80427100a04eb508b04fd8" ns2:_="">
    <xsd:import namespace="bfe76c16-6ff6-4f08-a51c-f085bfa779f8"/>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e76c16-6ff6-4f08-a51c-f085bfa779f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71F46D5-EF84-4BD2-92E8-CF7C01FFA821}">
  <ds:schemaRefs>
    <ds:schemaRef ds:uri="http://purl.org/dc/elements/1.1/"/>
    <ds:schemaRef ds:uri="http://schemas.microsoft.com/office/2006/metadata/properties"/>
    <ds:schemaRef ds:uri="bfe76c16-6ff6-4f08-a51c-f085bfa779f8"/>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67C5644A-0168-4EEA-ADA0-C2EEE82731D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fe76c16-6ff6-4f08-a51c-f085bfa779f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468B3AC-5868-47C3-A29D-7AA0B85404A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2246</TotalTime>
  <Words>1132</Words>
  <Application>Microsoft Office PowerPoint</Application>
  <PresentationFormat>Grand écran</PresentationFormat>
  <Paragraphs>190</Paragraphs>
  <Slides>21</Slides>
  <Notes>0</Notes>
  <HiddenSlides>0</HiddenSlides>
  <MMClips>2</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21</vt:i4>
      </vt:variant>
    </vt:vector>
  </HeadingPairs>
  <TitlesOfParts>
    <vt:vector size="27" baseType="lpstr">
      <vt:lpstr>Arial</vt:lpstr>
      <vt:lpstr>Arial Black</vt:lpstr>
      <vt:lpstr>Calibri</vt:lpstr>
      <vt:lpstr>Raleway</vt:lpstr>
      <vt:lpstr>Times New Roman</vt:lpstr>
      <vt:lpstr>Office Theme</vt:lpstr>
      <vt:lpstr>Présentation PowerPoint</vt:lpstr>
      <vt:lpstr>Présentation PowerPoint</vt:lpstr>
      <vt:lpstr>À la fin de l’atelier, tu seras en  mesure…</vt:lpstr>
      <vt:lpstr>Douze mains habiles…</vt:lpstr>
      <vt:lpstr>Douze mains habiles…</vt:lpstr>
      <vt:lpstr>Douze mains habiles…</vt:lpstr>
      <vt:lpstr>Douze mains habiles...</vt:lpstr>
      <vt:lpstr>Présentation PowerPoint</vt:lpstr>
      <vt:lpstr>L’effet parapluie</vt:lpstr>
      <vt:lpstr>L’effet parapluie</vt:lpstr>
      <vt:lpstr>L’effet parapluie  </vt:lpstr>
      <vt:lpstr>Nager en eaux troubles…</vt:lpstr>
      <vt:lpstr>Nager en eaux troubles…</vt:lpstr>
      <vt:lpstr>Quelques stratégies! </vt:lpstr>
      <vt:lpstr>Quelques stratégies! </vt:lpstr>
      <vt:lpstr>Quelques stratégies! </vt:lpstr>
      <vt:lpstr>Quelques stratégies! </vt:lpstr>
      <vt:lpstr>Quelques stratégies! </vt:lpstr>
      <vt:lpstr>Présentation PowerPoint</vt:lpstr>
      <vt:lpstr>Défi HORS-PISTE</vt:lpstr>
      <vt:lpstr>Pour plus de contenu…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Joelle Montembeault</dc:creator>
  <cp:lastModifiedBy>Marie-Christine Morin</cp:lastModifiedBy>
  <cp:revision>172</cp:revision>
  <dcterms:created xsi:type="dcterms:W3CDTF">2019-08-01T17:41:17Z</dcterms:created>
  <dcterms:modified xsi:type="dcterms:W3CDTF">2022-08-16T17:41:49Z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0x010100628E59987E48D4499024123DCC5A93A1</vt:lpwstr>
  </property>
  <property fmtid="{D5CDD505-2E9C-101B-9397-08002B2CF9AE}" pid="3" name="Order">
    <vt:r8>12646400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ies>
</file>