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346" r:id="rId5"/>
    <p:sldId id="260" r:id="rId6"/>
    <p:sldId id="267" r:id="rId7"/>
    <p:sldId id="331" r:id="rId8"/>
    <p:sldId id="258" r:id="rId9"/>
    <p:sldId id="336" r:id="rId10"/>
    <p:sldId id="314" r:id="rId11"/>
    <p:sldId id="315" r:id="rId12"/>
    <p:sldId id="338" r:id="rId13"/>
    <p:sldId id="345" r:id="rId14"/>
    <p:sldId id="344" r:id="rId15"/>
    <p:sldId id="347" r:id="rId16"/>
    <p:sldId id="322" r:id="rId17"/>
    <p:sldId id="341" r:id="rId18"/>
    <p:sldId id="342" r:id="rId19"/>
    <p:sldId id="343" r:id="rId20"/>
    <p:sldId id="348" r:id="rId21"/>
    <p:sldId id="335"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 S" initials="CS" lastIdx="2" clrIdx="0">
    <p:extLst>
      <p:ext uri="{19B8F6BF-5375-455C-9EA6-DF929625EA0E}">
        <p15:presenceInfo xmlns:p15="http://schemas.microsoft.com/office/powerpoint/2012/main" userId="7cde57f01685c5f0" providerId="Windows Live"/>
      </p:ext>
    </p:extLst>
  </p:cmAuthor>
  <p:cmAuthor id="2" name="francine" initials="FB"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4A7"/>
    <a:srgbClr val="22D393"/>
    <a:srgbClr val="2F5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p:restoredTop sz="94694"/>
  </p:normalViewPr>
  <p:slideViewPr>
    <p:cSldViewPr snapToGrid="0" snapToObjects="1">
      <p:cViewPr varScale="1">
        <p:scale>
          <a:sx n="65" d="100"/>
          <a:sy n="65"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yka Therriault" userId="18a1ee4a-5066-40d3-bbcb-0b9d84dd6a51" providerId="ADAL" clId="{4FAFE8E4-293F-4021-90D5-6B376E3FE12F}"/>
    <pc:docChg chg="custSel delSld modSld">
      <pc:chgData name="Danyka Therriault" userId="18a1ee4a-5066-40d3-bbcb-0b9d84dd6a51" providerId="ADAL" clId="{4FAFE8E4-293F-4021-90D5-6B376E3FE12F}" dt="2020-07-14T18:26:04.441" v="165" actId="1076"/>
      <pc:docMkLst>
        <pc:docMk/>
      </pc:docMkLst>
      <pc:sldChg chg="delSp modSp">
        <pc:chgData name="Danyka Therriault" userId="18a1ee4a-5066-40d3-bbcb-0b9d84dd6a51" providerId="ADAL" clId="{4FAFE8E4-293F-4021-90D5-6B376E3FE12F}" dt="2020-07-14T18:02:48.504" v="36" actId="20577"/>
        <pc:sldMkLst>
          <pc:docMk/>
          <pc:sldMk cId="3224088849" sldId="315"/>
        </pc:sldMkLst>
        <pc:spChg chg="mod">
          <ac:chgData name="Danyka Therriault" userId="18a1ee4a-5066-40d3-bbcb-0b9d84dd6a51" providerId="ADAL" clId="{4FAFE8E4-293F-4021-90D5-6B376E3FE12F}" dt="2020-07-14T18:02:48.504" v="36" actId="20577"/>
          <ac:spMkLst>
            <pc:docMk/>
            <pc:sldMk cId="3224088849" sldId="315"/>
            <ac:spMk id="6" creationId="{497E446F-6F12-4C81-A45D-4C9F115F8A7A}"/>
          </ac:spMkLst>
        </pc:spChg>
        <pc:grpChg chg="mod">
          <ac:chgData name="Danyka Therriault" userId="18a1ee4a-5066-40d3-bbcb-0b9d84dd6a51" providerId="ADAL" clId="{4FAFE8E4-293F-4021-90D5-6B376E3FE12F}" dt="2020-07-14T18:02:39.583" v="24" actId="1076"/>
          <ac:grpSpMkLst>
            <pc:docMk/>
            <pc:sldMk cId="3224088849" sldId="315"/>
            <ac:grpSpMk id="15" creationId="{F1DB565A-B77B-47F5-8143-00D8A51831D3}"/>
          </ac:grpSpMkLst>
        </pc:grpChg>
        <pc:picChg chg="del">
          <ac:chgData name="Danyka Therriault" userId="18a1ee4a-5066-40d3-bbcb-0b9d84dd6a51" providerId="ADAL" clId="{4FAFE8E4-293F-4021-90D5-6B376E3FE12F}" dt="2020-07-14T18:02:20.849" v="20" actId="478"/>
          <ac:picMkLst>
            <pc:docMk/>
            <pc:sldMk cId="3224088849" sldId="315"/>
            <ac:picMk id="2" creationId="{F735A4BE-CC50-4853-A931-E8D8061FF426}"/>
          </ac:picMkLst>
        </pc:picChg>
      </pc:sldChg>
      <pc:sldChg chg="modSp">
        <pc:chgData name="Danyka Therriault" userId="18a1ee4a-5066-40d3-bbcb-0b9d84dd6a51" providerId="ADAL" clId="{4FAFE8E4-293F-4021-90D5-6B376E3FE12F}" dt="2020-07-14T18:20:21.621" v="94" actId="20577"/>
        <pc:sldMkLst>
          <pc:docMk/>
          <pc:sldMk cId="534397475" sldId="322"/>
        </pc:sldMkLst>
        <pc:spChg chg="mod">
          <ac:chgData name="Danyka Therriault" userId="18a1ee4a-5066-40d3-bbcb-0b9d84dd6a51" providerId="ADAL" clId="{4FAFE8E4-293F-4021-90D5-6B376E3FE12F}" dt="2020-07-14T18:20:04.725" v="89" actId="1076"/>
          <ac:spMkLst>
            <pc:docMk/>
            <pc:sldMk cId="534397475" sldId="322"/>
            <ac:spMk id="10" creationId="{7AF28F58-1C1D-4A6C-AA4B-8B6DB246A1CA}"/>
          </ac:spMkLst>
        </pc:spChg>
        <pc:spChg chg="mod">
          <ac:chgData name="Danyka Therriault" userId="18a1ee4a-5066-40d3-bbcb-0b9d84dd6a51" providerId="ADAL" clId="{4FAFE8E4-293F-4021-90D5-6B376E3FE12F}" dt="2020-07-14T18:19:51.289" v="86" actId="20577"/>
          <ac:spMkLst>
            <pc:docMk/>
            <pc:sldMk cId="534397475" sldId="322"/>
            <ac:spMk id="12" creationId="{718EF964-9317-204B-98F9-AA8A19125B82}"/>
          </ac:spMkLst>
        </pc:spChg>
        <pc:spChg chg="mod">
          <ac:chgData name="Danyka Therriault" userId="18a1ee4a-5066-40d3-bbcb-0b9d84dd6a51" providerId="ADAL" clId="{4FAFE8E4-293F-4021-90D5-6B376E3FE12F}" dt="2020-07-14T18:20:21.621" v="94" actId="20577"/>
          <ac:spMkLst>
            <pc:docMk/>
            <pc:sldMk cId="534397475" sldId="322"/>
            <ac:spMk id="13" creationId="{65818D90-4318-E343-82CF-FF181D0A4DC6}"/>
          </ac:spMkLst>
        </pc:spChg>
      </pc:sldChg>
      <pc:sldChg chg="addSp modSp">
        <pc:chgData name="Danyka Therriault" userId="18a1ee4a-5066-40d3-bbcb-0b9d84dd6a51" providerId="ADAL" clId="{4FAFE8E4-293F-4021-90D5-6B376E3FE12F}" dt="2020-07-14T17:55:23.956" v="19" actId="1076"/>
        <pc:sldMkLst>
          <pc:docMk/>
          <pc:sldMk cId="310967840" sldId="331"/>
        </pc:sldMkLst>
        <pc:spChg chg="add mod">
          <ac:chgData name="Danyka Therriault" userId="18a1ee4a-5066-40d3-bbcb-0b9d84dd6a51" providerId="ADAL" clId="{4FAFE8E4-293F-4021-90D5-6B376E3FE12F}" dt="2020-07-14T17:55:23.956" v="19" actId="1076"/>
          <ac:spMkLst>
            <pc:docMk/>
            <pc:sldMk cId="310967840" sldId="331"/>
            <ac:spMk id="3" creationId="{FAC717F3-F821-4DAF-A5E6-3107B80956BE}"/>
          </ac:spMkLst>
        </pc:spChg>
        <pc:spChg chg="mod">
          <ac:chgData name="Danyka Therriault" userId="18a1ee4a-5066-40d3-bbcb-0b9d84dd6a51" providerId="ADAL" clId="{4FAFE8E4-293F-4021-90D5-6B376E3FE12F}" dt="2020-07-14T17:53:33.071" v="0" actId="20577"/>
          <ac:spMkLst>
            <pc:docMk/>
            <pc:sldMk cId="310967840" sldId="331"/>
            <ac:spMk id="14" creationId="{F95ED452-7F08-A44E-8846-15C5705F0C29}"/>
          </ac:spMkLst>
        </pc:spChg>
        <pc:spChg chg="mod">
          <ac:chgData name="Danyka Therriault" userId="18a1ee4a-5066-40d3-bbcb-0b9d84dd6a51" providerId="ADAL" clId="{4FAFE8E4-293F-4021-90D5-6B376E3FE12F}" dt="2020-07-14T17:54:03.461" v="1" actId="1076"/>
          <ac:spMkLst>
            <pc:docMk/>
            <pc:sldMk cId="310967840" sldId="331"/>
            <ac:spMk id="15" creationId="{5C5F9CC7-7CCC-4D3C-9A37-EB3159E41F6D}"/>
          </ac:spMkLst>
        </pc:spChg>
      </pc:sldChg>
      <pc:sldChg chg="modSp">
        <pc:chgData name="Danyka Therriault" userId="18a1ee4a-5066-40d3-bbcb-0b9d84dd6a51" providerId="ADAL" clId="{4FAFE8E4-293F-4021-90D5-6B376E3FE12F}" dt="2020-07-14T18:26:04.441" v="165" actId="1076"/>
        <pc:sldMkLst>
          <pc:docMk/>
          <pc:sldMk cId="2742887191" sldId="335"/>
        </pc:sldMkLst>
        <pc:spChg chg="mod">
          <ac:chgData name="Danyka Therriault" userId="18a1ee4a-5066-40d3-bbcb-0b9d84dd6a51" providerId="ADAL" clId="{4FAFE8E4-293F-4021-90D5-6B376E3FE12F}" dt="2020-07-14T18:26:04.441" v="165" actId="1076"/>
          <ac:spMkLst>
            <pc:docMk/>
            <pc:sldMk cId="2742887191" sldId="335"/>
            <ac:spMk id="5" creationId="{65C3131F-8674-884B-A69A-FA44DF503047}"/>
          </ac:spMkLst>
        </pc:spChg>
        <pc:spChg chg="mod">
          <ac:chgData name="Danyka Therriault" userId="18a1ee4a-5066-40d3-bbcb-0b9d84dd6a51" providerId="ADAL" clId="{4FAFE8E4-293F-4021-90D5-6B376E3FE12F}" dt="2020-07-14T18:26:00.010" v="164" actId="403"/>
          <ac:spMkLst>
            <pc:docMk/>
            <pc:sldMk cId="2742887191" sldId="335"/>
            <ac:spMk id="8" creationId="{00000000-0000-0000-0000-000000000000}"/>
          </ac:spMkLst>
        </pc:spChg>
        <pc:spChg chg="mod">
          <ac:chgData name="Danyka Therriault" userId="18a1ee4a-5066-40d3-bbcb-0b9d84dd6a51" providerId="ADAL" clId="{4FAFE8E4-293F-4021-90D5-6B376E3FE12F}" dt="2020-07-14T18:25:47.306" v="162" actId="20577"/>
          <ac:spMkLst>
            <pc:docMk/>
            <pc:sldMk cId="2742887191" sldId="335"/>
            <ac:spMk id="9" creationId="{00000000-0000-0000-0000-000000000000}"/>
          </ac:spMkLst>
        </pc:spChg>
      </pc:sldChg>
      <pc:sldChg chg="delSp modSp">
        <pc:chgData name="Danyka Therriault" userId="18a1ee4a-5066-40d3-bbcb-0b9d84dd6a51" providerId="ADAL" clId="{4FAFE8E4-293F-4021-90D5-6B376E3FE12F}" dt="2020-07-14T18:05:23.535" v="59" actId="1076"/>
        <pc:sldMkLst>
          <pc:docMk/>
          <pc:sldMk cId="334225400" sldId="338"/>
        </pc:sldMkLst>
        <pc:spChg chg="mod">
          <ac:chgData name="Danyka Therriault" userId="18a1ee4a-5066-40d3-bbcb-0b9d84dd6a51" providerId="ADAL" clId="{4FAFE8E4-293F-4021-90D5-6B376E3FE12F}" dt="2020-07-14T18:05:20.367" v="58" actId="1076"/>
          <ac:spMkLst>
            <pc:docMk/>
            <pc:sldMk cId="334225400" sldId="338"/>
            <ac:spMk id="3" creationId="{BDB558E9-518C-4639-9C1F-E19F5F5DB25B}"/>
          </ac:spMkLst>
        </pc:spChg>
        <pc:spChg chg="del">
          <ac:chgData name="Danyka Therriault" userId="18a1ee4a-5066-40d3-bbcb-0b9d84dd6a51" providerId="ADAL" clId="{4FAFE8E4-293F-4021-90D5-6B376E3FE12F}" dt="2020-07-14T18:03:44.289" v="42" actId="478"/>
          <ac:spMkLst>
            <pc:docMk/>
            <pc:sldMk cId="334225400" sldId="338"/>
            <ac:spMk id="4" creationId="{FB0872D1-40C9-489A-B506-70BAC7063C4E}"/>
          </ac:spMkLst>
        </pc:spChg>
        <pc:spChg chg="mod">
          <ac:chgData name="Danyka Therriault" userId="18a1ee4a-5066-40d3-bbcb-0b9d84dd6a51" providerId="ADAL" clId="{4FAFE8E4-293F-4021-90D5-6B376E3FE12F}" dt="2020-07-14T18:05:23.535" v="59" actId="1076"/>
          <ac:spMkLst>
            <pc:docMk/>
            <pc:sldMk cId="334225400" sldId="338"/>
            <ac:spMk id="10" creationId="{796CC436-0D12-40F5-BF62-7621C34909D0}"/>
          </ac:spMkLst>
        </pc:spChg>
      </pc:sldChg>
      <pc:sldChg chg="modSp">
        <pc:chgData name="Danyka Therriault" userId="18a1ee4a-5066-40d3-bbcb-0b9d84dd6a51" providerId="ADAL" clId="{4FAFE8E4-293F-4021-90D5-6B376E3FE12F}" dt="2020-07-14T18:20:53.453" v="99" actId="404"/>
        <pc:sldMkLst>
          <pc:docMk/>
          <pc:sldMk cId="598672706" sldId="341"/>
        </pc:sldMkLst>
        <pc:spChg chg="mod">
          <ac:chgData name="Danyka Therriault" userId="18a1ee4a-5066-40d3-bbcb-0b9d84dd6a51" providerId="ADAL" clId="{4FAFE8E4-293F-4021-90D5-6B376E3FE12F}" dt="2020-07-14T18:20:48.194" v="98" actId="20577"/>
          <ac:spMkLst>
            <pc:docMk/>
            <pc:sldMk cId="598672706" sldId="341"/>
            <ac:spMk id="11" creationId="{7AF28F58-1C1D-4A6C-AA4B-8B6DB246A1CA}"/>
          </ac:spMkLst>
        </pc:spChg>
        <pc:spChg chg="mod">
          <ac:chgData name="Danyka Therriault" userId="18a1ee4a-5066-40d3-bbcb-0b9d84dd6a51" providerId="ADAL" clId="{4FAFE8E4-293F-4021-90D5-6B376E3FE12F}" dt="2020-07-14T18:20:53.453" v="99" actId="404"/>
          <ac:spMkLst>
            <pc:docMk/>
            <pc:sldMk cId="598672706" sldId="341"/>
            <ac:spMk id="12" creationId="{718EF964-9317-204B-98F9-AA8A19125B82}"/>
          </ac:spMkLst>
        </pc:spChg>
      </pc:sldChg>
      <pc:sldChg chg="modSp">
        <pc:chgData name="Danyka Therriault" userId="18a1ee4a-5066-40d3-bbcb-0b9d84dd6a51" providerId="ADAL" clId="{4FAFE8E4-293F-4021-90D5-6B376E3FE12F}" dt="2020-07-14T18:25:05.515" v="161" actId="20577"/>
        <pc:sldMkLst>
          <pc:docMk/>
          <pc:sldMk cId="1333473805" sldId="342"/>
        </pc:sldMkLst>
        <pc:spChg chg="mod">
          <ac:chgData name="Danyka Therriault" userId="18a1ee4a-5066-40d3-bbcb-0b9d84dd6a51" providerId="ADAL" clId="{4FAFE8E4-293F-4021-90D5-6B376E3FE12F}" dt="2020-07-14T18:25:05.515" v="161" actId="20577"/>
          <ac:spMkLst>
            <pc:docMk/>
            <pc:sldMk cId="1333473805" sldId="342"/>
            <ac:spMk id="2" creationId="{57949830-6A93-44C2-BCB0-B85DF138C0E9}"/>
          </ac:spMkLst>
        </pc:spChg>
      </pc:sldChg>
      <pc:sldChg chg="modSp">
        <pc:chgData name="Danyka Therriault" userId="18a1ee4a-5066-40d3-bbcb-0b9d84dd6a51" providerId="ADAL" clId="{4FAFE8E4-293F-4021-90D5-6B376E3FE12F}" dt="2020-07-14T18:18:24.384" v="75" actId="6549"/>
        <pc:sldMkLst>
          <pc:docMk/>
          <pc:sldMk cId="1951061246" sldId="345"/>
        </pc:sldMkLst>
        <pc:spChg chg="mod">
          <ac:chgData name="Danyka Therriault" userId="18a1ee4a-5066-40d3-bbcb-0b9d84dd6a51" providerId="ADAL" clId="{4FAFE8E4-293F-4021-90D5-6B376E3FE12F}" dt="2020-07-14T18:18:24.384" v="75" actId="6549"/>
          <ac:spMkLst>
            <pc:docMk/>
            <pc:sldMk cId="1951061246" sldId="345"/>
            <ac:spMk id="19" creationId="{D305AA49-B33C-DD4A-9EE7-82C4078FA252}"/>
          </ac:spMkLst>
        </pc:spChg>
      </pc:sldChg>
      <pc:sldChg chg="modSp del">
        <pc:chgData name="Danyka Therriault" userId="18a1ee4a-5066-40d3-bbcb-0b9d84dd6a51" providerId="ADAL" clId="{4FAFE8E4-293F-4021-90D5-6B376E3FE12F}" dt="2020-07-14T18:18:20.793" v="74" actId="2696"/>
        <pc:sldMkLst>
          <pc:docMk/>
          <pc:sldMk cId="3796072283" sldId="346"/>
        </pc:sldMkLst>
        <pc:spChg chg="mod">
          <ac:chgData name="Danyka Therriault" userId="18a1ee4a-5066-40d3-bbcb-0b9d84dd6a51" providerId="ADAL" clId="{4FAFE8E4-293F-4021-90D5-6B376E3FE12F}" dt="2020-07-14T18:17:46.408" v="70" actId="1076"/>
          <ac:spMkLst>
            <pc:docMk/>
            <pc:sldMk cId="3796072283" sldId="346"/>
            <ac:spMk id="9" creationId="{1C2E8D38-94F4-427B-81C1-819E1A718797}"/>
          </ac:spMkLst>
        </pc:spChg>
      </pc:sldChg>
    </pc:docChg>
  </pc:docChgLst>
  <pc:docChgLst>
    <pc:chgData name="Marilou Hamelin (CISSSMC16)" userId="S::marilou.hamelin.cisssmc16_ssss.gouv.qc.ca#ext#@usherbrooke.onmicrosoft.com::d9323a20-5151-4183-8e80-21ca6c41810e" providerId="AD" clId="Web-{C0554E7D-2C46-468D-9511-D5E137BD9608}"/>
    <pc:docChg chg="addSld delSld modSld sldOrd">
      <pc:chgData name="Marilou Hamelin (CISSSMC16)" userId="S::marilou.hamelin.cisssmc16_ssss.gouv.qc.ca#ext#@usherbrooke.onmicrosoft.com::d9323a20-5151-4183-8e80-21ca6c41810e" providerId="AD" clId="Web-{C0554E7D-2C46-468D-9511-D5E137BD9608}" dt="2020-07-13T13:51:16.062" v="159" actId="20577"/>
      <pc:docMkLst>
        <pc:docMk/>
      </pc:docMkLst>
      <pc:sldChg chg="del">
        <pc:chgData name="Marilou Hamelin (CISSSMC16)" userId="S::marilou.hamelin.cisssmc16_ssss.gouv.qc.ca#ext#@usherbrooke.onmicrosoft.com::d9323a20-5151-4183-8e80-21ca6c41810e" providerId="AD" clId="Web-{C0554E7D-2C46-468D-9511-D5E137BD9608}" dt="2020-07-13T13:44:41.308" v="100"/>
        <pc:sldMkLst>
          <pc:docMk/>
          <pc:sldMk cId="3475768843" sldId="332"/>
        </pc:sldMkLst>
      </pc:sldChg>
      <pc:sldChg chg="addSp delSp modSp">
        <pc:chgData name="Marilou Hamelin (CISSSMC16)" userId="S::marilou.hamelin.cisssmc16_ssss.gouv.qc.ca#ext#@usherbrooke.onmicrosoft.com::d9323a20-5151-4183-8e80-21ca6c41810e" providerId="AD" clId="Web-{C0554E7D-2C46-468D-9511-D5E137BD9608}" dt="2020-07-13T13:43:15.213" v="99" actId="14100"/>
        <pc:sldMkLst>
          <pc:docMk/>
          <pc:sldMk cId="334225400" sldId="338"/>
        </pc:sldMkLst>
        <pc:spChg chg="del">
          <ac:chgData name="Marilou Hamelin (CISSSMC16)" userId="S::marilou.hamelin.cisssmc16_ssss.gouv.qc.ca#ext#@usherbrooke.onmicrosoft.com::d9323a20-5151-4183-8e80-21ca6c41810e" providerId="AD" clId="Web-{C0554E7D-2C46-468D-9511-D5E137BD9608}" dt="2020-07-13T13:41:22.306" v="48"/>
          <ac:spMkLst>
            <pc:docMk/>
            <pc:sldMk cId="334225400" sldId="338"/>
            <ac:spMk id="2" creationId="{EEB26F16-E371-46F0-81F5-79143200D602}"/>
          </ac:spMkLst>
        </pc:spChg>
        <pc:spChg chg="mod">
          <ac:chgData name="Marilou Hamelin (CISSSMC16)" userId="S::marilou.hamelin.cisssmc16_ssss.gouv.qc.ca#ext#@usherbrooke.onmicrosoft.com::d9323a20-5151-4183-8e80-21ca6c41810e" providerId="AD" clId="Web-{C0554E7D-2C46-468D-9511-D5E137BD9608}" dt="2020-07-13T13:41:31.431" v="50" actId="14100"/>
          <ac:spMkLst>
            <pc:docMk/>
            <pc:sldMk cId="334225400" sldId="338"/>
            <ac:spMk id="3" creationId="{BDB558E9-518C-4639-9C1F-E19F5F5DB25B}"/>
          </ac:spMkLst>
        </pc:spChg>
        <pc:spChg chg="add mod">
          <ac:chgData name="Marilou Hamelin (CISSSMC16)" userId="S::marilou.hamelin.cisssmc16_ssss.gouv.qc.ca#ext#@usherbrooke.onmicrosoft.com::d9323a20-5151-4183-8e80-21ca6c41810e" providerId="AD" clId="Web-{C0554E7D-2C46-468D-9511-D5E137BD9608}" dt="2020-07-13T13:42:15.510" v="68" actId="20577"/>
          <ac:spMkLst>
            <pc:docMk/>
            <pc:sldMk cId="334225400" sldId="338"/>
            <ac:spMk id="4" creationId="{FB0872D1-40C9-489A-B506-70BAC7063C4E}"/>
          </ac:spMkLst>
        </pc:spChg>
        <pc:spChg chg="mod">
          <ac:chgData name="Marilou Hamelin (CISSSMC16)" userId="S::marilou.hamelin.cisssmc16_ssss.gouv.qc.ca#ext#@usherbrooke.onmicrosoft.com::d9323a20-5151-4183-8e80-21ca6c41810e" providerId="AD" clId="Web-{C0554E7D-2C46-468D-9511-D5E137BD9608}" dt="2020-07-13T13:43:15.213" v="99" actId="14100"/>
          <ac:spMkLst>
            <pc:docMk/>
            <pc:sldMk cId="334225400" sldId="338"/>
            <ac:spMk id="10" creationId="{796CC436-0D12-40F5-BF62-7621C34909D0}"/>
          </ac:spMkLst>
        </pc:spChg>
      </pc:sldChg>
      <pc:sldChg chg="delSp modSp delAnim">
        <pc:chgData name="Marilou Hamelin (CISSSMC16)" userId="S::marilou.hamelin.cisssmc16_ssss.gouv.qc.ca#ext#@usherbrooke.onmicrosoft.com::d9323a20-5151-4183-8e80-21ca6c41810e" providerId="AD" clId="Web-{C0554E7D-2C46-468D-9511-D5E137BD9608}" dt="2020-07-13T13:51:03.796" v="154" actId="1076"/>
        <pc:sldMkLst>
          <pc:docMk/>
          <pc:sldMk cId="1951061246" sldId="345"/>
        </pc:sldMkLst>
        <pc:spChg chg="del mod">
          <ac:chgData name="Marilou Hamelin (CISSSMC16)" userId="S::marilou.hamelin.cisssmc16_ssss.gouv.qc.ca#ext#@usherbrooke.onmicrosoft.com::d9323a20-5151-4183-8e80-21ca6c41810e" providerId="AD" clId="Web-{C0554E7D-2C46-468D-9511-D5E137BD9608}" dt="2020-07-13T13:49:28.874" v="136"/>
          <ac:spMkLst>
            <pc:docMk/>
            <pc:sldMk cId="1951061246" sldId="345"/>
            <ac:spMk id="2" creationId="{E6B10B77-3AB4-674E-87C9-E8E8EDE1A68A}"/>
          </ac:spMkLst>
        </pc:spChg>
        <pc:spChg chg="mod">
          <ac:chgData name="Marilou Hamelin (CISSSMC16)" userId="S::marilou.hamelin.cisssmc16_ssss.gouv.qc.ca#ext#@usherbrooke.onmicrosoft.com::d9323a20-5151-4183-8e80-21ca6c41810e" providerId="AD" clId="Web-{C0554E7D-2C46-468D-9511-D5E137BD9608}" dt="2020-07-13T13:49:54.155" v="141" actId="1076"/>
          <ac:spMkLst>
            <pc:docMk/>
            <pc:sldMk cId="1951061246" sldId="345"/>
            <ac:spMk id="16" creationId="{2C767ECC-10B7-4A97-97A3-CAEBAA90D31C}"/>
          </ac:spMkLst>
        </pc:spChg>
        <pc:spChg chg="mod">
          <ac:chgData name="Marilou Hamelin (CISSSMC16)" userId="S::marilou.hamelin.cisssmc16_ssss.gouv.qc.ca#ext#@usherbrooke.onmicrosoft.com::d9323a20-5151-4183-8e80-21ca6c41810e" providerId="AD" clId="Web-{C0554E7D-2C46-468D-9511-D5E137BD9608}" dt="2020-07-13T13:51:03.796" v="154" actId="1076"/>
          <ac:spMkLst>
            <pc:docMk/>
            <pc:sldMk cId="1951061246" sldId="345"/>
            <ac:spMk id="17" creationId="{8DA57DF7-ED7A-4CC0-8C90-0BB4DE98BB86}"/>
          </ac:spMkLst>
        </pc:spChg>
        <pc:spChg chg="mod">
          <ac:chgData name="Marilou Hamelin (CISSSMC16)" userId="S::marilou.hamelin.cisssmc16_ssss.gouv.qc.ca#ext#@usherbrooke.onmicrosoft.com::d9323a20-5151-4183-8e80-21ca6c41810e" providerId="AD" clId="Web-{C0554E7D-2C46-468D-9511-D5E137BD9608}" dt="2020-07-13T13:50:46.406" v="150" actId="1076"/>
          <ac:spMkLst>
            <pc:docMk/>
            <pc:sldMk cId="1951061246" sldId="345"/>
            <ac:spMk id="18" creationId="{626F5251-0B35-7D46-BE50-F6DF259FC227}"/>
          </ac:spMkLst>
        </pc:spChg>
        <pc:spChg chg="mod">
          <ac:chgData name="Marilou Hamelin (CISSSMC16)" userId="S::marilou.hamelin.cisssmc16_ssss.gouv.qc.ca#ext#@usherbrooke.onmicrosoft.com::d9323a20-5151-4183-8e80-21ca6c41810e" providerId="AD" clId="Web-{C0554E7D-2C46-468D-9511-D5E137BD9608}" dt="2020-07-13T13:50:42.374" v="149" actId="1076"/>
          <ac:spMkLst>
            <pc:docMk/>
            <pc:sldMk cId="1951061246" sldId="345"/>
            <ac:spMk id="19" creationId="{D305AA49-B33C-DD4A-9EE7-82C4078FA252}"/>
          </ac:spMkLst>
        </pc:spChg>
        <pc:spChg chg="mod">
          <ac:chgData name="Marilou Hamelin (CISSSMC16)" userId="S::marilou.hamelin.cisssmc16_ssss.gouv.qc.ca#ext#@usherbrooke.onmicrosoft.com::d9323a20-5151-4183-8e80-21ca6c41810e" providerId="AD" clId="Web-{C0554E7D-2C46-468D-9511-D5E137BD9608}" dt="2020-07-13T13:50:50.546" v="151" actId="1076"/>
          <ac:spMkLst>
            <pc:docMk/>
            <pc:sldMk cId="1951061246" sldId="345"/>
            <ac:spMk id="20" creationId="{C6D833DD-61F7-F14C-9C03-79EBDB2AAE98}"/>
          </ac:spMkLst>
        </pc:spChg>
        <pc:spChg chg="mod">
          <ac:chgData name="Marilou Hamelin (CISSSMC16)" userId="S::marilou.hamelin.cisssmc16_ssss.gouv.qc.ca#ext#@usherbrooke.onmicrosoft.com::d9323a20-5151-4183-8e80-21ca6c41810e" providerId="AD" clId="Web-{C0554E7D-2C46-468D-9511-D5E137BD9608}" dt="2020-07-13T13:50:58.031" v="153" actId="1076"/>
          <ac:spMkLst>
            <pc:docMk/>
            <pc:sldMk cId="1951061246" sldId="345"/>
            <ac:spMk id="21" creationId="{A4D173B6-F9E5-A940-8684-DAA40AEA5A69}"/>
          </ac:spMkLst>
        </pc:spChg>
      </pc:sldChg>
      <pc:sldChg chg="addSp delSp modSp new ord">
        <pc:chgData name="Marilou Hamelin (CISSSMC16)" userId="S::marilou.hamelin.cisssmc16_ssss.gouv.qc.ca#ext#@usherbrooke.onmicrosoft.com::d9323a20-5151-4183-8e80-21ca6c41810e" providerId="AD" clId="Web-{C0554E7D-2C46-468D-9511-D5E137BD9608}" dt="2020-07-13T13:51:13.718" v="158" actId="20577"/>
        <pc:sldMkLst>
          <pc:docMk/>
          <pc:sldMk cId="3796072283" sldId="346"/>
        </pc:sldMkLst>
        <pc:spChg chg="mod">
          <ac:chgData name="Marilou Hamelin (CISSSMC16)" userId="S::marilou.hamelin.cisssmc16_ssss.gouv.qc.ca#ext#@usherbrooke.onmicrosoft.com::d9323a20-5151-4183-8e80-21ca6c41810e" providerId="AD" clId="Web-{C0554E7D-2C46-468D-9511-D5E137BD9608}" dt="2020-07-13T13:46:02.699" v="105" actId="20577"/>
          <ac:spMkLst>
            <pc:docMk/>
            <pc:sldMk cId="3796072283" sldId="346"/>
            <ac:spMk id="2" creationId="{040F644B-CB93-486E-B539-5C6303D28F69}"/>
          </ac:spMkLst>
        </pc:spChg>
        <pc:spChg chg="del">
          <ac:chgData name="Marilou Hamelin (CISSSMC16)" userId="S::marilou.hamelin.cisssmc16_ssss.gouv.qc.ca#ext#@usherbrooke.onmicrosoft.com::d9323a20-5151-4183-8e80-21ca6c41810e" providerId="AD" clId="Web-{C0554E7D-2C46-468D-9511-D5E137BD9608}" dt="2020-07-13T13:46:15.528" v="107"/>
          <ac:spMkLst>
            <pc:docMk/>
            <pc:sldMk cId="3796072283" sldId="346"/>
            <ac:spMk id="3" creationId="{4639C461-F2DD-4089-A68A-7E12E0EF0D13}"/>
          </ac:spMkLst>
        </pc:spChg>
        <pc:spChg chg="add mod">
          <ac:chgData name="Marilou Hamelin (CISSSMC16)" userId="S::marilou.hamelin.cisssmc16_ssss.gouv.qc.ca#ext#@usherbrooke.onmicrosoft.com::d9323a20-5151-4183-8e80-21ca6c41810e" providerId="AD" clId="Web-{C0554E7D-2C46-468D-9511-D5E137BD9608}" dt="2020-07-13T13:51:13.718" v="158" actId="20577"/>
          <ac:spMkLst>
            <pc:docMk/>
            <pc:sldMk cId="3796072283" sldId="346"/>
            <ac:spMk id="9" creationId="{1C2E8D38-94F4-427B-81C1-819E1A718797}"/>
          </ac:spMkLst>
        </pc:spChg>
        <pc:picChg chg="add mod ord">
          <ac:chgData name="Marilou Hamelin (CISSSMC16)" userId="S::marilou.hamelin.cisssmc16_ssss.gouv.qc.ca#ext#@usherbrooke.onmicrosoft.com::d9323a20-5151-4183-8e80-21ca6c41810e" providerId="AD" clId="Web-{C0554E7D-2C46-468D-9511-D5E137BD9608}" dt="2020-07-13T13:46:23.075" v="108" actId="1076"/>
          <ac:picMkLst>
            <pc:docMk/>
            <pc:sldMk cId="3796072283" sldId="346"/>
            <ac:picMk id="5" creationId="{AA418BCB-933D-4D7A-B210-0D7BC2ED5532}"/>
          </ac:picMkLst>
        </pc:picChg>
        <pc:picChg chg="add del mod">
          <ac:chgData name="Marilou Hamelin (CISSSMC16)" userId="S::marilou.hamelin.cisssmc16_ssss.gouv.qc.ca#ext#@usherbrooke.onmicrosoft.com::d9323a20-5151-4183-8e80-21ca6c41810e" providerId="AD" clId="Web-{C0554E7D-2C46-468D-9511-D5E137BD9608}" dt="2020-07-13T13:47:31.966" v="112"/>
          <ac:picMkLst>
            <pc:docMk/>
            <pc:sldMk cId="3796072283" sldId="346"/>
            <ac:picMk id="6" creationId="{57FC90CD-428B-41CE-B151-1FDDCB7818A5}"/>
          </ac:picMkLst>
        </pc:picChg>
        <pc:picChg chg="add del mod">
          <ac:chgData name="Marilou Hamelin (CISSSMC16)" userId="S::marilou.hamelin.cisssmc16_ssss.gouv.qc.ca#ext#@usherbrooke.onmicrosoft.com::d9323a20-5151-4183-8e80-21ca6c41810e" providerId="AD" clId="Web-{C0554E7D-2C46-468D-9511-D5E137BD9608}" dt="2020-07-13T13:47:45.591" v="115"/>
          <ac:picMkLst>
            <pc:docMk/>
            <pc:sldMk cId="3796072283" sldId="346"/>
            <ac:picMk id="8" creationId="{4667CEE8-408B-457B-A15C-FF7E991BB0ED}"/>
          </ac:picMkLst>
        </pc:picChg>
      </pc:sldChg>
    </pc:docChg>
  </pc:docChgLst>
  <pc:docChgLst>
    <pc:chgData name="Marilou Hamelin (CISSSMC16)" userId="S::marilou.hamelin.cisssmc16@ssss.gouv.qc.ca::d3936e78-1bcd-423d-8590-259cb6fbb898" providerId="AD" clId="Web-{D97F130F-46CA-4BF6-8509-0CD06287F46A}"/>
    <pc:docChg chg="modSld">
      <pc:chgData name="Marilou Hamelin (CISSSMC16)" userId="S::marilou.hamelin.cisssmc16@ssss.gouv.qc.ca::d3936e78-1bcd-423d-8590-259cb6fbb898" providerId="AD" clId="Web-{D97F130F-46CA-4BF6-8509-0CD06287F46A}" dt="2020-07-06T16:22:18.565" v="6"/>
      <pc:docMkLst>
        <pc:docMk/>
      </pc:docMkLst>
      <pc:sldChg chg="addSp delSp modSp">
        <pc:chgData name="Marilou Hamelin (CISSSMC16)" userId="S::marilou.hamelin.cisssmc16@ssss.gouv.qc.ca::d3936e78-1bcd-423d-8590-259cb6fbb898" providerId="AD" clId="Web-{D97F130F-46CA-4BF6-8509-0CD06287F46A}" dt="2020-07-06T16:22:18.565" v="6"/>
        <pc:sldMkLst>
          <pc:docMk/>
          <pc:sldMk cId="1951061246" sldId="345"/>
        </pc:sldMkLst>
        <pc:picChg chg="add del mod">
          <ac:chgData name="Marilou Hamelin (CISSSMC16)" userId="S::marilou.hamelin.cisssmc16@ssss.gouv.qc.ca::d3936e78-1bcd-423d-8590-259cb6fbb898" providerId="AD" clId="Web-{D97F130F-46CA-4BF6-8509-0CD06287F46A}" dt="2020-07-06T16:22:18.565" v="6"/>
          <ac:picMkLst>
            <pc:docMk/>
            <pc:sldMk cId="1951061246" sldId="345"/>
            <ac:picMk id="3" creationId="{71D0F008-B8AF-43C0-AD4C-C31AF31A47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911FD-ECF3-154A-8BF8-FEED1E3825B7}" type="doc">
      <dgm:prSet loTypeId="urn:microsoft.com/office/officeart/2005/8/layout/matrix1" loCatId="" qsTypeId="urn:microsoft.com/office/officeart/2005/8/quickstyle/simple1" qsCatId="simple" csTypeId="urn:microsoft.com/office/officeart/2005/8/colors/accent1_1" csCatId="accent1" phldr="1"/>
      <dgm:spPr/>
      <dgm:t>
        <a:bodyPr/>
        <a:lstStyle/>
        <a:p>
          <a:endParaRPr lang="fr-CA"/>
        </a:p>
      </dgm:t>
    </dgm:pt>
    <dgm:pt modelId="{0418DBDD-E300-E34B-8E2E-800C2185F962}">
      <dgm:prSet phldrT="[Texte]" custT="1"/>
      <dgm:spPr>
        <a:solidFill>
          <a:srgbClr val="2F5BEF"/>
        </a:solidFill>
      </dgm:spPr>
      <dgm:t>
        <a:bodyPr/>
        <a:lstStyle/>
        <a:p>
          <a:r>
            <a:rPr lang="fr-CA" sz="1400" b="1">
              <a:latin typeface="Raleway" panose="020B0003030101060003" pitchFamily="34" charset="0"/>
            </a:rPr>
            <a:t>TOI</a:t>
          </a:r>
        </a:p>
      </dgm:t>
    </dgm:pt>
    <dgm:pt modelId="{804E72B4-7B25-0344-85B6-A28BC79F6326}" type="parTrans" cxnId="{A17970AA-FA40-D14F-8C4F-7BEDC990E97D}">
      <dgm:prSet/>
      <dgm:spPr/>
      <dgm:t>
        <a:bodyPr/>
        <a:lstStyle/>
        <a:p>
          <a:endParaRPr lang="fr-CA" sz="1050">
            <a:latin typeface="Raleway" panose="020B0003030101060003" pitchFamily="34" charset="0"/>
          </a:endParaRPr>
        </a:p>
      </dgm:t>
    </dgm:pt>
    <dgm:pt modelId="{712F0CC7-848C-3748-A0F1-D14038332A5A}" type="sibTrans" cxnId="{A17970AA-FA40-D14F-8C4F-7BEDC990E97D}">
      <dgm:prSet/>
      <dgm:spPr/>
      <dgm:t>
        <a:bodyPr/>
        <a:lstStyle/>
        <a:p>
          <a:endParaRPr lang="fr-CA" sz="1050">
            <a:latin typeface="Raleway" panose="020B0003030101060003" pitchFamily="34" charset="0"/>
          </a:endParaRPr>
        </a:p>
      </dgm:t>
    </dgm:pt>
    <dgm:pt modelId="{03E3FE19-F896-E540-8599-A2EB9C40F8FF}">
      <dgm:prSet phldrT="[Texte]" custT="1"/>
      <dgm:spPr/>
      <dgm:t>
        <a:bodyPr anchor="t" anchorCtr="0"/>
        <a:lstStyle/>
        <a:p>
          <a:r>
            <a:rPr lang="fr-CA" sz="1800" b="1" dirty="0">
              <a:ln>
                <a:noFill/>
              </a:ln>
              <a:latin typeface="Raleway" panose="020B0003030101060003" pitchFamily="34" charset="0"/>
            </a:rPr>
            <a:t>Domaine scolaire</a:t>
          </a:r>
        </a:p>
        <a:p>
          <a:r>
            <a:rPr lang="fr-CA" sz="1600" i="0" dirty="0">
              <a:ln>
                <a:noFill/>
              </a:ln>
              <a:latin typeface="Raleway" panose="020B0003030101060003" pitchFamily="34" charset="0"/>
            </a:rPr>
            <a:t>La perception que tu as de toi vis-à-vis de tes habiletés à réussir dans un contexte scolaire</a:t>
          </a:r>
        </a:p>
        <a:p>
          <a:endParaRPr lang="fr-CA" sz="700" dirty="0">
            <a:ln>
              <a:noFill/>
            </a:ln>
            <a:latin typeface="Raleway" panose="020B0003030101060003" pitchFamily="34" charset="0"/>
          </a:endParaRPr>
        </a:p>
        <a:p>
          <a:r>
            <a:rPr lang="fr-CA" sz="1000" dirty="0">
              <a:ln>
                <a:noFill/>
              </a:ln>
              <a:latin typeface="Raleway" panose="020B0003030101060003" pitchFamily="34" charset="0"/>
            </a:rPr>
            <a:t>MOI RÉEL                    MOI IDÉAL</a:t>
          </a: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dgm:t>
    </dgm:pt>
    <dgm:pt modelId="{55D4790D-149F-C74B-AC9B-AEE672726691}" type="parTrans" cxnId="{3B16C2B1-0BA4-4644-877B-62FB94ED32B6}">
      <dgm:prSet/>
      <dgm:spPr/>
      <dgm:t>
        <a:bodyPr/>
        <a:lstStyle/>
        <a:p>
          <a:endParaRPr lang="fr-CA" sz="1050">
            <a:latin typeface="Raleway" panose="020B0003030101060003" pitchFamily="34" charset="0"/>
          </a:endParaRPr>
        </a:p>
      </dgm:t>
    </dgm:pt>
    <dgm:pt modelId="{882AA830-2836-0846-BC87-4886B5D49BAE}" type="sibTrans" cxnId="{3B16C2B1-0BA4-4644-877B-62FB94ED32B6}">
      <dgm:prSet/>
      <dgm:spPr/>
      <dgm:t>
        <a:bodyPr/>
        <a:lstStyle/>
        <a:p>
          <a:endParaRPr lang="fr-CA" sz="1050">
            <a:latin typeface="Raleway" panose="020B0003030101060003" pitchFamily="34" charset="0"/>
          </a:endParaRPr>
        </a:p>
      </dgm:t>
    </dgm:pt>
    <dgm:pt modelId="{036E1732-FC6A-4747-A6E3-5B804A3D2F07}">
      <dgm:prSet phldrT="[Texte]" custT="1"/>
      <dgm:spPr>
        <a:ln>
          <a:solidFill>
            <a:srgbClr val="2F5BEF"/>
          </a:solidFill>
        </a:ln>
      </dgm:spPr>
      <dgm:t>
        <a:bodyPr anchor="t" anchorCtr="0"/>
        <a:lstStyle/>
        <a:p>
          <a:r>
            <a:rPr lang="fr-CA" sz="1800" b="1" dirty="0">
              <a:ln>
                <a:noFill/>
              </a:ln>
              <a:latin typeface="Raleway" panose="020B0003030101060003" pitchFamily="34" charset="0"/>
            </a:rPr>
            <a:t>Domaine social</a:t>
          </a:r>
        </a:p>
        <a:p>
          <a:r>
            <a:rPr lang="fr-CA" sz="1600" dirty="0">
              <a:ln>
                <a:noFill/>
              </a:ln>
              <a:latin typeface="Raleway" panose="020B0003030101060003" pitchFamily="34" charset="0"/>
            </a:rPr>
            <a:t>La perception que tu as de toi vis-à-vis de ta capacité à créer et à entretenir des relations</a:t>
          </a:r>
        </a:p>
        <a:p>
          <a:endParaRPr lang="fr-CA" sz="700" dirty="0">
            <a:ln>
              <a:noFill/>
            </a:ln>
            <a:latin typeface="Raleway" panose="020B0003030101060003" pitchFamily="34" charset="0"/>
          </a:endParaRPr>
        </a:p>
        <a:p>
          <a:r>
            <a:rPr lang="fr-CA" sz="1000" dirty="0">
              <a:ln>
                <a:noFill/>
              </a:ln>
              <a:latin typeface="Raleway" panose="020B0003030101060003" pitchFamily="34" charset="0"/>
            </a:rPr>
            <a:t>MOI RÉEL                    MOI IDÉAL</a:t>
          </a:r>
        </a:p>
      </dgm:t>
    </dgm:pt>
    <dgm:pt modelId="{006B6AD4-F31D-B243-A44F-2FA2460A8CE4}" type="parTrans" cxnId="{B1E1ACD8-9B2F-A74B-8DE9-F2177C081BFE}">
      <dgm:prSet/>
      <dgm:spPr/>
      <dgm:t>
        <a:bodyPr/>
        <a:lstStyle/>
        <a:p>
          <a:endParaRPr lang="fr-CA" sz="1050">
            <a:latin typeface="Raleway" panose="020B0003030101060003" pitchFamily="34" charset="0"/>
          </a:endParaRPr>
        </a:p>
      </dgm:t>
    </dgm:pt>
    <dgm:pt modelId="{47B737DC-FCA4-744D-B0BD-FC813D39726A}" type="sibTrans" cxnId="{B1E1ACD8-9B2F-A74B-8DE9-F2177C081BFE}">
      <dgm:prSet/>
      <dgm:spPr/>
      <dgm:t>
        <a:bodyPr/>
        <a:lstStyle/>
        <a:p>
          <a:endParaRPr lang="fr-CA" sz="1050">
            <a:latin typeface="Raleway" panose="020B0003030101060003" pitchFamily="34" charset="0"/>
          </a:endParaRPr>
        </a:p>
      </dgm:t>
    </dgm:pt>
    <dgm:pt modelId="{799126F1-3A4B-194B-8AA2-69D6157136C9}">
      <dgm:prSet phldrT="[Texte]" custT="1"/>
      <dgm:spPr/>
      <dgm:t>
        <a:bodyPr anchor="t" anchorCtr="0"/>
        <a:lstStyle/>
        <a:p>
          <a:endParaRPr lang="fr-CA" sz="1000">
            <a:ln>
              <a:noFill/>
            </a:ln>
            <a:latin typeface="Raleway" panose="020B0003030101060003" pitchFamily="34" charset="0"/>
          </a:endParaRPr>
        </a:p>
      </dgm:t>
    </dgm:pt>
    <dgm:pt modelId="{42BC3B51-84EF-BE44-854F-BE14214687CB}" type="parTrans" cxnId="{9B4E1CE4-438E-B242-B8AE-47FA8D666055}">
      <dgm:prSet/>
      <dgm:spPr/>
      <dgm:t>
        <a:bodyPr/>
        <a:lstStyle/>
        <a:p>
          <a:endParaRPr lang="fr-CA" sz="1050">
            <a:latin typeface="Raleway" panose="020B0003030101060003" pitchFamily="34" charset="0"/>
          </a:endParaRPr>
        </a:p>
      </dgm:t>
    </dgm:pt>
    <dgm:pt modelId="{D4583C02-01AC-A342-B2A2-75F4BA493AEE}" type="sibTrans" cxnId="{9B4E1CE4-438E-B242-B8AE-47FA8D666055}">
      <dgm:prSet/>
      <dgm:spPr/>
      <dgm:t>
        <a:bodyPr/>
        <a:lstStyle/>
        <a:p>
          <a:endParaRPr lang="fr-CA" sz="1050">
            <a:latin typeface="Raleway" panose="020B0003030101060003" pitchFamily="34" charset="0"/>
          </a:endParaRPr>
        </a:p>
      </dgm:t>
    </dgm:pt>
    <dgm:pt modelId="{EBFCC4CB-B2A2-9B43-AE62-EA995AC323AE}">
      <dgm:prSet phldrT="[Texte]" custT="1"/>
      <dgm:spPr/>
      <dgm:t>
        <a:bodyPr anchor="t" anchorCtr="0"/>
        <a:lstStyle/>
        <a:p>
          <a:endParaRPr lang="fr-CA" sz="1000">
            <a:ln>
              <a:noFill/>
            </a:ln>
            <a:latin typeface="Raleway" panose="020B0003030101060003" pitchFamily="34" charset="0"/>
          </a:endParaRPr>
        </a:p>
      </dgm:t>
    </dgm:pt>
    <dgm:pt modelId="{B70CB932-C207-0C40-A2B7-F785F93BA123}" type="parTrans" cxnId="{3166D5A9-C6DF-E948-BEFF-797BC1EAC76A}">
      <dgm:prSet/>
      <dgm:spPr/>
      <dgm:t>
        <a:bodyPr/>
        <a:lstStyle/>
        <a:p>
          <a:endParaRPr lang="fr-CA" sz="1050">
            <a:latin typeface="Raleway" panose="020B0003030101060003" pitchFamily="34" charset="0"/>
          </a:endParaRPr>
        </a:p>
      </dgm:t>
    </dgm:pt>
    <dgm:pt modelId="{C0CCD116-1109-1145-BF71-936CBB9AB7E5}" type="sibTrans" cxnId="{3166D5A9-C6DF-E948-BEFF-797BC1EAC76A}">
      <dgm:prSet/>
      <dgm:spPr/>
      <dgm:t>
        <a:bodyPr/>
        <a:lstStyle/>
        <a:p>
          <a:endParaRPr lang="fr-CA" sz="1050">
            <a:latin typeface="Raleway" panose="020B0003030101060003" pitchFamily="34" charset="0"/>
          </a:endParaRPr>
        </a:p>
      </dgm:t>
    </dgm:pt>
    <dgm:pt modelId="{F450A4DF-8F09-4C4F-BEA4-23E105B42793}" type="pres">
      <dgm:prSet presAssocID="{3B0911FD-ECF3-154A-8BF8-FEED1E3825B7}" presName="diagram" presStyleCnt="0">
        <dgm:presLayoutVars>
          <dgm:chMax val="1"/>
          <dgm:dir/>
          <dgm:animLvl val="ctr"/>
          <dgm:resizeHandles val="exact"/>
        </dgm:presLayoutVars>
      </dgm:prSet>
      <dgm:spPr/>
    </dgm:pt>
    <dgm:pt modelId="{72EF89AF-FBDD-3345-8EA7-09864AF9BD9F}" type="pres">
      <dgm:prSet presAssocID="{3B0911FD-ECF3-154A-8BF8-FEED1E3825B7}" presName="matrix" presStyleCnt="0"/>
      <dgm:spPr/>
    </dgm:pt>
    <dgm:pt modelId="{F358C251-B16D-8742-8C71-DF1C39B718CA}" type="pres">
      <dgm:prSet presAssocID="{3B0911FD-ECF3-154A-8BF8-FEED1E3825B7}" presName="tile1" presStyleLbl="node1" presStyleIdx="0" presStyleCnt="4"/>
      <dgm:spPr/>
    </dgm:pt>
    <dgm:pt modelId="{49A17708-0D22-3D41-9823-C8CFE207E0B8}" type="pres">
      <dgm:prSet presAssocID="{3B0911FD-ECF3-154A-8BF8-FEED1E3825B7}" presName="tile1text" presStyleLbl="node1" presStyleIdx="0" presStyleCnt="4">
        <dgm:presLayoutVars>
          <dgm:chMax val="0"/>
          <dgm:chPref val="0"/>
          <dgm:bulletEnabled val="1"/>
        </dgm:presLayoutVars>
      </dgm:prSet>
      <dgm:spPr/>
    </dgm:pt>
    <dgm:pt modelId="{010ACB79-DE08-A740-BBF8-E91C94849C9E}" type="pres">
      <dgm:prSet presAssocID="{3B0911FD-ECF3-154A-8BF8-FEED1E3825B7}" presName="tile2" presStyleLbl="node1" presStyleIdx="1" presStyleCnt="4"/>
      <dgm:spPr/>
    </dgm:pt>
    <dgm:pt modelId="{757527B7-8252-6B48-8467-A62A18DB4511}" type="pres">
      <dgm:prSet presAssocID="{3B0911FD-ECF3-154A-8BF8-FEED1E3825B7}" presName="tile2text" presStyleLbl="node1" presStyleIdx="1" presStyleCnt="4">
        <dgm:presLayoutVars>
          <dgm:chMax val="0"/>
          <dgm:chPref val="0"/>
          <dgm:bulletEnabled val="1"/>
        </dgm:presLayoutVars>
      </dgm:prSet>
      <dgm:spPr/>
    </dgm:pt>
    <dgm:pt modelId="{824A153A-2890-2F4E-A02D-9C49F01E67ED}" type="pres">
      <dgm:prSet presAssocID="{3B0911FD-ECF3-154A-8BF8-FEED1E3825B7}" presName="tile3" presStyleLbl="node1" presStyleIdx="2" presStyleCnt="4" custLinFactNeighborY="621"/>
      <dgm:spPr/>
    </dgm:pt>
    <dgm:pt modelId="{2392361A-D4E2-3945-806C-950D509FE67D}" type="pres">
      <dgm:prSet presAssocID="{3B0911FD-ECF3-154A-8BF8-FEED1E3825B7}" presName="tile3text" presStyleLbl="node1" presStyleIdx="2" presStyleCnt="4">
        <dgm:presLayoutVars>
          <dgm:chMax val="0"/>
          <dgm:chPref val="0"/>
          <dgm:bulletEnabled val="1"/>
        </dgm:presLayoutVars>
      </dgm:prSet>
      <dgm:spPr/>
    </dgm:pt>
    <dgm:pt modelId="{ED72D3AE-5C6B-2947-95EE-ED36D4ECAD7B}" type="pres">
      <dgm:prSet presAssocID="{3B0911FD-ECF3-154A-8BF8-FEED1E3825B7}" presName="tile4" presStyleLbl="node1" presStyleIdx="3" presStyleCnt="4"/>
      <dgm:spPr/>
    </dgm:pt>
    <dgm:pt modelId="{5B3A1442-2DA3-CB4C-8769-A2A524E46ABE}" type="pres">
      <dgm:prSet presAssocID="{3B0911FD-ECF3-154A-8BF8-FEED1E3825B7}" presName="tile4text" presStyleLbl="node1" presStyleIdx="3" presStyleCnt="4">
        <dgm:presLayoutVars>
          <dgm:chMax val="0"/>
          <dgm:chPref val="0"/>
          <dgm:bulletEnabled val="1"/>
        </dgm:presLayoutVars>
      </dgm:prSet>
      <dgm:spPr/>
    </dgm:pt>
    <dgm:pt modelId="{4DD7266E-1E6F-5848-922A-141BAAA1454A}" type="pres">
      <dgm:prSet presAssocID="{3B0911FD-ECF3-154A-8BF8-FEED1E3825B7}" presName="centerTile" presStyleLbl="fgShp" presStyleIdx="0" presStyleCnt="1" custScaleX="30092" custScaleY="40476">
        <dgm:presLayoutVars>
          <dgm:chMax val="0"/>
          <dgm:chPref val="0"/>
        </dgm:presLayoutVars>
      </dgm:prSet>
      <dgm:spPr/>
    </dgm:pt>
  </dgm:ptLst>
  <dgm:cxnLst>
    <dgm:cxn modelId="{DB484D02-66F3-489F-9A53-77904AC04CE1}" type="presOf" srcId="{036E1732-FC6A-4747-A6E3-5B804A3D2F07}" destId="{757527B7-8252-6B48-8467-A62A18DB4511}" srcOrd="1" destOrd="0" presId="urn:microsoft.com/office/officeart/2005/8/layout/matrix1"/>
    <dgm:cxn modelId="{A1956706-B9EE-4EC4-A3C3-395B6B670AE3}" type="presOf" srcId="{3B0911FD-ECF3-154A-8BF8-FEED1E3825B7}" destId="{F450A4DF-8F09-4C4F-BEA4-23E105B42793}" srcOrd="0" destOrd="0" presId="urn:microsoft.com/office/officeart/2005/8/layout/matrix1"/>
    <dgm:cxn modelId="{6C0AA010-25FA-40C4-A065-3ABEBDE71128}" type="presOf" srcId="{799126F1-3A4B-194B-8AA2-69D6157136C9}" destId="{824A153A-2890-2F4E-A02D-9C49F01E67ED}" srcOrd="0" destOrd="0" presId="urn:microsoft.com/office/officeart/2005/8/layout/matrix1"/>
    <dgm:cxn modelId="{DCDC4919-E7D9-428A-AEE1-C761EBAD7EA6}" type="presOf" srcId="{799126F1-3A4B-194B-8AA2-69D6157136C9}" destId="{2392361A-D4E2-3945-806C-950D509FE67D}" srcOrd="1" destOrd="0" presId="urn:microsoft.com/office/officeart/2005/8/layout/matrix1"/>
    <dgm:cxn modelId="{B9024B60-C0C3-4915-9D42-973A9EB29D29}" type="presOf" srcId="{03E3FE19-F896-E540-8599-A2EB9C40F8FF}" destId="{49A17708-0D22-3D41-9823-C8CFE207E0B8}" srcOrd="1" destOrd="0" presId="urn:microsoft.com/office/officeart/2005/8/layout/matrix1"/>
    <dgm:cxn modelId="{6E859162-D5C6-4898-A3C8-AEDCE7B2FF54}" type="presOf" srcId="{036E1732-FC6A-4747-A6E3-5B804A3D2F07}" destId="{010ACB79-DE08-A740-BBF8-E91C94849C9E}" srcOrd="0" destOrd="0" presId="urn:microsoft.com/office/officeart/2005/8/layout/matrix1"/>
    <dgm:cxn modelId="{2E60F157-4DC0-4B61-9148-3578BBA47D80}" type="presOf" srcId="{EBFCC4CB-B2A2-9B43-AE62-EA995AC323AE}" destId="{5B3A1442-2DA3-CB4C-8769-A2A524E46ABE}" srcOrd="1" destOrd="0" presId="urn:microsoft.com/office/officeart/2005/8/layout/matrix1"/>
    <dgm:cxn modelId="{E9DBE381-E007-4721-BABA-422A67131BD0}" type="presOf" srcId="{EBFCC4CB-B2A2-9B43-AE62-EA995AC323AE}" destId="{ED72D3AE-5C6B-2947-95EE-ED36D4ECAD7B}" srcOrd="0" destOrd="0" presId="urn:microsoft.com/office/officeart/2005/8/layout/matrix1"/>
    <dgm:cxn modelId="{3166D5A9-C6DF-E948-BEFF-797BC1EAC76A}" srcId="{0418DBDD-E300-E34B-8E2E-800C2185F962}" destId="{EBFCC4CB-B2A2-9B43-AE62-EA995AC323AE}" srcOrd="3" destOrd="0" parTransId="{B70CB932-C207-0C40-A2B7-F785F93BA123}" sibTransId="{C0CCD116-1109-1145-BF71-936CBB9AB7E5}"/>
    <dgm:cxn modelId="{A17970AA-FA40-D14F-8C4F-7BEDC990E97D}" srcId="{3B0911FD-ECF3-154A-8BF8-FEED1E3825B7}" destId="{0418DBDD-E300-E34B-8E2E-800C2185F962}" srcOrd="0" destOrd="0" parTransId="{804E72B4-7B25-0344-85B6-A28BC79F6326}" sibTransId="{712F0CC7-848C-3748-A0F1-D14038332A5A}"/>
    <dgm:cxn modelId="{3B16C2B1-0BA4-4644-877B-62FB94ED32B6}" srcId="{0418DBDD-E300-E34B-8E2E-800C2185F962}" destId="{03E3FE19-F896-E540-8599-A2EB9C40F8FF}" srcOrd="0" destOrd="0" parTransId="{55D4790D-149F-C74B-AC9B-AEE672726691}" sibTransId="{882AA830-2836-0846-BC87-4886B5D49BAE}"/>
    <dgm:cxn modelId="{9CBD34C3-EE1A-4E0F-9FD4-AD9D87513E13}" type="presOf" srcId="{03E3FE19-F896-E540-8599-A2EB9C40F8FF}" destId="{F358C251-B16D-8742-8C71-DF1C39B718CA}" srcOrd="0" destOrd="0" presId="urn:microsoft.com/office/officeart/2005/8/layout/matrix1"/>
    <dgm:cxn modelId="{EE6A6EC8-B1B7-4BF2-A4E2-469620AA5C68}" type="presOf" srcId="{0418DBDD-E300-E34B-8E2E-800C2185F962}" destId="{4DD7266E-1E6F-5848-922A-141BAAA1454A}" srcOrd="0" destOrd="0" presId="urn:microsoft.com/office/officeart/2005/8/layout/matrix1"/>
    <dgm:cxn modelId="{B1E1ACD8-9B2F-A74B-8DE9-F2177C081BFE}" srcId="{0418DBDD-E300-E34B-8E2E-800C2185F962}" destId="{036E1732-FC6A-4747-A6E3-5B804A3D2F07}" srcOrd="1" destOrd="0" parTransId="{006B6AD4-F31D-B243-A44F-2FA2460A8CE4}" sibTransId="{47B737DC-FCA4-744D-B0BD-FC813D39726A}"/>
    <dgm:cxn modelId="{9B4E1CE4-438E-B242-B8AE-47FA8D666055}" srcId="{0418DBDD-E300-E34B-8E2E-800C2185F962}" destId="{799126F1-3A4B-194B-8AA2-69D6157136C9}" srcOrd="2" destOrd="0" parTransId="{42BC3B51-84EF-BE44-854F-BE14214687CB}" sibTransId="{D4583C02-01AC-A342-B2A2-75F4BA493AEE}"/>
    <dgm:cxn modelId="{B0ADE754-99D6-4E4E-ABC6-791DDEF8CD2A}" type="presParOf" srcId="{F450A4DF-8F09-4C4F-BEA4-23E105B42793}" destId="{72EF89AF-FBDD-3345-8EA7-09864AF9BD9F}" srcOrd="0" destOrd="0" presId="urn:microsoft.com/office/officeart/2005/8/layout/matrix1"/>
    <dgm:cxn modelId="{BD401758-A6E4-4FAF-A089-97A37896AF97}" type="presParOf" srcId="{72EF89AF-FBDD-3345-8EA7-09864AF9BD9F}" destId="{F358C251-B16D-8742-8C71-DF1C39B718CA}" srcOrd="0" destOrd="0" presId="urn:microsoft.com/office/officeart/2005/8/layout/matrix1"/>
    <dgm:cxn modelId="{176A27C0-F5D6-4D68-9842-82DF5506887A}" type="presParOf" srcId="{72EF89AF-FBDD-3345-8EA7-09864AF9BD9F}" destId="{49A17708-0D22-3D41-9823-C8CFE207E0B8}" srcOrd="1" destOrd="0" presId="urn:microsoft.com/office/officeart/2005/8/layout/matrix1"/>
    <dgm:cxn modelId="{084E7D3A-CBF5-4F2E-855A-B1BE8EAA928F}" type="presParOf" srcId="{72EF89AF-FBDD-3345-8EA7-09864AF9BD9F}" destId="{010ACB79-DE08-A740-BBF8-E91C94849C9E}" srcOrd="2" destOrd="0" presId="urn:microsoft.com/office/officeart/2005/8/layout/matrix1"/>
    <dgm:cxn modelId="{CDC3D1A3-538F-43C1-B1B7-68A5C3388511}" type="presParOf" srcId="{72EF89AF-FBDD-3345-8EA7-09864AF9BD9F}" destId="{757527B7-8252-6B48-8467-A62A18DB4511}" srcOrd="3" destOrd="0" presId="urn:microsoft.com/office/officeart/2005/8/layout/matrix1"/>
    <dgm:cxn modelId="{A1A5AE1B-CD14-47E0-9BD8-DA93BC78EC40}" type="presParOf" srcId="{72EF89AF-FBDD-3345-8EA7-09864AF9BD9F}" destId="{824A153A-2890-2F4E-A02D-9C49F01E67ED}" srcOrd="4" destOrd="0" presId="urn:microsoft.com/office/officeart/2005/8/layout/matrix1"/>
    <dgm:cxn modelId="{40BC7069-68D8-41E4-9B8F-DA0FD1F678F5}" type="presParOf" srcId="{72EF89AF-FBDD-3345-8EA7-09864AF9BD9F}" destId="{2392361A-D4E2-3945-806C-950D509FE67D}" srcOrd="5" destOrd="0" presId="urn:microsoft.com/office/officeart/2005/8/layout/matrix1"/>
    <dgm:cxn modelId="{7BF58A2D-FED9-4071-BDD6-675D1DD8E57D}" type="presParOf" srcId="{72EF89AF-FBDD-3345-8EA7-09864AF9BD9F}" destId="{ED72D3AE-5C6B-2947-95EE-ED36D4ECAD7B}" srcOrd="6" destOrd="0" presId="urn:microsoft.com/office/officeart/2005/8/layout/matrix1"/>
    <dgm:cxn modelId="{94A14218-10A4-4880-8CF6-0B0ADE514226}" type="presParOf" srcId="{72EF89AF-FBDD-3345-8EA7-09864AF9BD9F}" destId="{5B3A1442-2DA3-CB4C-8769-A2A524E46ABE}" srcOrd="7" destOrd="0" presId="urn:microsoft.com/office/officeart/2005/8/layout/matrix1"/>
    <dgm:cxn modelId="{ECE91E27-33E4-4C76-B192-AF89FF8EA32E}" type="presParOf" srcId="{F450A4DF-8F09-4C4F-BEA4-23E105B42793}" destId="{4DD7266E-1E6F-5848-922A-141BAAA1454A}"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C251-B16D-8742-8C71-DF1C39B718CA}">
      <dsp:nvSpPr>
        <dsp:cNvPr id="0" name=""/>
        <dsp:cNvSpPr/>
      </dsp:nvSpPr>
      <dsp:spPr>
        <a:xfrm rot="16200000">
          <a:off x="907647" y="-907647"/>
          <a:ext cx="2019783" cy="383507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CA" sz="1800" b="1" kern="1200" dirty="0">
              <a:ln>
                <a:noFill/>
              </a:ln>
              <a:latin typeface="Raleway" panose="020B0003030101060003" pitchFamily="34" charset="0"/>
            </a:rPr>
            <a:t>Domaine scolaire</a:t>
          </a:r>
        </a:p>
        <a:p>
          <a:pPr marL="0" lvl="0" indent="0" algn="ctr" defTabSz="800100">
            <a:lnSpc>
              <a:spcPct val="90000"/>
            </a:lnSpc>
            <a:spcBef>
              <a:spcPct val="0"/>
            </a:spcBef>
            <a:spcAft>
              <a:spcPct val="35000"/>
            </a:spcAft>
            <a:buNone/>
          </a:pPr>
          <a:r>
            <a:rPr lang="fr-CA" sz="1600" i="0" kern="1200" dirty="0">
              <a:ln>
                <a:noFill/>
              </a:ln>
              <a:latin typeface="Raleway" panose="020B0003030101060003" pitchFamily="34" charset="0"/>
            </a:rPr>
            <a:t>La perception que tu as de toi vis-à-vis de tes habiletés à réussir dans un contexte scolaire</a:t>
          </a:r>
        </a:p>
        <a:p>
          <a:pPr marL="0" lvl="0" indent="0" algn="ctr" defTabSz="800100">
            <a:lnSpc>
              <a:spcPct val="90000"/>
            </a:lnSpc>
            <a:spcBef>
              <a:spcPct val="0"/>
            </a:spcBef>
            <a:spcAft>
              <a:spcPct val="35000"/>
            </a:spcAft>
            <a:buNone/>
          </a:pPr>
          <a:endParaRPr lang="fr-CA" sz="7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r>
            <a:rPr lang="fr-CA" sz="1000" kern="1200" dirty="0">
              <a:ln>
                <a:noFill/>
              </a:ln>
              <a:latin typeface="Raleway" panose="020B0003030101060003" pitchFamily="34" charset="0"/>
            </a:rPr>
            <a:t>MOI RÉEL                    MOI IDÉAL</a:t>
          </a: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dsp:txBody>
      <dsp:txXfrm rot="5400000">
        <a:off x="0" y="0"/>
        <a:ext cx="3835078" cy="1514837"/>
      </dsp:txXfrm>
    </dsp:sp>
    <dsp:sp modelId="{010ACB79-DE08-A740-BBF8-E91C94849C9E}">
      <dsp:nvSpPr>
        <dsp:cNvPr id="0" name=""/>
        <dsp:cNvSpPr/>
      </dsp:nvSpPr>
      <dsp:spPr>
        <a:xfrm>
          <a:off x="3835078" y="0"/>
          <a:ext cx="3835078" cy="2019783"/>
        </a:xfrm>
        <a:prstGeom prst="round1Rect">
          <a:avLst/>
        </a:prstGeom>
        <a:solidFill>
          <a:schemeClr val="lt1">
            <a:hueOff val="0"/>
            <a:satOff val="0"/>
            <a:lumOff val="0"/>
            <a:alphaOff val="0"/>
          </a:schemeClr>
        </a:solidFill>
        <a:ln w="12700" cap="flat" cmpd="sng" algn="ctr">
          <a:solidFill>
            <a:srgbClr val="2F5B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CA" sz="1800" b="1" kern="1200" dirty="0">
              <a:ln>
                <a:noFill/>
              </a:ln>
              <a:latin typeface="Raleway" panose="020B0003030101060003" pitchFamily="34" charset="0"/>
            </a:rPr>
            <a:t>Domaine social</a:t>
          </a:r>
        </a:p>
        <a:p>
          <a:pPr marL="0" lvl="0" indent="0" algn="ctr" defTabSz="800100">
            <a:lnSpc>
              <a:spcPct val="90000"/>
            </a:lnSpc>
            <a:spcBef>
              <a:spcPct val="0"/>
            </a:spcBef>
            <a:spcAft>
              <a:spcPct val="35000"/>
            </a:spcAft>
            <a:buNone/>
          </a:pPr>
          <a:r>
            <a:rPr lang="fr-CA" sz="1600" kern="1200" dirty="0">
              <a:ln>
                <a:noFill/>
              </a:ln>
              <a:latin typeface="Raleway" panose="020B0003030101060003" pitchFamily="34" charset="0"/>
            </a:rPr>
            <a:t>La perception que tu as de toi vis-à-vis de ta capacité à créer et à entretenir des relations</a:t>
          </a:r>
        </a:p>
        <a:p>
          <a:pPr marL="0" lvl="0" indent="0" algn="ctr" defTabSz="800100">
            <a:lnSpc>
              <a:spcPct val="90000"/>
            </a:lnSpc>
            <a:spcBef>
              <a:spcPct val="0"/>
            </a:spcBef>
            <a:spcAft>
              <a:spcPct val="35000"/>
            </a:spcAft>
            <a:buNone/>
          </a:pPr>
          <a:endParaRPr lang="fr-CA" sz="7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r>
            <a:rPr lang="fr-CA" sz="1000" kern="1200" dirty="0">
              <a:ln>
                <a:noFill/>
              </a:ln>
              <a:latin typeface="Raleway" panose="020B0003030101060003" pitchFamily="34" charset="0"/>
            </a:rPr>
            <a:t>MOI RÉEL                    MOI IDÉAL</a:t>
          </a:r>
        </a:p>
      </dsp:txBody>
      <dsp:txXfrm>
        <a:off x="3835078" y="0"/>
        <a:ext cx="3835078" cy="1514837"/>
      </dsp:txXfrm>
    </dsp:sp>
    <dsp:sp modelId="{824A153A-2890-2F4E-A02D-9C49F01E67ED}">
      <dsp:nvSpPr>
        <dsp:cNvPr id="0" name=""/>
        <dsp:cNvSpPr/>
      </dsp:nvSpPr>
      <dsp:spPr>
        <a:xfrm rot="10800000">
          <a:off x="0" y="2019783"/>
          <a:ext cx="3835078" cy="201978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fr-CA" sz="1000" kern="1200">
            <a:ln>
              <a:noFill/>
            </a:ln>
            <a:latin typeface="Raleway" panose="020B0003030101060003" pitchFamily="34" charset="0"/>
          </a:endParaRPr>
        </a:p>
      </dsp:txBody>
      <dsp:txXfrm rot="10800000">
        <a:off x="0" y="2524728"/>
        <a:ext cx="3835078" cy="1514837"/>
      </dsp:txXfrm>
    </dsp:sp>
    <dsp:sp modelId="{ED72D3AE-5C6B-2947-95EE-ED36D4ECAD7B}">
      <dsp:nvSpPr>
        <dsp:cNvPr id="0" name=""/>
        <dsp:cNvSpPr/>
      </dsp:nvSpPr>
      <dsp:spPr>
        <a:xfrm rot="5400000">
          <a:off x="4742726" y="1112135"/>
          <a:ext cx="2019783" cy="383507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fr-CA" sz="1000" kern="1200">
            <a:ln>
              <a:noFill/>
            </a:ln>
            <a:latin typeface="Raleway" panose="020B0003030101060003" pitchFamily="34" charset="0"/>
          </a:endParaRPr>
        </a:p>
      </dsp:txBody>
      <dsp:txXfrm rot="-5400000">
        <a:off x="3835079" y="2524728"/>
        <a:ext cx="3835078" cy="1514837"/>
      </dsp:txXfrm>
    </dsp:sp>
    <dsp:sp modelId="{4DD7266E-1E6F-5848-922A-141BAAA1454A}">
      <dsp:nvSpPr>
        <dsp:cNvPr id="0" name=""/>
        <dsp:cNvSpPr/>
      </dsp:nvSpPr>
      <dsp:spPr>
        <a:xfrm>
          <a:off x="3488862" y="1815401"/>
          <a:ext cx="692431" cy="408763"/>
        </a:xfrm>
        <a:prstGeom prst="roundRect">
          <a:avLst/>
        </a:prstGeom>
        <a:solidFill>
          <a:srgbClr val="2F5B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a:latin typeface="Raleway" panose="020B0003030101060003" pitchFamily="34" charset="0"/>
            </a:rPr>
            <a:t>TOI</a:t>
          </a:r>
        </a:p>
      </dsp:txBody>
      <dsp:txXfrm>
        <a:off x="3508816" y="1835355"/>
        <a:ext cx="652523" cy="3688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5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3.png"/><Relationship Id="rId5" Type="http://schemas.openxmlformats.org/officeDocument/2006/relationships/tags" Target="../tags/tag51.xml"/><Relationship Id="rId10" Type="http://schemas.openxmlformats.org/officeDocument/2006/relationships/slideLayout" Target="../slideLayouts/slideLayout11.xml"/><Relationship Id="rId4" Type="http://schemas.openxmlformats.org/officeDocument/2006/relationships/tags" Target="../tags/tag50.xml"/><Relationship Id="rId9"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5.png"/><Relationship Id="rId5" Type="http://schemas.openxmlformats.org/officeDocument/2006/relationships/slideLayout" Target="../slideLayouts/slideLayout11.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2.xml"/><Relationship Id="rId7" Type="http://schemas.openxmlformats.org/officeDocument/2006/relationships/diagramQuickStyle" Target="../diagrams/quickStyle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1.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5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1.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1.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11.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9.xml"/><Relationship Id="rId7" Type="http://schemas.openxmlformats.org/officeDocument/2006/relationships/slideLayout" Target="../slideLayouts/slideLayout1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1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hyperlink" Target="https://youtu.be/iOBKWc8pTdc"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58.jpeg"/><Relationship Id="rId5" Type="http://schemas.openxmlformats.org/officeDocument/2006/relationships/slideLayout" Target="../slideLayouts/slideLayout11.xml"/><Relationship Id="rId4" Type="http://schemas.openxmlformats.org/officeDocument/2006/relationships/video" Target="https://www.youtube.com/embed/iOBKWc8pTdc?feature=oembed" TargetMode="Externa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95.xml"/><Relationship Id="rId7"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62.png"/><Relationship Id="rId5" Type="http://schemas.openxmlformats.org/officeDocument/2006/relationships/tags" Target="../tags/tag97.xml"/><Relationship Id="rId10" Type="http://schemas.openxmlformats.org/officeDocument/2006/relationships/image" Target="../media/image61.png"/><Relationship Id="rId4" Type="http://schemas.openxmlformats.org/officeDocument/2006/relationships/tags" Target="../tags/tag96.xml"/><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5.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6.xml"/><Relationship Id="rId7" Type="http://schemas.openxmlformats.org/officeDocument/2006/relationships/tags" Target="../tags/tag19.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8.xml"/><Relationship Id="rId11" Type="http://schemas.openxmlformats.org/officeDocument/2006/relationships/hyperlink" Target="https://www.youtube.com/watch?v=aW8BDgLpZkI" TargetMode="External"/><Relationship Id="rId5" Type="http://schemas.openxmlformats.org/officeDocument/2006/relationships/video" Target="https://www.youtube.com/embed/aW8BDgLpZkI" TargetMode="External"/><Relationship Id="rId10" Type="http://schemas.openxmlformats.org/officeDocument/2006/relationships/image" Target="../media/image47.jpeg"/><Relationship Id="rId4" Type="http://schemas.openxmlformats.org/officeDocument/2006/relationships/tags" Target="../tags/tag17.xml"/><Relationship Id="rId9"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3.xml"/><Relationship Id="rId7" Type="http://schemas.openxmlformats.org/officeDocument/2006/relationships/slideLayout" Target="../slideLayouts/slideLayout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5.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4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51.jpg"/><Relationship Id="rId5" Type="http://schemas.openxmlformats.org/officeDocument/2006/relationships/tags" Target="../tags/tag31.xml"/><Relationship Id="rId10" Type="http://schemas.openxmlformats.org/officeDocument/2006/relationships/image" Target="../media/image50.png"/><Relationship Id="rId4" Type="http://schemas.openxmlformats.org/officeDocument/2006/relationships/tags" Target="../tags/tag30.xml"/><Relationship Id="rId9" Type="http://schemas.openxmlformats.org/officeDocument/2006/relationships/image" Target="../media/image49.jpg"/></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hyperlink" Target="https://youtu.be/C7wMpvrb0Lo"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2.jpeg"/><Relationship Id="rId5" Type="http://schemas.openxmlformats.org/officeDocument/2006/relationships/slideLayout" Target="../slideLayouts/slideLayout11.xml"/><Relationship Id="rId4" Type="http://schemas.openxmlformats.org/officeDocument/2006/relationships/video" Target="https://www.youtube.com/embed/C7wMpvrb0Lo?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3.xml"/><Relationship Id="rId5" Type="http://schemas.openxmlformats.org/officeDocument/2006/relationships/tags" Target="../tags/tag4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1.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2491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10</a:t>
            </a:fld>
            <a:endParaRPr lang="en-US" dirty="0"/>
          </a:p>
        </p:txBody>
      </p:sp>
      <p:sp>
        <p:nvSpPr>
          <p:cNvPr id="16" name="Rectangle 15">
            <a:extLst>
              <a:ext uri="{FF2B5EF4-FFF2-40B4-BE49-F238E27FC236}">
                <a16:creationId xmlns:a16="http://schemas.microsoft.com/office/drawing/2014/main" id="{2C767ECC-10B7-4A97-97A3-CAEBAA90D31C}"/>
              </a:ext>
            </a:extLst>
          </p:cNvPr>
          <p:cNvSpPr/>
          <p:nvPr>
            <p:custDataLst>
              <p:tags r:id="rId3"/>
            </p:custDataLst>
          </p:nvPr>
        </p:nvSpPr>
        <p:spPr>
          <a:xfrm>
            <a:off x="279241" y="3912600"/>
            <a:ext cx="3346590" cy="185667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rgbClr val="2F5CEE"/>
                </a:solidFill>
                <a:latin typeface="Raleway" panose="020B0003030101060003" pitchFamily="34" charset="0"/>
              </a:rPr>
              <a:t>Le </a:t>
            </a:r>
            <a:r>
              <a:rPr lang="fr-CA" sz="2000" b="1" dirty="0">
                <a:solidFill>
                  <a:srgbClr val="2F5CEE"/>
                </a:solidFill>
                <a:effectLst>
                  <a:outerShdw blurRad="38100" dist="38100" dir="2700000" algn="tl">
                    <a:srgbClr val="000000">
                      <a:alpha val="43137"/>
                    </a:srgbClr>
                  </a:outerShdw>
                </a:effectLst>
                <a:latin typeface="Raleway" panose="020B0003030101060003" pitchFamily="34" charset="0"/>
              </a:rPr>
              <a:t>moi réel</a:t>
            </a:r>
            <a:r>
              <a:rPr lang="fr-CA" sz="2000" b="1" dirty="0">
                <a:solidFill>
                  <a:srgbClr val="2F5CEE"/>
                </a:solidFill>
                <a:latin typeface="Raleway" panose="020B0003030101060003" pitchFamily="34" charset="0"/>
              </a:rPr>
              <a:t>, c’est l’image que tu as de toi, de tes forces, de tes limites; c’est ton reflet, qu’il soit positif ou négatif.</a:t>
            </a:r>
            <a:endParaRPr lang="fr-CA" sz="2000" b="1" i="1" dirty="0">
              <a:solidFill>
                <a:srgbClr val="2F5CEE"/>
              </a:solidFill>
              <a:latin typeface="Raleway" panose="020B0003030101060003" pitchFamily="34" charset="0"/>
            </a:endParaRPr>
          </a:p>
        </p:txBody>
      </p:sp>
      <p:sp>
        <p:nvSpPr>
          <p:cNvPr id="17" name="Rectangle 16">
            <a:extLst>
              <a:ext uri="{FF2B5EF4-FFF2-40B4-BE49-F238E27FC236}">
                <a16:creationId xmlns:a16="http://schemas.microsoft.com/office/drawing/2014/main" id="{8DA57DF7-ED7A-4CC0-8C90-0BB4DE98BB86}"/>
              </a:ext>
            </a:extLst>
          </p:cNvPr>
          <p:cNvSpPr/>
          <p:nvPr>
            <p:custDataLst>
              <p:tags r:id="rId4"/>
            </p:custDataLst>
          </p:nvPr>
        </p:nvSpPr>
        <p:spPr>
          <a:xfrm>
            <a:off x="8610891" y="3912601"/>
            <a:ext cx="3346590" cy="185667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rgbClr val="2F5CEE"/>
                </a:solidFill>
                <a:latin typeface="Raleway" panose="020B0003030101060003" pitchFamily="34" charset="0"/>
              </a:rPr>
              <a:t>Le </a:t>
            </a:r>
            <a:r>
              <a:rPr lang="fr-CA" sz="2000" b="1" dirty="0">
                <a:solidFill>
                  <a:srgbClr val="2F5CEE"/>
                </a:solidFill>
                <a:effectLst>
                  <a:outerShdw blurRad="38100" dist="38100" dir="2700000" algn="tl">
                    <a:srgbClr val="000000">
                      <a:alpha val="43137"/>
                    </a:srgbClr>
                  </a:outerShdw>
                </a:effectLst>
                <a:latin typeface="Raleway" panose="020B0003030101060003" pitchFamily="34" charset="0"/>
              </a:rPr>
              <a:t>moi idéal</a:t>
            </a:r>
            <a:r>
              <a:rPr lang="fr-CA" sz="2000" b="1" dirty="0">
                <a:solidFill>
                  <a:srgbClr val="2F5CEE"/>
                </a:solidFill>
                <a:latin typeface="Raleway" panose="020B0003030101060003" pitchFamily="34" charset="0"/>
              </a:rPr>
              <a:t>, c’est l’idée que tu te fais de toi, à ton meilleur. La personne que tu voudrais être, idéalement.</a:t>
            </a:r>
            <a:endParaRPr lang="fr-CA" sz="2000" b="1" i="1" dirty="0">
              <a:solidFill>
                <a:srgbClr val="2F5CEE"/>
              </a:solidFill>
              <a:latin typeface="Raleway" panose="020B0003030101060003" pitchFamily="34" charset="0"/>
            </a:endParaRPr>
          </a:p>
        </p:txBody>
      </p:sp>
      <p:sp>
        <p:nvSpPr>
          <p:cNvPr id="18" name="Double flèche horizontale 17">
            <a:extLst>
              <a:ext uri="{FF2B5EF4-FFF2-40B4-BE49-F238E27FC236}">
                <a16:creationId xmlns:a16="http://schemas.microsoft.com/office/drawing/2014/main" id="{626F5251-0B35-7D46-BE50-F6DF259FC227}"/>
              </a:ext>
            </a:extLst>
          </p:cNvPr>
          <p:cNvSpPr/>
          <p:nvPr>
            <p:custDataLst>
              <p:tags r:id="rId5"/>
            </p:custDataLst>
          </p:nvPr>
        </p:nvSpPr>
        <p:spPr>
          <a:xfrm>
            <a:off x="2654248" y="2426686"/>
            <a:ext cx="6695274" cy="441538"/>
          </a:xfrm>
          <a:prstGeom prst="leftRightArrow">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305AA49-B33C-DD4A-9EE7-82C4078FA252}"/>
              </a:ext>
            </a:extLst>
          </p:cNvPr>
          <p:cNvSpPr/>
          <p:nvPr>
            <p:custDataLst>
              <p:tags r:id="rId6"/>
            </p:custDataLst>
          </p:nvPr>
        </p:nvSpPr>
        <p:spPr>
          <a:xfrm>
            <a:off x="3625831" y="1687484"/>
            <a:ext cx="4904508" cy="1966612"/>
          </a:xfrm>
          <a:prstGeom prst="rect">
            <a:avLst/>
          </a:prstGeom>
          <a:solidFill>
            <a:schemeClr val="bg1"/>
          </a:solidFill>
          <a:ln w="28575">
            <a:solidFill>
              <a:srgbClr val="2F5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503030101060003" pitchFamily="34" charset="0"/>
                <a:ea typeface="+mn-lt"/>
                <a:cs typeface="+mn-lt"/>
              </a:rPr>
              <a:t>Plus la distance est grande entre ce que tu es et ce que tu voudrais être,</a:t>
            </a:r>
            <a:endParaRPr lang="fr-FR" sz="2400" dirty="0">
              <a:solidFill>
                <a:schemeClr val="tx1"/>
              </a:solidFill>
              <a:latin typeface="Raleway" panose="020B0503030101060003" pitchFamily="34" charset="0"/>
              <a:cs typeface="Arial"/>
            </a:endParaRPr>
          </a:p>
          <a:p>
            <a:pPr algn="ctr"/>
            <a:r>
              <a:rPr lang="fr-CA" sz="2400" dirty="0">
                <a:solidFill>
                  <a:schemeClr val="tx1"/>
                </a:solidFill>
                <a:latin typeface="Raleway" panose="020B0503030101060003" pitchFamily="34" charset="0"/>
                <a:ea typeface="+mn-lt"/>
                <a:cs typeface="+mn-lt"/>
              </a:rPr>
              <a:t>plus l’estime de soi est affectée</a:t>
            </a:r>
            <a:endParaRPr lang="fr-CA" sz="2400" dirty="0">
              <a:solidFill>
                <a:schemeClr val="tx1"/>
              </a:solidFill>
              <a:latin typeface="Raleway" panose="020B0503030101060003" pitchFamily="34" charset="0"/>
            </a:endParaRPr>
          </a:p>
        </p:txBody>
      </p:sp>
      <p:sp>
        <p:nvSpPr>
          <p:cNvPr id="20" name="ZoneTexte 19">
            <a:extLst>
              <a:ext uri="{FF2B5EF4-FFF2-40B4-BE49-F238E27FC236}">
                <a16:creationId xmlns:a16="http://schemas.microsoft.com/office/drawing/2014/main" id="{C6D833DD-61F7-F14C-9C03-79EBDB2AAE98}"/>
              </a:ext>
            </a:extLst>
          </p:cNvPr>
          <p:cNvSpPr txBox="1"/>
          <p:nvPr>
            <p:custDataLst>
              <p:tags r:id="rId7"/>
            </p:custDataLst>
          </p:nvPr>
        </p:nvSpPr>
        <p:spPr>
          <a:xfrm>
            <a:off x="857479" y="2451258"/>
            <a:ext cx="1334020" cy="461665"/>
          </a:xfrm>
          <a:prstGeom prst="rect">
            <a:avLst/>
          </a:prstGeom>
          <a:noFill/>
        </p:spPr>
        <p:txBody>
          <a:bodyPr wrap="none" rtlCol="0">
            <a:spAutoFit/>
          </a:bodyPr>
          <a:lstStyle/>
          <a:p>
            <a:pPr algn="ctr"/>
            <a:r>
              <a:rPr lang="fr-CA" sz="2400" dirty="0">
                <a:effectLst>
                  <a:outerShdw blurRad="38100" dist="38100" dir="2700000" algn="tl">
                    <a:srgbClr val="000000">
                      <a:alpha val="43137"/>
                    </a:srgbClr>
                  </a:outerShdw>
                </a:effectLst>
                <a:latin typeface="Raleway" panose="020B0003030101060003" pitchFamily="34" charset="0"/>
              </a:rPr>
              <a:t>Moi réel</a:t>
            </a:r>
          </a:p>
        </p:txBody>
      </p:sp>
      <p:sp>
        <p:nvSpPr>
          <p:cNvPr id="21" name="ZoneTexte 20">
            <a:extLst>
              <a:ext uri="{FF2B5EF4-FFF2-40B4-BE49-F238E27FC236}">
                <a16:creationId xmlns:a16="http://schemas.microsoft.com/office/drawing/2014/main" id="{A4D173B6-F9E5-A940-8684-DAA40AEA5A69}"/>
              </a:ext>
            </a:extLst>
          </p:cNvPr>
          <p:cNvSpPr txBox="1"/>
          <p:nvPr>
            <p:custDataLst>
              <p:tags r:id="rId8"/>
            </p:custDataLst>
          </p:nvPr>
        </p:nvSpPr>
        <p:spPr>
          <a:xfrm>
            <a:off x="9664822" y="2617513"/>
            <a:ext cx="1471878" cy="461665"/>
          </a:xfrm>
          <a:prstGeom prst="rect">
            <a:avLst/>
          </a:prstGeom>
          <a:noFill/>
        </p:spPr>
        <p:txBody>
          <a:bodyPr wrap="none" rtlCol="0">
            <a:spAutoFit/>
          </a:bodyPr>
          <a:lstStyle/>
          <a:p>
            <a:pPr algn="ctr"/>
            <a:r>
              <a:rPr lang="fr-CA" sz="2400" dirty="0">
                <a:effectLst>
                  <a:outerShdw blurRad="38100" dist="38100" dir="2700000" algn="tl">
                    <a:srgbClr val="000000">
                      <a:alpha val="43137"/>
                    </a:srgbClr>
                  </a:outerShdw>
                </a:effectLst>
                <a:latin typeface="Raleway" panose="020B0003030101060003" pitchFamily="34" charset="0"/>
              </a:rPr>
              <a:t>Moi idéal</a:t>
            </a:r>
          </a:p>
        </p:txBody>
      </p:sp>
      <p:pic>
        <p:nvPicPr>
          <p:cNvPr id="3" name="Image 2">
            <a:extLst>
              <a:ext uri="{FF2B5EF4-FFF2-40B4-BE49-F238E27FC236}">
                <a16:creationId xmlns:a16="http://schemas.microsoft.com/office/drawing/2014/main" id="{53A1D67E-D809-4083-85B6-7C8519DCBF26}"/>
              </a:ext>
            </a:extLst>
          </p:cNvPr>
          <p:cNvPicPr>
            <a:picLocks noChangeAspect="1"/>
          </p:cNvPicPr>
          <p:nvPr/>
        </p:nvPicPr>
        <p:blipFill>
          <a:blip r:embed="rId11"/>
          <a:stretch>
            <a:fillRect/>
          </a:stretch>
        </p:blipFill>
        <p:spPr>
          <a:xfrm flipH="1">
            <a:off x="4004472" y="3971850"/>
            <a:ext cx="919333" cy="1856671"/>
          </a:xfrm>
          <a:prstGeom prst="rect">
            <a:avLst/>
          </a:prstGeom>
        </p:spPr>
      </p:pic>
      <p:pic>
        <p:nvPicPr>
          <p:cNvPr id="6" name="Image 5">
            <a:extLst>
              <a:ext uri="{FF2B5EF4-FFF2-40B4-BE49-F238E27FC236}">
                <a16:creationId xmlns:a16="http://schemas.microsoft.com/office/drawing/2014/main" id="{9EAEF22D-9FE5-4283-95FC-B3E34D726392}"/>
              </a:ext>
            </a:extLst>
          </p:cNvPr>
          <p:cNvPicPr>
            <a:picLocks noChangeAspect="1"/>
          </p:cNvPicPr>
          <p:nvPr/>
        </p:nvPicPr>
        <p:blipFill>
          <a:blip r:embed="rId12"/>
          <a:stretch>
            <a:fillRect/>
          </a:stretch>
        </p:blipFill>
        <p:spPr>
          <a:xfrm>
            <a:off x="7487654" y="3987006"/>
            <a:ext cx="796031" cy="1688136"/>
          </a:xfrm>
          <a:prstGeom prst="rect">
            <a:avLst/>
          </a:prstGeom>
        </p:spPr>
      </p:pic>
      <p:sp>
        <p:nvSpPr>
          <p:cNvPr id="15" name="Titre 3">
            <a:extLst>
              <a:ext uri="{FF2B5EF4-FFF2-40B4-BE49-F238E27FC236}">
                <a16:creationId xmlns:a16="http://schemas.microsoft.com/office/drawing/2014/main" id="{5E6CC8A8-63E6-4011-A6EA-0D33B114B9A4}"/>
              </a:ext>
            </a:extLst>
          </p:cNvPr>
          <p:cNvSpPr>
            <a:spLocks noGrp="1"/>
          </p:cNvSpPr>
          <p:nvPr>
            <p:ph type="title"/>
            <p:custDataLst>
              <p:tags r:id="rId9"/>
            </p:custDataLst>
          </p:nvPr>
        </p:nvSpPr>
        <p:spPr>
          <a:xfrm>
            <a:off x="838200" y="365125"/>
            <a:ext cx="10515600" cy="1325563"/>
          </a:xfrm>
        </p:spPr>
        <p:txBody>
          <a:bodyPr/>
          <a:lstStyle/>
          <a:p>
            <a:r>
              <a:rPr lang="fr-CA" b="1" dirty="0">
                <a:latin typeface="Raleway" panose="020B0503030101060003" pitchFamily="34" charset="77"/>
              </a:rPr>
              <a:t>Moi réel VS moi idéal </a:t>
            </a:r>
            <a:endParaRPr lang="fr-FR" b="1" dirty="0">
              <a:latin typeface="Raleway" panose="020B0503030101060003" pitchFamily="34" charset="77"/>
            </a:endParaRPr>
          </a:p>
        </p:txBody>
      </p:sp>
      <p:sp>
        <p:nvSpPr>
          <p:cNvPr id="8" name="Rectangle : coins arrondis 7">
            <a:extLst>
              <a:ext uri="{FF2B5EF4-FFF2-40B4-BE49-F238E27FC236}">
                <a16:creationId xmlns:a16="http://schemas.microsoft.com/office/drawing/2014/main" id="{AF1EDBC2-2364-4F2A-BB6F-5C9155564C79}"/>
              </a:ext>
            </a:extLst>
          </p:cNvPr>
          <p:cNvSpPr/>
          <p:nvPr/>
        </p:nvSpPr>
        <p:spPr>
          <a:xfrm>
            <a:off x="7696841" y="301161"/>
            <a:ext cx="4178301" cy="1108075"/>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latin typeface="Raleway" panose="020B0503030101060003" pitchFamily="34" charset="0"/>
              </a:rPr>
              <a:t>Décris ton moi réel et ton moi idéal sur la fiche </a:t>
            </a:r>
          </a:p>
          <a:p>
            <a:pPr algn="ctr"/>
            <a:r>
              <a:rPr lang="fr-CA" i="1" dirty="0">
                <a:latin typeface="Raleway" panose="020B0503030101060003" pitchFamily="34" charset="0"/>
              </a:rPr>
              <a:t>Pour explorer et cultiver mon estime</a:t>
            </a:r>
            <a:endParaRPr lang="fr-CA" dirty="0">
              <a:latin typeface="Raleway" panose="020B0503030101060003" pitchFamily="34" charset="0"/>
            </a:endParaRPr>
          </a:p>
        </p:txBody>
      </p:sp>
    </p:spTree>
    <p:extLst>
      <p:ext uri="{BB962C8B-B14F-4D97-AF65-F5344CB8AC3E}">
        <p14:creationId xmlns:p14="http://schemas.microsoft.com/office/powerpoint/2010/main" val="19510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20" grpId="0"/>
      <p:bldP spid="21" grpId="0"/>
      <p:bldP spid="1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11</a:t>
            </a:fld>
            <a:endParaRPr lang="en-US" dirty="0"/>
          </a:p>
        </p:txBody>
      </p:sp>
      <p:sp>
        <p:nvSpPr>
          <p:cNvPr id="7" name="Titre 4">
            <a:extLst>
              <a:ext uri="{FF2B5EF4-FFF2-40B4-BE49-F238E27FC236}">
                <a16:creationId xmlns:a16="http://schemas.microsoft.com/office/drawing/2014/main" id="{49CA8296-0F00-4932-8367-75760A83F832}"/>
              </a:ext>
            </a:extLst>
          </p:cNvPr>
          <p:cNvSpPr txBox="1">
            <a:spLocks/>
          </p:cNvSpPr>
          <p:nvPr>
            <p:custDataLst>
              <p:tags r:id="rId2"/>
            </p:custDataLst>
          </p:nvPr>
        </p:nvSpPr>
        <p:spPr>
          <a:xfrm>
            <a:off x="1524000" y="4897734"/>
            <a:ext cx="9144000" cy="137053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sz="3600" i="1" dirty="0">
                <a:solidFill>
                  <a:schemeClr val="tx1"/>
                </a:solidFill>
                <a:latin typeface="Raleway" panose="020B0003030101060003"/>
              </a:rPr>
              <a:t>Ferme tes yeux et recentre-toi.</a:t>
            </a:r>
            <a:endParaRPr lang="fr-CA" i="1" dirty="0">
              <a:solidFill>
                <a:schemeClr val="tx1"/>
              </a:solidFill>
              <a:latin typeface="Raleway" panose="020B0003030101060003"/>
            </a:endParaRPr>
          </a:p>
        </p:txBody>
      </p:sp>
      <p:sp>
        <p:nvSpPr>
          <p:cNvPr id="3" name="Titre 2">
            <a:extLst>
              <a:ext uri="{FF2B5EF4-FFF2-40B4-BE49-F238E27FC236}">
                <a16:creationId xmlns:a16="http://schemas.microsoft.com/office/drawing/2014/main" id="{7B97097D-BDAB-C14D-B678-A97248AE5C45}"/>
              </a:ext>
            </a:extLst>
          </p:cNvPr>
          <p:cNvSpPr>
            <a:spLocks noGrp="1"/>
          </p:cNvSpPr>
          <p:nvPr>
            <p:ph type="title"/>
            <p:custDataLst>
              <p:tags r:id="rId3"/>
            </p:custDataLst>
          </p:nvPr>
        </p:nvSpPr>
        <p:spPr/>
        <p:txBody>
          <a:bodyPr/>
          <a:lstStyle/>
          <a:p>
            <a:r>
              <a:rPr lang="fr-CA" b="1" dirty="0">
                <a:latin typeface="Raleway" panose="020B0503030101060003" pitchFamily="34" charset="77"/>
              </a:rPr>
              <a:t>Méditation sur tes forces</a:t>
            </a:r>
          </a:p>
        </p:txBody>
      </p:sp>
      <p:pic>
        <p:nvPicPr>
          <p:cNvPr id="10" name="Image 9">
            <a:extLst>
              <a:ext uri="{FF2B5EF4-FFF2-40B4-BE49-F238E27FC236}">
                <a16:creationId xmlns:a16="http://schemas.microsoft.com/office/drawing/2014/main" id="{7FEC33EE-311F-E547-9886-102C7931AA5C}"/>
              </a:ext>
            </a:extLst>
          </p:cNvPr>
          <p:cNvPicPr>
            <a:picLocks noChangeAspect="1"/>
          </p:cNvPicPr>
          <p:nvPr>
            <p:custDataLst>
              <p:tags r:id="rId4"/>
            </p:custDataLst>
          </p:nvPr>
        </p:nvPicPr>
        <p:blipFill>
          <a:blip r:embed="rId6"/>
          <a:stretch>
            <a:fillRect/>
          </a:stretch>
        </p:blipFill>
        <p:spPr>
          <a:xfrm>
            <a:off x="218866" y="726977"/>
            <a:ext cx="590826" cy="590826"/>
          </a:xfrm>
          <a:prstGeom prst="rect">
            <a:avLst/>
          </a:prstGeom>
        </p:spPr>
      </p:pic>
      <p:pic>
        <p:nvPicPr>
          <p:cNvPr id="9" name="Image 8">
            <a:extLst>
              <a:ext uri="{FF2B5EF4-FFF2-40B4-BE49-F238E27FC236}">
                <a16:creationId xmlns:a16="http://schemas.microsoft.com/office/drawing/2014/main" id="{1D35D56C-077F-4007-84FE-D351699A8155}"/>
              </a:ext>
            </a:extLst>
          </p:cNvPr>
          <p:cNvPicPr>
            <a:picLocks noChangeAspect="1"/>
          </p:cNvPicPr>
          <p:nvPr/>
        </p:nvPicPr>
        <p:blipFill>
          <a:blip r:embed="rId7"/>
          <a:stretch>
            <a:fillRect/>
          </a:stretch>
        </p:blipFill>
        <p:spPr>
          <a:xfrm>
            <a:off x="4342408" y="1602831"/>
            <a:ext cx="3893232" cy="3652338"/>
          </a:xfrm>
          <a:prstGeom prst="rect">
            <a:avLst/>
          </a:prstGeom>
        </p:spPr>
      </p:pic>
    </p:spTree>
    <p:extLst>
      <p:ext uri="{BB962C8B-B14F-4D97-AF65-F5344CB8AC3E}">
        <p14:creationId xmlns:p14="http://schemas.microsoft.com/office/powerpoint/2010/main" val="413605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3780851" y="0"/>
            <a:ext cx="5906487"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9" name="Titre 5"/>
          <p:cNvSpPr>
            <a:spLocks noGrp="1"/>
          </p:cNvSpPr>
          <p:nvPr>
            <p:ph type="title"/>
            <p:custDataLst>
              <p:tags r:id="rId3"/>
            </p:custDataLst>
          </p:nvPr>
        </p:nvSpPr>
        <p:spPr>
          <a:xfrm>
            <a:off x="838200" y="365125"/>
            <a:ext cx="10515600" cy="1325563"/>
          </a:xfrm>
        </p:spPr>
        <p:txBody>
          <a:bodyPr/>
          <a:lstStyle/>
          <a:p>
            <a:r>
              <a:rPr lang="fr-FR" b="1" dirty="0">
                <a:latin typeface="Raleway" panose="020B0503030101060003" pitchFamily="34" charset="77"/>
              </a:rPr>
              <a:t>S</a:t>
            </a:r>
            <a:r>
              <a:rPr lang="fr-CA" b="1" dirty="0">
                <a:latin typeface="Raleway" panose="020B0503030101060003" pitchFamily="34" charset="77"/>
              </a:rPr>
              <a:t>i tes « moi » se rapprochaient</a:t>
            </a:r>
          </a:p>
        </p:txBody>
      </p:sp>
      <p:graphicFrame>
        <p:nvGraphicFramePr>
          <p:cNvPr id="8" name="Diagramme 7">
            <a:extLst>
              <a:ext uri="{FF2B5EF4-FFF2-40B4-BE49-F238E27FC236}">
                <a16:creationId xmlns:a16="http://schemas.microsoft.com/office/drawing/2014/main" id="{F7190A4A-C823-4F0A-86C2-27BE45E0A434}"/>
              </a:ext>
            </a:extLst>
          </p:cNvPr>
          <p:cNvGraphicFramePr/>
          <p:nvPr>
            <p:extLst>
              <p:ext uri="{D42A27DB-BD31-4B8C-83A1-F6EECF244321}">
                <p14:modId xmlns:p14="http://schemas.microsoft.com/office/powerpoint/2010/main" val="345096669"/>
              </p:ext>
            </p:extLst>
          </p:nvPr>
        </p:nvGraphicFramePr>
        <p:xfrm>
          <a:off x="1898248" y="1679112"/>
          <a:ext cx="7670157" cy="4039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ZoneTexte 1">
            <a:extLst>
              <a:ext uri="{FF2B5EF4-FFF2-40B4-BE49-F238E27FC236}">
                <a16:creationId xmlns:a16="http://schemas.microsoft.com/office/drawing/2014/main" id="{B90EC759-6A2A-42A3-BFD3-C34FFBB4996D}"/>
              </a:ext>
            </a:extLst>
          </p:cNvPr>
          <p:cNvSpPr txBox="1"/>
          <p:nvPr/>
        </p:nvSpPr>
        <p:spPr>
          <a:xfrm>
            <a:off x="2114389" y="3796491"/>
            <a:ext cx="3348862" cy="1669688"/>
          </a:xfrm>
          <a:prstGeom prst="rect">
            <a:avLst/>
          </a:prstGeom>
          <a:noFill/>
        </p:spPr>
        <p:txBody>
          <a:bodyPr wrap="square" rtlCol="0">
            <a:spAutoFit/>
          </a:bodyPr>
          <a:lstStyle/>
          <a:p>
            <a:pPr lvl="0" algn="ctr"/>
            <a:r>
              <a:rPr lang="fr-CA" b="1" dirty="0">
                <a:latin typeface="Raleway" panose="020B0003030101060003" pitchFamily="34" charset="0"/>
              </a:rPr>
              <a:t>Domaine émotionnel</a:t>
            </a:r>
          </a:p>
          <a:p>
            <a:pPr algn="ctr"/>
            <a:r>
              <a:rPr lang="fr-CA" sz="1600" dirty="0">
                <a:latin typeface="Raleway" panose="020B0503030101060003" pitchFamily="34" charset="0"/>
              </a:rPr>
              <a:t>La perception que tu as de toi </a:t>
            </a:r>
          </a:p>
          <a:p>
            <a:pPr algn="ctr"/>
            <a:r>
              <a:rPr lang="fr-CA" sz="1600" dirty="0">
                <a:latin typeface="Raleway" panose="020B0503030101060003" pitchFamily="34" charset="0"/>
              </a:rPr>
              <a:t>vis-à-vis de ta capacité à gérer tes émotions</a:t>
            </a:r>
          </a:p>
          <a:p>
            <a:pPr lvl="0" algn="ctr"/>
            <a:endParaRPr lang="fr-CA" sz="800" dirty="0">
              <a:latin typeface="Raleway" panose="020B0003030101060003" pitchFamily="34" charset="0"/>
            </a:endParaRPr>
          </a:p>
          <a:p>
            <a:pPr lvl="0" algn="ctr"/>
            <a:r>
              <a:rPr lang="fr-CA" sz="1050" dirty="0">
                <a:latin typeface="Raleway" panose="020B0003030101060003" pitchFamily="34" charset="0"/>
              </a:rPr>
              <a:t>MOI RÉEL                    MOI IDÉAL</a:t>
            </a:r>
          </a:p>
          <a:p>
            <a:pPr algn="ctr"/>
            <a:endParaRPr lang="fr-CA" dirty="0"/>
          </a:p>
        </p:txBody>
      </p:sp>
      <p:sp>
        <p:nvSpPr>
          <p:cNvPr id="11" name="ZoneTexte 10">
            <a:extLst>
              <a:ext uri="{FF2B5EF4-FFF2-40B4-BE49-F238E27FC236}">
                <a16:creationId xmlns:a16="http://schemas.microsoft.com/office/drawing/2014/main" id="{5E6BD3D9-6353-4F15-A8B8-3A558BB33AB0}"/>
              </a:ext>
            </a:extLst>
          </p:cNvPr>
          <p:cNvSpPr txBox="1"/>
          <p:nvPr/>
        </p:nvSpPr>
        <p:spPr>
          <a:xfrm>
            <a:off x="5917597" y="3798415"/>
            <a:ext cx="3348862" cy="1669688"/>
          </a:xfrm>
          <a:prstGeom prst="rect">
            <a:avLst/>
          </a:prstGeom>
          <a:noFill/>
        </p:spPr>
        <p:txBody>
          <a:bodyPr wrap="square" rtlCol="0">
            <a:spAutoFit/>
          </a:bodyPr>
          <a:lstStyle/>
          <a:p>
            <a:pPr lvl="0" algn="ctr"/>
            <a:r>
              <a:rPr lang="fr-CA" b="1" dirty="0">
                <a:latin typeface="Raleway" panose="020B0003030101060003" pitchFamily="34" charset="0"/>
              </a:rPr>
              <a:t>Domaine physique</a:t>
            </a:r>
          </a:p>
          <a:p>
            <a:pPr algn="ctr"/>
            <a:r>
              <a:rPr lang="fr-CA" sz="1600" dirty="0">
                <a:latin typeface="Raleway" panose="020B0503030101060003" pitchFamily="34" charset="0"/>
              </a:rPr>
              <a:t>La perception que tu as de toi vis-à-vis de ton apparence et de tes habiletés physiques</a:t>
            </a:r>
          </a:p>
          <a:p>
            <a:pPr lvl="0" algn="ctr"/>
            <a:endParaRPr lang="fr-CA" sz="800" dirty="0">
              <a:latin typeface="Raleway" panose="020B0003030101060003" pitchFamily="34" charset="0"/>
            </a:endParaRPr>
          </a:p>
          <a:p>
            <a:pPr lvl="0" algn="ctr"/>
            <a:r>
              <a:rPr lang="fr-CA" sz="1050" dirty="0">
                <a:latin typeface="Raleway" panose="020B0003030101060003" pitchFamily="34" charset="0"/>
              </a:rPr>
              <a:t>MOI RÉEL                    MOI IDÉAL</a:t>
            </a:r>
          </a:p>
          <a:p>
            <a:pPr algn="ctr"/>
            <a:endParaRPr lang="fr-CA" dirty="0"/>
          </a:p>
        </p:txBody>
      </p:sp>
      <p:cxnSp>
        <p:nvCxnSpPr>
          <p:cNvPr id="4" name="Connecteur droit 3">
            <a:extLst>
              <a:ext uri="{FF2B5EF4-FFF2-40B4-BE49-F238E27FC236}">
                <a16:creationId xmlns:a16="http://schemas.microsoft.com/office/drawing/2014/main" id="{A2590563-B05C-41D3-8FBB-B7A31E53C459}"/>
              </a:ext>
            </a:extLst>
          </p:cNvPr>
          <p:cNvCxnSpPr/>
          <p:nvPr/>
        </p:nvCxnSpPr>
        <p:spPr>
          <a:xfrm>
            <a:off x="3780851" y="2930487"/>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BE57321-B12B-4829-BF90-65E9F3D125E6}"/>
              </a:ext>
            </a:extLst>
          </p:cNvPr>
          <p:cNvCxnSpPr/>
          <p:nvPr/>
        </p:nvCxnSpPr>
        <p:spPr>
          <a:xfrm>
            <a:off x="7645935" y="2930487"/>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B2D5C00-D9A6-48EF-99B0-FB987604137C}"/>
              </a:ext>
            </a:extLst>
          </p:cNvPr>
          <p:cNvCxnSpPr/>
          <p:nvPr/>
        </p:nvCxnSpPr>
        <p:spPr>
          <a:xfrm>
            <a:off x="3780851" y="4966772"/>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1E6C263-6A18-4399-BB7E-799B79A3633F}"/>
              </a:ext>
            </a:extLst>
          </p:cNvPr>
          <p:cNvCxnSpPr/>
          <p:nvPr/>
        </p:nvCxnSpPr>
        <p:spPr>
          <a:xfrm>
            <a:off x="7645935" y="4966772"/>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5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3780851" y="0"/>
            <a:ext cx="5906487"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dirty="0"/>
          </a:p>
        </p:txBody>
      </p:sp>
      <p:sp>
        <p:nvSpPr>
          <p:cNvPr id="9" name="Titre 5"/>
          <p:cNvSpPr>
            <a:spLocks noGrp="1"/>
          </p:cNvSpPr>
          <p:nvPr>
            <p:ph type="title"/>
            <p:custDataLst>
              <p:tags r:id="rId3"/>
            </p:custDataLst>
          </p:nvPr>
        </p:nvSpPr>
        <p:spPr>
          <a:xfrm>
            <a:off x="838200" y="365125"/>
            <a:ext cx="10515600" cy="1325563"/>
          </a:xfrm>
        </p:spPr>
        <p:txBody>
          <a:bodyPr/>
          <a:lstStyle/>
          <a:p>
            <a:r>
              <a:rPr lang="fr-FR" b="1" dirty="0">
                <a:latin typeface="Raleway" panose="020B0503030101060003" pitchFamily="34" charset="77"/>
              </a:rPr>
              <a:t>S</a:t>
            </a:r>
            <a:r>
              <a:rPr lang="fr-CA" b="1" dirty="0">
                <a:latin typeface="Raleway" panose="020B0503030101060003" pitchFamily="34" charset="77"/>
              </a:rPr>
              <a:t>i tes « moi » se rapprochaient</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516724" y="1516579"/>
            <a:ext cx="7592105" cy="147957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Pour cultiver ton estime, reconnais </a:t>
            </a:r>
          </a:p>
          <a:p>
            <a:pPr algn="ctr"/>
            <a:r>
              <a:rPr lang="fr-CA" sz="2800" b="1" dirty="0">
                <a:solidFill>
                  <a:srgbClr val="2F5CEE"/>
                </a:solidFill>
                <a:latin typeface="Raleway" panose="020B0003030101060003" pitchFamily="34" charset="0"/>
              </a:rPr>
              <a:t>tes forces et accepte tes défauts.</a:t>
            </a:r>
          </a:p>
        </p:txBody>
      </p:sp>
      <p:sp>
        <p:nvSpPr>
          <p:cNvPr id="12" name="Rectangle 11">
            <a:extLst>
              <a:ext uri="{FF2B5EF4-FFF2-40B4-BE49-F238E27FC236}">
                <a16:creationId xmlns:a16="http://schemas.microsoft.com/office/drawing/2014/main" id="{718EF964-9317-204B-98F9-AA8A19125B82}"/>
              </a:ext>
            </a:extLst>
          </p:cNvPr>
          <p:cNvSpPr/>
          <p:nvPr>
            <p:custDataLst>
              <p:tags r:id="rId5"/>
            </p:custDataLst>
          </p:nvPr>
        </p:nvSpPr>
        <p:spPr>
          <a:xfrm>
            <a:off x="516725" y="3189809"/>
            <a:ext cx="7592104" cy="277796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1" indent="-276225">
              <a:buFont typeface="Arial" panose="020B0604020202020204" pitchFamily="34" charset="0"/>
              <a:buChar char="•"/>
            </a:pPr>
            <a:r>
              <a:rPr lang="fr-FR" sz="2400" b="1" dirty="0">
                <a:solidFill>
                  <a:schemeClr val="tx1">
                    <a:lumMod val="50000"/>
                    <a:lumOff val="50000"/>
                  </a:schemeClr>
                </a:solidFill>
                <a:latin typeface="Raleway" panose="020B0503030101060003" pitchFamily="34" charset="77"/>
              </a:rPr>
              <a:t>Transpose tes descriptions de ton moi réel et de ton moi idéal dans le tableau des quatre domaines</a:t>
            </a:r>
          </a:p>
          <a:p>
            <a:pPr marL="361950" lvl="1" indent="-276225">
              <a:buFont typeface="Arial" panose="020B0604020202020204" pitchFamily="34" charset="0"/>
              <a:buChar char="•"/>
            </a:pPr>
            <a:r>
              <a:rPr lang="fr-CA" sz="2400" b="1" dirty="0">
                <a:solidFill>
                  <a:schemeClr val="tx1">
                    <a:lumMod val="50000"/>
                    <a:lumOff val="50000"/>
                  </a:schemeClr>
                </a:solidFill>
                <a:latin typeface="Raleway" panose="020B0503030101060003" pitchFamily="34" charset="77"/>
              </a:rPr>
              <a:t>Complète au besoin les quatre domaines de compétence</a:t>
            </a:r>
          </a:p>
        </p:txBody>
      </p:sp>
      <p:pic>
        <p:nvPicPr>
          <p:cNvPr id="3" name="Image 2">
            <a:extLst>
              <a:ext uri="{FF2B5EF4-FFF2-40B4-BE49-F238E27FC236}">
                <a16:creationId xmlns:a16="http://schemas.microsoft.com/office/drawing/2014/main" id="{F28F37FA-1B5C-4273-A2FD-997AD2EEAE4E}"/>
              </a:ext>
            </a:extLst>
          </p:cNvPr>
          <p:cNvPicPr>
            <a:picLocks noChangeAspect="1"/>
          </p:cNvPicPr>
          <p:nvPr/>
        </p:nvPicPr>
        <p:blipFill>
          <a:blip r:embed="rId7"/>
          <a:stretch>
            <a:fillRect/>
          </a:stretch>
        </p:blipFill>
        <p:spPr>
          <a:xfrm>
            <a:off x="8711132" y="2271176"/>
            <a:ext cx="2849936" cy="3966405"/>
          </a:xfrm>
          <a:prstGeom prst="rect">
            <a:avLst/>
          </a:prstGeom>
        </p:spPr>
      </p:pic>
    </p:spTree>
    <p:extLst>
      <p:ext uri="{BB962C8B-B14F-4D97-AF65-F5344CB8AC3E}">
        <p14:creationId xmlns:p14="http://schemas.microsoft.com/office/powerpoint/2010/main" val="53439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2B75ED1F-FE7D-8140-A255-8BD370140323}"/>
              </a:ext>
            </a:extLst>
          </p:cNvPr>
          <p:cNvSpPr/>
          <p:nvPr>
            <p:custDataLst>
              <p:tags r:id="rId1"/>
            </p:custDataLst>
          </p:nvPr>
        </p:nvSpPr>
        <p:spPr>
          <a:xfrm>
            <a:off x="2101454" y="0"/>
            <a:ext cx="8356049" cy="6149009"/>
          </a:xfrm>
          <a:custGeom>
            <a:avLst/>
            <a:gdLst>
              <a:gd name="connsiteX0" fmla="*/ 7241329 w 8356049"/>
              <a:gd name="connsiteY0" fmla="*/ 0 h 6096000"/>
              <a:gd name="connsiteX1" fmla="*/ 5642 w 8356049"/>
              <a:gd name="connsiteY1" fmla="*/ 2040834 h 6096000"/>
              <a:gd name="connsiteX2" fmla="*/ 8261746 w 8356049"/>
              <a:gd name="connsiteY2" fmla="*/ 3432313 h 6096000"/>
              <a:gd name="connsiteX3" fmla="*/ 3742755 w 835604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8356049" h="6096000">
                <a:moveTo>
                  <a:pt x="7241329" y="0"/>
                </a:moveTo>
                <a:cubicBezTo>
                  <a:pt x="3538451" y="734391"/>
                  <a:pt x="-164427" y="1468782"/>
                  <a:pt x="5642" y="2040834"/>
                </a:cubicBezTo>
                <a:cubicBezTo>
                  <a:pt x="175711" y="2612886"/>
                  <a:pt x="7638894" y="2756452"/>
                  <a:pt x="8261746" y="3432313"/>
                </a:cubicBezTo>
                <a:cubicBezTo>
                  <a:pt x="8884598" y="4108174"/>
                  <a:pt x="6313676" y="5102087"/>
                  <a:pt x="3742755" y="60960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14</a:t>
            </a:fld>
            <a:endParaRPr lang="en-US" dirty="0"/>
          </a:p>
        </p:txBody>
      </p:sp>
      <p:sp>
        <p:nvSpPr>
          <p:cNvPr id="9" name="Titre 5"/>
          <p:cNvSpPr>
            <a:spLocks noGrp="1"/>
          </p:cNvSpPr>
          <p:nvPr>
            <p:ph type="title"/>
            <p:custDataLst>
              <p:tags r:id="rId3"/>
            </p:custDataLst>
          </p:nvPr>
        </p:nvSpPr>
        <p:spPr>
          <a:xfrm>
            <a:off x="838200" y="290521"/>
            <a:ext cx="10515600" cy="1325563"/>
          </a:xfrm>
        </p:spPr>
        <p:txBody>
          <a:bodyPr/>
          <a:lstStyle/>
          <a:p>
            <a:r>
              <a:rPr lang="fr-FR" b="1" dirty="0">
                <a:latin typeface="Raleway" panose="020B0503030101060003" pitchFamily="34" charset="77"/>
              </a:rPr>
              <a:t>S</a:t>
            </a:r>
            <a:r>
              <a:rPr lang="fr-CA" b="1" dirty="0">
                <a:latin typeface="Raleway" panose="020B0503030101060003" pitchFamily="34" charset="77"/>
              </a:rPr>
              <a:t>i tes « moi » se rapprochaient</a:t>
            </a:r>
          </a:p>
        </p:txBody>
      </p:sp>
      <p:sp>
        <p:nvSpPr>
          <p:cNvPr id="12" name="Rectangle 11">
            <a:extLst>
              <a:ext uri="{FF2B5EF4-FFF2-40B4-BE49-F238E27FC236}">
                <a16:creationId xmlns:a16="http://schemas.microsoft.com/office/drawing/2014/main" id="{718EF964-9317-204B-98F9-AA8A19125B82}"/>
              </a:ext>
            </a:extLst>
          </p:cNvPr>
          <p:cNvSpPr/>
          <p:nvPr>
            <p:custDataLst>
              <p:tags r:id="rId4"/>
            </p:custDataLst>
          </p:nvPr>
        </p:nvSpPr>
        <p:spPr>
          <a:xfrm>
            <a:off x="838199" y="1947161"/>
            <a:ext cx="5614851" cy="296367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2400" b="1" dirty="0">
                <a:solidFill>
                  <a:srgbClr val="2F5CEE"/>
                </a:solidFill>
                <a:latin typeface="Raleway" panose="020B0003030101060003" pitchFamily="34" charset="0"/>
              </a:rPr>
              <a:t>Choisis le domaine pour lequel tu sens que ton estime est la plus affectée. </a:t>
            </a:r>
          </a:p>
          <a:p>
            <a:pPr lvl="0" algn="ctr"/>
            <a:endParaRPr lang="fr-CA" sz="2400" b="1" dirty="0">
              <a:solidFill>
                <a:srgbClr val="2F5CEE"/>
              </a:solidFill>
              <a:latin typeface="Raleway" panose="020B0003030101060003" pitchFamily="34" charset="0"/>
            </a:endParaRPr>
          </a:p>
          <a:p>
            <a:pPr lvl="0" algn="ctr"/>
            <a:r>
              <a:rPr lang="fr-CA" sz="2400" b="1" dirty="0">
                <a:solidFill>
                  <a:srgbClr val="2F5CEE"/>
                </a:solidFill>
                <a:latin typeface="Raleway" panose="020B0003030101060003" pitchFamily="34" charset="0"/>
              </a:rPr>
              <a:t>Fais une phrase pour rapprocher tes moi en utilisant la stratégie du             </a:t>
            </a:r>
            <a:r>
              <a:rPr lang="fr-CA" sz="2400" b="1" i="1" dirty="0">
                <a:solidFill>
                  <a:srgbClr val="2F5CEE"/>
                </a:solidFill>
                <a:latin typeface="Raleway" panose="020B0003030101060003" pitchFamily="34" charset="0"/>
              </a:rPr>
              <a:t>ET MALGRÉ TOUT</a:t>
            </a:r>
          </a:p>
          <a:p>
            <a:pPr lvl="0" algn="ctr"/>
            <a:endParaRPr lang="fr-CA" sz="2400" b="1" dirty="0">
              <a:solidFill>
                <a:srgbClr val="2F5CEE"/>
              </a:solidFill>
              <a:latin typeface="Raleway" panose="020B0003030101060003" pitchFamily="34" charset="0"/>
            </a:endParaRPr>
          </a:p>
        </p:txBody>
      </p:sp>
      <p:sp>
        <p:nvSpPr>
          <p:cNvPr id="11" name="Rectangle : coins arrondis 10">
            <a:extLst>
              <a:ext uri="{FF2B5EF4-FFF2-40B4-BE49-F238E27FC236}">
                <a16:creationId xmlns:a16="http://schemas.microsoft.com/office/drawing/2014/main" id="{7AF28F58-1C1D-4A6C-AA4B-8B6DB246A1CA}"/>
              </a:ext>
            </a:extLst>
          </p:cNvPr>
          <p:cNvSpPr/>
          <p:nvPr>
            <p:custDataLst>
              <p:tags r:id="rId5"/>
            </p:custDataLst>
          </p:nvPr>
        </p:nvSpPr>
        <p:spPr>
          <a:xfrm>
            <a:off x="6612532" y="1714500"/>
            <a:ext cx="4852896" cy="3355624"/>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bg1"/>
                </a:solidFill>
                <a:latin typeface="Raleway" panose="020B0503030101060003" pitchFamily="34" charset="77"/>
              </a:rPr>
              <a:t>Par exemple :</a:t>
            </a:r>
          </a:p>
          <a:p>
            <a:pPr algn="ctr"/>
            <a:r>
              <a:rPr lang="fr-CA" sz="2000" b="1" dirty="0">
                <a:solidFill>
                  <a:schemeClr val="bg1"/>
                </a:solidFill>
                <a:latin typeface="Raleway" panose="020B0503030101060003" pitchFamily="34" charset="77"/>
              </a:rPr>
              <a:t> </a:t>
            </a:r>
          </a:p>
          <a:p>
            <a:pPr algn="ctr"/>
            <a:r>
              <a:rPr lang="fr-CA" sz="2000" i="1" dirty="0">
                <a:latin typeface="Raleway" panose="020B0503030101060003" pitchFamily="34" charset="77"/>
              </a:rPr>
              <a:t>« J’ai peur que les autres rient de moi ET je monte sur scène MALGRÉ TOUT pour chanter lors du spectacle de fin d’année, car je sais que je suis capable…»</a:t>
            </a:r>
          </a:p>
        </p:txBody>
      </p:sp>
    </p:spTree>
    <p:extLst>
      <p:ext uri="{BB962C8B-B14F-4D97-AF65-F5344CB8AC3E}">
        <p14:creationId xmlns:p14="http://schemas.microsoft.com/office/powerpoint/2010/main" val="59867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2541319" y="0"/>
            <a:ext cx="7146020"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15</a:t>
            </a:fld>
            <a:endParaRPr lang="en-US" dirty="0"/>
          </a:p>
        </p:txBody>
      </p:sp>
      <p:sp>
        <p:nvSpPr>
          <p:cNvPr id="9" name="Titre 5"/>
          <p:cNvSpPr>
            <a:spLocks noGrp="1"/>
          </p:cNvSpPr>
          <p:nvPr>
            <p:ph type="title"/>
            <p:custDataLst>
              <p:tags r:id="rId3"/>
            </p:custDataLst>
          </p:nvPr>
        </p:nvSpPr>
        <p:spPr>
          <a:xfrm>
            <a:off x="1167750" y="365125"/>
            <a:ext cx="10515600" cy="1325563"/>
          </a:xfrm>
        </p:spPr>
        <p:txBody>
          <a:bodyPr/>
          <a:lstStyle/>
          <a:p>
            <a:r>
              <a:rPr lang="fr-FR" b="1" dirty="0">
                <a:latin typeface="Raleway" panose="020B0503030101060003" pitchFamily="34" charset="77"/>
              </a:rPr>
              <a:t>S</a:t>
            </a:r>
            <a:r>
              <a:rPr lang="fr-CA" b="1" dirty="0">
                <a:latin typeface="Raleway" panose="020B0503030101060003" pitchFamily="34" charset="77"/>
              </a:rPr>
              <a:t>i tes « moi » se rapprochaient</a:t>
            </a:r>
          </a:p>
        </p:txBody>
      </p:sp>
      <p:sp>
        <p:nvSpPr>
          <p:cNvPr id="2" name="Rectangle : coins arrondis 1">
            <a:extLst>
              <a:ext uri="{FF2B5EF4-FFF2-40B4-BE49-F238E27FC236}">
                <a16:creationId xmlns:a16="http://schemas.microsoft.com/office/drawing/2014/main" id="{57949830-6A93-44C2-BCB0-B85DF138C0E9}"/>
              </a:ext>
            </a:extLst>
          </p:cNvPr>
          <p:cNvSpPr/>
          <p:nvPr>
            <p:custDataLst>
              <p:tags r:id="rId4"/>
            </p:custDataLst>
          </p:nvPr>
        </p:nvSpPr>
        <p:spPr>
          <a:xfrm>
            <a:off x="1167750" y="1690688"/>
            <a:ext cx="9566787" cy="3957900"/>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i="1" dirty="0">
                <a:latin typeface="Raleway" panose="020B0503030101060003" pitchFamily="34" charset="77"/>
              </a:rPr>
              <a:t>S’accepter davantage, malgré nos défauts, renforce notre estime. Personne n’est parfait, mais nul besoin de l’être pour s’aimer et être aimé. Vois les aspects que tu aimes moins de toi comme des occasions de passer à l’actio</a:t>
            </a:r>
            <a:r>
              <a:rPr lang="fr-CA" sz="2000" b="1" i="1" spc="-200" dirty="0">
                <a:latin typeface="Raleway" panose="020B0503030101060003" pitchFamily="34" charset="77"/>
              </a:rPr>
              <a:t>n !</a:t>
            </a:r>
            <a:r>
              <a:rPr lang="fr-CA" sz="2000" b="1" i="1" dirty="0">
                <a:latin typeface="Raleway" panose="020B0503030101060003" pitchFamily="34" charset="77"/>
              </a:rPr>
              <a:t> </a:t>
            </a:r>
          </a:p>
          <a:p>
            <a:pPr algn="ctr"/>
            <a:endParaRPr lang="fr-FR" sz="1200" i="1" dirty="0">
              <a:latin typeface="Raleway" panose="020B0503030101060003" pitchFamily="34" charset="77"/>
            </a:endParaRPr>
          </a:p>
          <a:p>
            <a:pPr algn="ctr"/>
            <a:endParaRPr lang="fr-FR" sz="1200" b="1" i="1" dirty="0">
              <a:latin typeface="Raleway" panose="020B0503030101060003" pitchFamily="34" charset="77"/>
            </a:endParaRPr>
          </a:p>
          <a:p>
            <a:pPr algn="ctr"/>
            <a:r>
              <a:rPr lang="fr-FR" sz="3200" b="1" dirty="0">
                <a:latin typeface="Raleway" panose="020B0503030101060003" pitchFamily="34" charset="77"/>
              </a:rPr>
              <a:t>« Alors, faut-il s’accepter tel que l’on est, ou essayer de changer? » </a:t>
            </a:r>
          </a:p>
          <a:p>
            <a:pPr algn="ctr"/>
            <a:endParaRPr lang="fr-FR" sz="1200" b="1" i="1" dirty="0">
              <a:latin typeface="Raleway" panose="020B0503030101060003" pitchFamily="34" charset="77"/>
            </a:endParaRPr>
          </a:p>
          <a:p>
            <a:pPr algn="ctr"/>
            <a:endParaRPr lang="fr-FR" sz="1200" b="1" i="1" dirty="0">
              <a:latin typeface="Raleway" panose="020B0503030101060003" pitchFamily="34" charset="77"/>
            </a:endParaRPr>
          </a:p>
          <a:p>
            <a:pPr algn="ctr"/>
            <a:r>
              <a:rPr lang="fr-FR" sz="2800" b="1" i="1" dirty="0">
                <a:latin typeface="Raleway" panose="020B0503030101060003" pitchFamily="34" charset="77"/>
              </a:rPr>
              <a:t>Un peu des deux…</a:t>
            </a:r>
            <a:endParaRPr lang="fr-CA" sz="2800" b="1" i="1" dirty="0">
              <a:latin typeface="Raleway" panose="020B0503030101060003" pitchFamily="34" charset="77"/>
            </a:endParaRPr>
          </a:p>
          <a:p>
            <a:pPr algn="ctr"/>
            <a:endParaRPr lang="fr-FR" sz="700" i="1" dirty="0">
              <a:latin typeface="Raleway" panose="020B0503030101060003" pitchFamily="34" charset="77"/>
            </a:endParaRPr>
          </a:p>
        </p:txBody>
      </p:sp>
    </p:spTree>
    <p:extLst>
      <p:ext uri="{BB962C8B-B14F-4D97-AF65-F5344CB8AC3E}">
        <p14:creationId xmlns:p14="http://schemas.microsoft.com/office/powerpoint/2010/main" val="133347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5361103A-5F6A-C945-A1DF-84F9EDAD868E}"/>
              </a:ext>
            </a:extLst>
          </p:cNvPr>
          <p:cNvSpPr/>
          <p:nvPr>
            <p:custDataLst>
              <p:tags r:id="rId1"/>
            </p:custDataLst>
          </p:nvPr>
        </p:nvSpPr>
        <p:spPr>
          <a:xfrm>
            <a:off x="1482178" y="-53009"/>
            <a:ext cx="10096277" cy="6202018"/>
          </a:xfrm>
          <a:custGeom>
            <a:avLst/>
            <a:gdLst>
              <a:gd name="connsiteX0" fmla="*/ 7873857 w 10096277"/>
              <a:gd name="connsiteY0" fmla="*/ 0 h 6202018"/>
              <a:gd name="connsiteX1" fmla="*/ 9596639 w 10096277"/>
              <a:gd name="connsiteY1" fmla="*/ 927652 h 6202018"/>
              <a:gd name="connsiteX2" fmla="*/ 2065 w 10096277"/>
              <a:gd name="connsiteY2" fmla="*/ 3313044 h 6202018"/>
              <a:gd name="connsiteX3" fmla="*/ 8721996 w 10096277"/>
              <a:gd name="connsiteY3" fmla="*/ 5632174 h 6202018"/>
              <a:gd name="connsiteX4" fmla="*/ 7516048 w 10096277"/>
              <a:gd name="connsiteY4" fmla="*/ 6202018 h 620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277" h="6202018">
                <a:moveTo>
                  <a:pt x="7873857" y="0"/>
                </a:moveTo>
                <a:cubicBezTo>
                  <a:pt x="9391230" y="187739"/>
                  <a:pt x="10908604" y="375478"/>
                  <a:pt x="9596639" y="927652"/>
                </a:cubicBezTo>
                <a:cubicBezTo>
                  <a:pt x="8284674" y="1479826"/>
                  <a:pt x="147839" y="2528957"/>
                  <a:pt x="2065" y="3313044"/>
                </a:cubicBezTo>
                <a:cubicBezTo>
                  <a:pt x="-143709" y="4097131"/>
                  <a:pt x="7469665" y="5150678"/>
                  <a:pt x="8721996" y="5632174"/>
                </a:cubicBezTo>
                <a:cubicBezTo>
                  <a:pt x="9974327" y="6113670"/>
                  <a:pt x="8745187" y="6157844"/>
                  <a:pt x="7516048" y="6202018"/>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dirty="0"/>
          </a:p>
        </p:txBody>
      </p:sp>
      <p:sp>
        <p:nvSpPr>
          <p:cNvPr id="9" name="Titre 5"/>
          <p:cNvSpPr>
            <a:spLocks noGrp="1"/>
          </p:cNvSpPr>
          <p:nvPr>
            <p:ph type="title"/>
            <p:custDataLst>
              <p:tags r:id="rId3"/>
            </p:custDataLst>
          </p:nvPr>
        </p:nvSpPr>
        <p:spPr>
          <a:xfrm>
            <a:off x="838200" y="365125"/>
            <a:ext cx="10515600" cy="1325563"/>
          </a:xfrm>
        </p:spPr>
        <p:txBody>
          <a:bodyPr/>
          <a:lstStyle/>
          <a:p>
            <a:r>
              <a:rPr lang="fr-FR" b="1" dirty="0">
                <a:latin typeface="Raleway" panose="020B0503030101060003" pitchFamily="34" charset="77"/>
              </a:rPr>
              <a:t>S</a:t>
            </a:r>
            <a:r>
              <a:rPr lang="fr-CA" b="1" dirty="0">
                <a:latin typeface="Raleway" panose="020B0503030101060003" pitchFamily="34" charset="77"/>
              </a:rPr>
              <a:t>i tes « moi » se rapprochaient</a:t>
            </a:r>
          </a:p>
        </p:txBody>
      </p:sp>
      <p:sp>
        <p:nvSpPr>
          <p:cNvPr id="2" name="Rectangle : coins arrondis 1">
            <a:extLst>
              <a:ext uri="{FF2B5EF4-FFF2-40B4-BE49-F238E27FC236}">
                <a16:creationId xmlns:a16="http://schemas.microsoft.com/office/drawing/2014/main" id="{57949830-6A93-44C2-BCB0-B85DF138C0E9}"/>
              </a:ext>
            </a:extLst>
          </p:cNvPr>
          <p:cNvSpPr/>
          <p:nvPr>
            <p:custDataLst>
              <p:tags r:id="rId4"/>
            </p:custDataLst>
          </p:nvPr>
        </p:nvSpPr>
        <p:spPr>
          <a:xfrm>
            <a:off x="1911727" y="1589800"/>
            <a:ext cx="9566787" cy="2325170"/>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panose="020B0503030101060003" pitchFamily="34" charset="77"/>
              </a:rPr>
              <a:t>Commence par t’accepter comme tu es aujourd’hui, tout en sachant que tu aimerais t’améliorer éventuellement. </a:t>
            </a:r>
          </a:p>
          <a:p>
            <a:pPr algn="ctr"/>
            <a:endParaRPr lang="fr-CA" sz="1400" b="1" dirty="0">
              <a:latin typeface="Raleway" panose="020B0503030101060003" pitchFamily="34" charset="77"/>
            </a:endParaRPr>
          </a:p>
          <a:p>
            <a:pPr algn="ctr"/>
            <a:r>
              <a:rPr lang="fr-CA" sz="2400" b="1" dirty="0">
                <a:latin typeface="Raleway" panose="020B0503030101060003" pitchFamily="34" charset="77"/>
              </a:rPr>
              <a:t>T’accepter et passer à l’action </a:t>
            </a:r>
            <a:r>
              <a:rPr lang="fr-CA" sz="2400" b="1" dirty="0">
                <a:solidFill>
                  <a:schemeClr val="bg1"/>
                </a:solidFill>
                <a:latin typeface="Raleway" panose="020B0503030101060003" pitchFamily="34" charset="77"/>
              </a:rPr>
              <a:t>n’est pas contradictoire</a:t>
            </a:r>
            <a:r>
              <a:rPr lang="fr-CA" sz="2400" b="1" dirty="0">
                <a:latin typeface="Raleway" panose="020B0503030101060003" pitchFamily="34" charset="77"/>
              </a:rPr>
              <a:t>. </a:t>
            </a:r>
          </a:p>
          <a:p>
            <a:pPr algn="ctr"/>
            <a:endParaRPr lang="fr-CA" sz="1400" b="1" dirty="0">
              <a:latin typeface="Raleway" panose="020B0503030101060003" pitchFamily="34" charset="77"/>
            </a:endParaRPr>
          </a:p>
          <a:p>
            <a:pPr algn="ctr"/>
            <a:r>
              <a:rPr lang="fr-CA" sz="2400" b="1" dirty="0">
                <a:latin typeface="Raleway" panose="020B0503030101060003" pitchFamily="34" charset="77"/>
              </a:rPr>
              <a:t>Ose utiliser la stratégie du « et malgré tout </a:t>
            </a:r>
            <a:r>
              <a:rPr lang="fr-CA" sz="2400" b="1" spc="-100" dirty="0">
                <a:latin typeface="Raleway" panose="020B0503030101060003" pitchFamily="34" charset="77"/>
              </a:rPr>
              <a:t>»! </a:t>
            </a:r>
          </a:p>
        </p:txBody>
      </p:sp>
      <p:sp>
        <p:nvSpPr>
          <p:cNvPr id="6" name="Rectangle 5">
            <a:extLst>
              <a:ext uri="{FF2B5EF4-FFF2-40B4-BE49-F238E27FC236}">
                <a16:creationId xmlns:a16="http://schemas.microsoft.com/office/drawing/2014/main" id="{EEE70FEB-0E60-4165-B5BC-FF2CC02DFD0B}"/>
              </a:ext>
            </a:extLst>
          </p:cNvPr>
          <p:cNvSpPr/>
          <p:nvPr>
            <p:custDataLst>
              <p:tags r:id="rId5"/>
            </p:custDataLst>
          </p:nvPr>
        </p:nvSpPr>
        <p:spPr>
          <a:xfrm>
            <a:off x="2129963" y="4369208"/>
            <a:ext cx="6187766" cy="132556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Es-tu déjà passé(e) à l’action, malgré des aspects que tu aimais moins de toi?</a:t>
            </a:r>
          </a:p>
        </p:txBody>
      </p:sp>
      <p:grpSp>
        <p:nvGrpSpPr>
          <p:cNvPr id="7" name="Groupe 6">
            <a:extLst>
              <a:ext uri="{FF2B5EF4-FFF2-40B4-BE49-F238E27FC236}">
                <a16:creationId xmlns:a16="http://schemas.microsoft.com/office/drawing/2014/main" id="{2C2F2B2E-4193-4685-AF3A-FD60C9C8D5BC}"/>
              </a:ext>
            </a:extLst>
          </p:cNvPr>
          <p:cNvGrpSpPr/>
          <p:nvPr>
            <p:custDataLst>
              <p:tags r:id="rId6"/>
            </p:custDataLst>
          </p:nvPr>
        </p:nvGrpSpPr>
        <p:grpSpPr>
          <a:xfrm>
            <a:off x="1803615" y="4161867"/>
            <a:ext cx="652695" cy="590114"/>
            <a:chOff x="538191" y="2590420"/>
            <a:chExt cx="1105989" cy="1061216"/>
          </a:xfrm>
        </p:grpSpPr>
        <p:sp>
          <p:nvSpPr>
            <p:cNvPr id="8" name="Ellipse 7">
              <a:extLst>
                <a:ext uri="{FF2B5EF4-FFF2-40B4-BE49-F238E27FC236}">
                  <a16:creationId xmlns:a16="http://schemas.microsoft.com/office/drawing/2014/main" id="{FA20D686-B72A-4052-82E2-D657C098B2C8}"/>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 name="Image 9">
              <a:extLst>
                <a:ext uri="{FF2B5EF4-FFF2-40B4-BE49-F238E27FC236}">
                  <a16:creationId xmlns:a16="http://schemas.microsoft.com/office/drawing/2014/main" id="{6DFA748F-8DDB-433E-ABC1-2F680D4829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410784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Sacha et l’estime de soi </a:t>
            </a:r>
          </a:p>
        </p:txBody>
      </p:sp>
      <p:sp>
        <p:nvSpPr>
          <p:cNvPr id="6" name="ZoneTexte 5">
            <a:extLst>
              <a:ext uri="{FF2B5EF4-FFF2-40B4-BE49-F238E27FC236}">
                <a16:creationId xmlns:a16="http://schemas.microsoft.com/office/drawing/2014/main" id="{951F2C97-29E8-4443-BE8F-4041F9BE5F5A}"/>
              </a:ext>
            </a:extLst>
          </p:cNvPr>
          <p:cNvSpPr txBox="1"/>
          <p:nvPr/>
        </p:nvSpPr>
        <p:spPr>
          <a:xfrm>
            <a:off x="3221710" y="5286064"/>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Être imparfait(e)… c’est parfait! – Partie 2</a:t>
            </a:r>
          </a:p>
        </p:txBody>
      </p:sp>
      <p:pic>
        <p:nvPicPr>
          <p:cNvPr id="2" name="Média en ligne 1" title="Atelier 6 - Être imparfait(e)… C'est parfait! - Partie 2">
            <a:hlinkClick r:id="" action="ppaction://media"/>
            <a:extLst>
              <a:ext uri="{FF2B5EF4-FFF2-40B4-BE49-F238E27FC236}">
                <a16:creationId xmlns:a16="http://schemas.microsoft.com/office/drawing/2014/main" id="{D4D21B4E-6381-490D-8CFE-6E5B3EB74F7F}"/>
              </a:ext>
            </a:extLst>
          </p:cNvPr>
          <p:cNvPicPr>
            <a:picLocks noRot="1" noChangeAspect="1"/>
          </p:cNvPicPr>
          <p:nvPr>
            <a:videoFile r:link="rId4"/>
          </p:nvPr>
        </p:nvPicPr>
        <p:blipFill>
          <a:blip r:embed="rId6"/>
          <a:stretch>
            <a:fillRect/>
          </a:stretch>
        </p:blipFill>
        <p:spPr>
          <a:xfrm>
            <a:off x="4017918" y="1975256"/>
            <a:ext cx="4911416" cy="2774950"/>
          </a:xfrm>
          <a:prstGeom prst="rect">
            <a:avLst/>
          </a:prstGeom>
        </p:spPr>
      </p:pic>
      <p:sp>
        <p:nvSpPr>
          <p:cNvPr id="3" name="Rectangle 2"/>
          <p:cNvSpPr/>
          <p:nvPr/>
        </p:nvSpPr>
        <p:spPr>
          <a:xfrm>
            <a:off x="4886234" y="5845737"/>
            <a:ext cx="3616503" cy="707886"/>
          </a:xfrm>
          <a:prstGeom prst="rect">
            <a:avLst/>
          </a:prstGeom>
        </p:spPr>
        <p:txBody>
          <a:bodyPr wrap="none">
            <a:spAutoFit/>
          </a:bodyPr>
          <a:lstStyle/>
          <a:p>
            <a:r>
              <a:rPr lang="fr-CA" sz="2000" dirty="0">
                <a:latin typeface="Raleway" panose="020B0503030101060003"/>
                <a:hlinkClick r:id="rId7"/>
              </a:rPr>
              <a:t>https://youtu.be/iOBKWc8pTdc</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37746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58E6C71C-3530-BB43-93A8-DE8633513AED}"/>
              </a:ext>
            </a:extLst>
          </p:cNvPr>
          <p:cNvSpPr/>
          <p:nvPr>
            <p:custDataLst>
              <p:tags r:id="rId1"/>
            </p:custDataLst>
          </p:nvPr>
        </p:nvSpPr>
        <p:spPr>
          <a:xfrm>
            <a:off x="649794" y="-13252"/>
            <a:ext cx="8652085" cy="5526156"/>
          </a:xfrm>
          <a:custGeom>
            <a:avLst/>
            <a:gdLst>
              <a:gd name="connsiteX0" fmla="*/ 1841615 w 8652085"/>
              <a:gd name="connsiteY0" fmla="*/ 0 h 5526156"/>
              <a:gd name="connsiteX1" fmla="*/ 1775354 w 8652085"/>
              <a:gd name="connsiteY1" fmla="*/ 13252 h 5526156"/>
              <a:gd name="connsiteX2" fmla="*/ 39319 w 8652085"/>
              <a:gd name="connsiteY2" fmla="*/ 636104 h 5526156"/>
              <a:gd name="connsiteX3" fmla="*/ 3710171 w 8652085"/>
              <a:gd name="connsiteY3" fmla="*/ 3922643 h 5526156"/>
              <a:gd name="connsiteX4" fmla="*/ 8573719 w 8652085"/>
              <a:gd name="connsiteY4" fmla="*/ 4293704 h 5526156"/>
              <a:gd name="connsiteX5" fmla="*/ 6254589 w 8652085"/>
              <a:gd name="connsiteY5" fmla="*/ 5526156 h 55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2085" h="5526156">
                <a:moveTo>
                  <a:pt x="1841615" y="0"/>
                </a:moveTo>
                <a:lnTo>
                  <a:pt x="1775354" y="13252"/>
                </a:lnTo>
                <a:cubicBezTo>
                  <a:pt x="1474971" y="119269"/>
                  <a:pt x="-283150" y="-15461"/>
                  <a:pt x="39319" y="636104"/>
                </a:cubicBezTo>
                <a:cubicBezTo>
                  <a:pt x="361788" y="1287669"/>
                  <a:pt x="2287771" y="3313043"/>
                  <a:pt x="3710171" y="3922643"/>
                </a:cubicBezTo>
                <a:cubicBezTo>
                  <a:pt x="5132571" y="4532243"/>
                  <a:pt x="8149649" y="4026452"/>
                  <a:pt x="8573719" y="4293704"/>
                </a:cubicBezTo>
                <a:cubicBezTo>
                  <a:pt x="8997789" y="4560956"/>
                  <a:pt x="7626189" y="5043556"/>
                  <a:pt x="6254589" y="552615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2"/>
            </p:custDataLst>
          </p:nvPr>
        </p:nvSpPr>
        <p:spPr>
          <a:xfrm>
            <a:off x="838200" y="244479"/>
            <a:ext cx="10515600" cy="1325563"/>
          </a:xfrm>
        </p:spPr>
        <p:txBody>
          <a:bodyPr/>
          <a:lstStyle/>
          <a:p>
            <a:r>
              <a:rPr lang="fr-CA" b="1" dirty="0">
                <a:latin typeface="Raleway" panose="020B0503030101060003" pitchFamily="34" charset="77"/>
              </a:rPr>
              <a:t>Défi HORS-PISTE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18</a:t>
            </a:fld>
            <a:endParaRPr lang="en-US" dirty="0"/>
          </a:p>
        </p:txBody>
      </p:sp>
      <p:sp>
        <p:nvSpPr>
          <p:cNvPr id="8" name="Rectangle 7"/>
          <p:cNvSpPr/>
          <p:nvPr>
            <p:custDataLst>
              <p:tags r:id="rId4"/>
            </p:custDataLst>
          </p:nvPr>
        </p:nvSpPr>
        <p:spPr>
          <a:xfrm>
            <a:off x="838199" y="1412350"/>
            <a:ext cx="5181600" cy="99947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bg1">
                    <a:lumMod val="50000"/>
                  </a:schemeClr>
                </a:solidFill>
                <a:latin typeface="Raleway" panose="020B0003030101060003" pitchFamily="34" charset="0"/>
              </a:rPr>
              <a:t>Écoute ta voix intérieure</a:t>
            </a:r>
          </a:p>
        </p:txBody>
      </p:sp>
      <p:sp>
        <p:nvSpPr>
          <p:cNvPr id="9" name="Rectangle 8"/>
          <p:cNvSpPr/>
          <p:nvPr>
            <p:custDataLst>
              <p:tags r:id="rId5"/>
            </p:custDataLst>
          </p:nvPr>
        </p:nvSpPr>
        <p:spPr>
          <a:xfrm>
            <a:off x="6764117" y="1902753"/>
            <a:ext cx="4589683"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Transforme les critiques </a:t>
            </a:r>
          </a:p>
          <a:p>
            <a:pPr algn="ctr"/>
            <a:r>
              <a:rPr lang="fr-CA" sz="2800" b="1" dirty="0">
                <a:solidFill>
                  <a:srgbClr val="2F5CEE"/>
                </a:solidFill>
                <a:latin typeface="Raleway" panose="020B0003030101060003" pitchFamily="34" charset="0"/>
              </a:rPr>
              <a:t>en commentaires bienveillants </a:t>
            </a:r>
          </a:p>
          <a:p>
            <a:pPr algn="ctr"/>
            <a:r>
              <a:rPr lang="fr-CA" sz="2800" b="1" dirty="0">
                <a:solidFill>
                  <a:srgbClr val="2F5CEE"/>
                </a:solidFill>
                <a:latin typeface="Raleway" panose="020B0003030101060003" pitchFamily="34" charset="0"/>
              </a:rPr>
              <a:t>à ton égard.</a:t>
            </a:r>
          </a:p>
        </p:txBody>
      </p:sp>
      <p:pic>
        <p:nvPicPr>
          <p:cNvPr id="12" name="Image 11"/>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6612915" y="5168783"/>
            <a:ext cx="602240" cy="688274"/>
          </a:xfrm>
          <a:prstGeom prst="rect">
            <a:avLst/>
          </a:prstGeom>
        </p:spPr>
      </p:pic>
      <p:sp>
        <p:nvSpPr>
          <p:cNvPr id="10" name="Rectangle 9">
            <a:extLst>
              <a:ext uri="{FF2B5EF4-FFF2-40B4-BE49-F238E27FC236}">
                <a16:creationId xmlns:a16="http://schemas.microsoft.com/office/drawing/2014/main" id="{87A7E720-1F8D-4549-9BAC-90E0983281EF}"/>
              </a:ext>
            </a:extLst>
          </p:cNvPr>
          <p:cNvSpPr/>
          <p:nvPr>
            <p:custDataLst>
              <p:tags r:id="rId7"/>
            </p:custDataLst>
          </p:nvPr>
        </p:nvSpPr>
        <p:spPr>
          <a:xfrm>
            <a:off x="838199" y="2451653"/>
            <a:ext cx="5181600" cy="315401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Cette semaine, observe et porte attention aux messages que tu t’envoies… les phrases positives, les critiques, etc.</a:t>
            </a:r>
          </a:p>
          <a:p>
            <a:pPr algn="ctr"/>
            <a:endParaRPr lang="fr-CA" sz="1400" i="1" dirty="0">
              <a:solidFill>
                <a:schemeClr val="tx1"/>
              </a:solidFill>
              <a:latin typeface="Raleway" panose="020B0003030101060003" pitchFamily="34" charset="0"/>
            </a:endParaRPr>
          </a:p>
          <a:p>
            <a:pPr algn="ctr"/>
            <a:r>
              <a:rPr lang="fr-CA" sz="2400" i="1" dirty="0">
                <a:solidFill>
                  <a:schemeClr val="tx1"/>
                </a:solidFill>
                <a:latin typeface="Raleway" panose="020B0003030101060003" pitchFamily="34" charset="0"/>
              </a:rPr>
              <a:t>Quels effets ont-ils sur toi?</a:t>
            </a:r>
          </a:p>
          <a:p>
            <a:pPr algn="ctr"/>
            <a:r>
              <a:rPr lang="fr-CA" sz="2400" i="1" dirty="0">
                <a:solidFill>
                  <a:schemeClr val="tx1"/>
                </a:solidFill>
                <a:latin typeface="Raleway" panose="020B0003030101060003" pitchFamily="34" charset="0"/>
              </a:rPr>
              <a:t>Prends le temps de méditer.</a:t>
            </a:r>
          </a:p>
        </p:txBody>
      </p:sp>
    </p:spTree>
    <p:extLst>
      <p:ext uri="{BB962C8B-B14F-4D97-AF65-F5344CB8AC3E}">
        <p14:creationId xmlns:p14="http://schemas.microsoft.com/office/powerpoint/2010/main" val="274288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5B74D-6A0D-CF46-9BFB-933D6D9953E9}" type="slidenum">
              <a:rPr kumimoji="0" lang="en-US" sz="1800" b="0" i="0" u="none" strike="noStrike" kern="1200" cap="none" spc="0" normalizeH="0" baseline="0" noProof="0" smtClean="0">
                <a:ln>
                  <a:noFill/>
                </a:ln>
                <a:solidFill>
                  <a:srgbClr val="2F5CE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2F5CEE"/>
              </a:solidFill>
              <a:effectLst/>
              <a:uLnTx/>
              <a:uFillTx/>
              <a:latin typeface="Arial"/>
              <a:ea typeface="+mn-ea"/>
              <a:cs typeface="+mn-cs"/>
            </a:endParaRPr>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Rends-toi sur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Suis-nous sur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a:t>
            </a:r>
            <a:r>
              <a:rPr kumimoji="0" lang="fr-CA" sz="2400" b="1" i="0" u="none" strike="noStrike" kern="1200" cap="none" spc="0" normalizeH="0" baseline="0" noProof="0" dirty="0" err="1">
                <a:ln>
                  <a:noFill/>
                </a:ln>
                <a:solidFill>
                  <a:srgbClr val="2F5CEE"/>
                </a:solidFill>
                <a:effectLst/>
                <a:uLnTx/>
                <a:uFillTx/>
                <a:latin typeface="Raleway" panose="020B0003030101060003" pitchFamily="34" charset="0"/>
                <a:ea typeface="+mn-ea"/>
                <a:cs typeface="+mn-cs"/>
              </a:rPr>
              <a:t>horspiste_explo</a:t>
            </a: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Pour plus de contenu…</a:t>
            </a: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656" y="3052895"/>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10"/>
          <a:srcRect l="8597" t="9145" r="10254" b="9477"/>
          <a:stretch/>
        </p:blipFill>
        <p:spPr>
          <a:xfrm>
            <a:off x="1080721" y="3205048"/>
            <a:ext cx="2895533" cy="1417412"/>
          </a:xfrm>
          <a:prstGeom prst="rect">
            <a:avLst/>
          </a:prstGeom>
        </p:spPr>
      </p:pic>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11"/>
          <a:stretch>
            <a:fillRect/>
          </a:stretch>
        </p:blipFill>
        <p:spPr>
          <a:xfrm>
            <a:off x="8087962" y="3429000"/>
            <a:ext cx="1230604" cy="1230604"/>
          </a:xfrm>
          <a:prstGeom prst="rect">
            <a:avLst/>
          </a:prstGeom>
        </p:spPr>
      </p:pic>
    </p:spTree>
    <p:extLst>
      <p:ext uri="{BB962C8B-B14F-4D97-AF65-F5344CB8AC3E}">
        <p14:creationId xmlns:p14="http://schemas.microsoft.com/office/powerpoint/2010/main" val="31941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429000"/>
            <a:ext cx="91440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nSpc>
                <a:spcPct val="100000"/>
              </a:lnSpc>
            </a:pPr>
            <a:r>
              <a:rPr lang="fr-CA" b="1" dirty="0">
                <a:latin typeface="Raleway" panose="020B0003030101060003" pitchFamily="34" charset="0"/>
              </a:rPr>
              <a:t>ÊTRE IMPARFAIT(E)… C’EST PARFAIT! </a:t>
            </a:r>
          </a:p>
        </p:txBody>
      </p:sp>
    </p:spTree>
    <p:extLst>
      <p:ext uri="{BB962C8B-B14F-4D97-AF65-F5344CB8AC3E}">
        <p14:creationId xmlns:p14="http://schemas.microsoft.com/office/powerpoint/2010/main" val="271632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custDataLst>
              <p:tags r:id="rId1"/>
            </p:custDataLst>
          </p:nvPr>
        </p:nvGrpSpPr>
        <p:grpSpPr>
          <a:xfrm>
            <a:off x="1201313" y="1879777"/>
            <a:ext cx="6887818" cy="958347"/>
            <a:chOff x="1279039" y="1647643"/>
            <a:chExt cx="6887818" cy="1823266"/>
          </a:xfrm>
        </p:grpSpPr>
        <p:sp>
          <p:nvSpPr>
            <p:cNvPr id="7" name="Rectangle à coins arrondis 6"/>
            <p:cNvSpPr/>
            <p:nvPr/>
          </p:nvSpPr>
          <p:spPr>
            <a:xfrm>
              <a:off x="1279039" y="1647643"/>
              <a:ext cx="6887817" cy="182326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1" y="1784976"/>
              <a:ext cx="6663626" cy="1580981"/>
            </a:xfrm>
            <a:prstGeom prst="rect">
              <a:avLst/>
            </a:prstGeom>
            <a:noFill/>
          </p:spPr>
          <p:txBody>
            <a:bodyPr wrap="square" rtlCol="0">
              <a:spAutoFit/>
            </a:bodyPr>
            <a:lstStyle/>
            <a:p>
              <a:pPr marL="806450"/>
              <a:r>
                <a:rPr lang="fr-FR" sz="2400" dirty="0">
                  <a:latin typeface="Raleway" panose="020B0003030101060003" pitchFamily="34" charset="0"/>
                </a:rPr>
                <a:t>comprendre l’estime de soi et ses composantes</a:t>
              </a:r>
            </a:p>
          </p:txBody>
        </p:sp>
      </p:gr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3</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3"/>
            </p:custDataLst>
          </p:nvPr>
        </p:nvSpPr>
        <p:spPr>
          <a:xfrm>
            <a:off x="838200" y="428166"/>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 de…</a:t>
            </a:r>
          </a:p>
        </p:txBody>
      </p:sp>
      <p:grpSp>
        <p:nvGrpSpPr>
          <p:cNvPr id="11" name="Groupe 10"/>
          <p:cNvGrpSpPr/>
          <p:nvPr>
            <p:custDataLst>
              <p:tags r:id="rId4"/>
            </p:custDataLst>
          </p:nvPr>
        </p:nvGrpSpPr>
        <p:grpSpPr>
          <a:xfrm>
            <a:off x="2537583" y="2998726"/>
            <a:ext cx="7024902" cy="954107"/>
            <a:chOff x="1279039" y="1647643"/>
            <a:chExt cx="7024902" cy="954107"/>
          </a:xfrm>
        </p:grpSpPr>
        <p:sp>
          <p:nvSpPr>
            <p:cNvPr id="12" name="Rectangle à coins arrondis 11"/>
            <p:cNvSpPr/>
            <p:nvPr/>
          </p:nvSpPr>
          <p:spPr>
            <a:xfrm>
              <a:off x="1279039" y="1647643"/>
              <a:ext cx="7024902"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a:extLst>
                <a:ext uri="{FF2B5EF4-FFF2-40B4-BE49-F238E27FC236}">
                  <a16:creationId xmlns:a16="http://schemas.microsoft.com/office/drawing/2014/main" id="{F4C7753F-33C2-4046-A0B5-1B1D1AA0D2AB}"/>
                </a:ext>
              </a:extLst>
            </p:cNvPr>
            <p:cNvSpPr txBox="1"/>
            <p:nvPr/>
          </p:nvSpPr>
          <p:spPr>
            <a:xfrm>
              <a:off x="1910375" y="1718251"/>
              <a:ext cx="6352130" cy="830997"/>
            </a:xfrm>
            <a:prstGeom prst="rect">
              <a:avLst/>
            </a:prstGeom>
            <a:noFill/>
          </p:spPr>
          <p:txBody>
            <a:bodyPr wrap="square" rtlCol="0">
              <a:spAutoFit/>
            </a:bodyPr>
            <a:lstStyle/>
            <a:p>
              <a:pPr marL="271463"/>
              <a:r>
                <a:rPr lang="fr-FR" sz="2400" dirty="0">
                  <a:latin typeface="Raleway" panose="020B0003030101060003" pitchFamily="34" charset="0"/>
                </a:rPr>
                <a:t>reconnaître et valoriser tes forces et tes qualités</a:t>
              </a:r>
            </a:p>
          </p:txBody>
        </p:sp>
      </p:grpSp>
      <p:grpSp>
        <p:nvGrpSpPr>
          <p:cNvPr id="16" name="Groupe 15"/>
          <p:cNvGrpSpPr/>
          <p:nvPr>
            <p:custDataLst>
              <p:tags r:id="rId5"/>
            </p:custDataLst>
          </p:nvPr>
        </p:nvGrpSpPr>
        <p:grpSpPr>
          <a:xfrm>
            <a:off x="4882045" y="5358454"/>
            <a:ext cx="6833139" cy="550923"/>
            <a:chOff x="1180175" y="1820842"/>
            <a:chExt cx="6969649" cy="993080"/>
          </a:xfrm>
        </p:grpSpPr>
        <p:sp>
          <p:nvSpPr>
            <p:cNvPr id="17" name="Rectangle à coins arrondis 16"/>
            <p:cNvSpPr/>
            <p:nvPr/>
          </p:nvSpPr>
          <p:spPr>
            <a:xfrm>
              <a:off x="1262007" y="1820842"/>
              <a:ext cx="6887817" cy="993080"/>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ZoneTexte 19">
              <a:extLst>
                <a:ext uri="{FF2B5EF4-FFF2-40B4-BE49-F238E27FC236}">
                  <a16:creationId xmlns:a16="http://schemas.microsoft.com/office/drawing/2014/main" id="{F4C7753F-33C2-4046-A0B5-1B1D1AA0D2AB}"/>
                </a:ext>
              </a:extLst>
            </p:cNvPr>
            <p:cNvSpPr txBox="1"/>
            <p:nvPr/>
          </p:nvSpPr>
          <p:spPr>
            <a:xfrm>
              <a:off x="1180175" y="1845763"/>
              <a:ext cx="6708530" cy="832186"/>
            </a:xfrm>
            <a:prstGeom prst="rect">
              <a:avLst/>
            </a:prstGeom>
            <a:noFill/>
          </p:spPr>
          <p:txBody>
            <a:bodyPr wrap="square" rtlCol="0">
              <a:spAutoFit/>
            </a:bodyPr>
            <a:lstStyle/>
            <a:p>
              <a:pPr algn="ctr"/>
              <a:r>
                <a:rPr lang="fr-FR" sz="2400" dirty="0">
                  <a:latin typeface="Raleway" panose="020B0003030101060003" pitchFamily="34" charset="0"/>
                </a:rPr>
                <a:t>mettre à profit tes caractéristiques</a:t>
              </a:r>
            </a:p>
          </p:txBody>
        </p:sp>
      </p:grpSp>
      <p:grpSp>
        <p:nvGrpSpPr>
          <p:cNvPr id="23" name="Groupe 22">
            <a:extLst>
              <a:ext uri="{FF2B5EF4-FFF2-40B4-BE49-F238E27FC236}">
                <a16:creationId xmlns:a16="http://schemas.microsoft.com/office/drawing/2014/main" id="{0A55DBB9-244D-4AE7-B327-52E04C3D4262}"/>
              </a:ext>
            </a:extLst>
          </p:cNvPr>
          <p:cNvGrpSpPr/>
          <p:nvPr>
            <p:custDataLst>
              <p:tags r:id="rId6"/>
            </p:custDataLst>
          </p:nvPr>
        </p:nvGrpSpPr>
        <p:grpSpPr>
          <a:xfrm>
            <a:off x="3813315" y="4295395"/>
            <a:ext cx="7901869" cy="616794"/>
            <a:chOff x="709497" y="1735369"/>
            <a:chExt cx="7290714" cy="946671"/>
          </a:xfrm>
        </p:grpSpPr>
        <p:sp>
          <p:nvSpPr>
            <p:cNvPr id="24" name="Rectangle à coins arrondis 16">
              <a:extLst>
                <a:ext uri="{FF2B5EF4-FFF2-40B4-BE49-F238E27FC236}">
                  <a16:creationId xmlns:a16="http://schemas.microsoft.com/office/drawing/2014/main" id="{F62A2BF3-A8D9-418C-9571-F550756050F8}"/>
                </a:ext>
              </a:extLst>
            </p:cNvPr>
            <p:cNvSpPr/>
            <p:nvPr/>
          </p:nvSpPr>
          <p:spPr>
            <a:xfrm>
              <a:off x="709497" y="1735369"/>
              <a:ext cx="7190908" cy="946671"/>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a:extLst>
                <a:ext uri="{FF2B5EF4-FFF2-40B4-BE49-F238E27FC236}">
                  <a16:creationId xmlns:a16="http://schemas.microsoft.com/office/drawing/2014/main" id="{F80BD888-D58B-4BE4-8DBB-D98F26C4727B}"/>
                </a:ext>
              </a:extLst>
            </p:cNvPr>
            <p:cNvSpPr txBox="1"/>
            <p:nvPr/>
          </p:nvSpPr>
          <p:spPr>
            <a:xfrm>
              <a:off x="1291681" y="1893720"/>
              <a:ext cx="6708530" cy="708575"/>
            </a:xfrm>
            <a:prstGeom prst="rect">
              <a:avLst/>
            </a:prstGeom>
            <a:noFill/>
          </p:spPr>
          <p:txBody>
            <a:bodyPr wrap="square" rtlCol="0">
              <a:spAutoFit/>
            </a:bodyPr>
            <a:lstStyle/>
            <a:p>
              <a:pPr algn="ctr"/>
              <a:r>
                <a:rPr lang="fr-FR" sz="2400" dirty="0">
                  <a:latin typeface="Raleway" panose="020B0003030101060003" pitchFamily="34" charset="0"/>
                </a:rPr>
                <a:t>reconnaître et d’accepter davantage tes limites</a:t>
              </a:r>
            </a:p>
          </p:txBody>
        </p:sp>
      </p:grpSp>
      <p:grpSp>
        <p:nvGrpSpPr>
          <p:cNvPr id="28" name="Groupe 27">
            <a:extLst>
              <a:ext uri="{FF2B5EF4-FFF2-40B4-BE49-F238E27FC236}">
                <a16:creationId xmlns:a16="http://schemas.microsoft.com/office/drawing/2014/main" id="{67D46DF7-EBC0-104D-891B-119C256CDA71}"/>
              </a:ext>
            </a:extLst>
          </p:cNvPr>
          <p:cNvGrpSpPr/>
          <p:nvPr>
            <p:custDataLst>
              <p:tags r:id="rId7"/>
            </p:custDataLst>
          </p:nvPr>
        </p:nvGrpSpPr>
        <p:grpSpPr>
          <a:xfrm>
            <a:off x="623445" y="1781083"/>
            <a:ext cx="1155734" cy="1155734"/>
            <a:chOff x="958491" y="1908490"/>
            <a:chExt cx="1155734" cy="1155734"/>
          </a:xfrm>
        </p:grpSpPr>
        <p:sp>
          <p:nvSpPr>
            <p:cNvPr id="29" name="Ellipse 28">
              <a:extLst>
                <a:ext uri="{FF2B5EF4-FFF2-40B4-BE49-F238E27FC236}">
                  <a16:creationId xmlns:a16="http://schemas.microsoft.com/office/drawing/2014/main" id="{C4BDE2C8-349D-3F49-9FC8-CBA6CEFAD9D1}"/>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57BABA54-648C-BE43-802C-C420AC057CA2}"/>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1" name="Groupe 30">
            <a:extLst>
              <a:ext uri="{FF2B5EF4-FFF2-40B4-BE49-F238E27FC236}">
                <a16:creationId xmlns:a16="http://schemas.microsoft.com/office/drawing/2014/main" id="{178C3A94-7B28-7340-8B89-300A91924BE9}"/>
              </a:ext>
            </a:extLst>
          </p:cNvPr>
          <p:cNvGrpSpPr/>
          <p:nvPr>
            <p:custDataLst>
              <p:tags r:id="rId8"/>
            </p:custDataLst>
          </p:nvPr>
        </p:nvGrpSpPr>
        <p:grpSpPr>
          <a:xfrm>
            <a:off x="1971749" y="2911964"/>
            <a:ext cx="1155734" cy="1155734"/>
            <a:chOff x="958491" y="1908490"/>
            <a:chExt cx="1155734" cy="1155734"/>
          </a:xfrm>
        </p:grpSpPr>
        <p:sp>
          <p:nvSpPr>
            <p:cNvPr id="32" name="Ellipse 31">
              <a:extLst>
                <a:ext uri="{FF2B5EF4-FFF2-40B4-BE49-F238E27FC236}">
                  <a16:creationId xmlns:a16="http://schemas.microsoft.com/office/drawing/2014/main" id="{FCB64F2C-8371-8248-BFB8-667E398E9E37}"/>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3" name="Image 32">
              <a:extLst>
                <a:ext uri="{FF2B5EF4-FFF2-40B4-BE49-F238E27FC236}">
                  <a16:creationId xmlns:a16="http://schemas.microsoft.com/office/drawing/2014/main" id="{EE581C17-9EE5-6143-AC10-8EBEDC40BA9C}"/>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4" name="Groupe 33">
            <a:extLst>
              <a:ext uri="{FF2B5EF4-FFF2-40B4-BE49-F238E27FC236}">
                <a16:creationId xmlns:a16="http://schemas.microsoft.com/office/drawing/2014/main" id="{B9342935-09A1-3F45-A50B-7FFCE9A1CA0A}"/>
              </a:ext>
            </a:extLst>
          </p:cNvPr>
          <p:cNvGrpSpPr/>
          <p:nvPr>
            <p:custDataLst>
              <p:tags r:id="rId9"/>
            </p:custDataLst>
          </p:nvPr>
        </p:nvGrpSpPr>
        <p:grpSpPr>
          <a:xfrm>
            <a:off x="3251352" y="4037199"/>
            <a:ext cx="1155734" cy="1155734"/>
            <a:chOff x="958491" y="1908490"/>
            <a:chExt cx="1155734" cy="1155734"/>
          </a:xfrm>
        </p:grpSpPr>
        <p:sp>
          <p:nvSpPr>
            <p:cNvPr id="35" name="Ellipse 34">
              <a:extLst>
                <a:ext uri="{FF2B5EF4-FFF2-40B4-BE49-F238E27FC236}">
                  <a16:creationId xmlns:a16="http://schemas.microsoft.com/office/drawing/2014/main" id="{CB009A1A-020E-4848-8FD4-EE26F7DA3C0A}"/>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6" name="Image 35">
              <a:extLst>
                <a:ext uri="{FF2B5EF4-FFF2-40B4-BE49-F238E27FC236}">
                  <a16:creationId xmlns:a16="http://schemas.microsoft.com/office/drawing/2014/main" id="{AC58CF84-9E0E-3D40-ABD5-814BB80F6A19}"/>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7" name="Groupe 36">
            <a:extLst>
              <a:ext uri="{FF2B5EF4-FFF2-40B4-BE49-F238E27FC236}">
                <a16:creationId xmlns:a16="http://schemas.microsoft.com/office/drawing/2014/main" id="{DB426E3E-3501-014A-81AE-66F89E0AF781}"/>
              </a:ext>
            </a:extLst>
          </p:cNvPr>
          <p:cNvGrpSpPr/>
          <p:nvPr>
            <p:custDataLst>
              <p:tags r:id="rId10"/>
            </p:custDataLst>
          </p:nvPr>
        </p:nvGrpSpPr>
        <p:grpSpPr>
          <a:xfrm>
            <a:off x="4307614" y="5051407"/>
            <a:ext cx="1155734" cy="1155734"/>
            <a:chOff x="958491" y="1908490"/>
            <a:chExt cx="1155734" cy="1155734"/>
          </a:xfrm>
        </p:grpSpPr>
        <p:sp>
          <p:nvSpPr>
            <p:cNvPr id="38" name="Ellipse 37">
              <a:extLst>
                <a:ext uri="{FF2B5EF4-FFF2-40B4-BE49-F238E27FC236}">
                  <a16:creationId xmlns:a16="http://schemas.microsoft.com/office/drawing/2014/main" id="{2CE10F19-2421-7C4B-A986-D765251AE936}"/>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9" name="Image 38">
              <a:extLst>
                <a:ext uri="{FF2B5EF4-FFF2-40B4-BE49-F238E27FC236}">
                  <a16:creationId xmlns:a16="http://schemas.microsoft.com/office/drawing/2014/main" id="{D666435F-800F-DB46-8620-08BF9819F9E1}"/>
                </a:ext>
              </a:extLst>
            </p:cNvPr>
            <p:cNvPicPr>
              <a:picLocks noChangeAspect="1"/>
            </p:cNvPicPr>
            <p:nvPr/>
          </p:nvPicPr>
          <p:blipFill>
            <a:blip r:embed="rId12"/>
            <a:stretch>
              <a:fillRect/>
            </a:stretch>
          </p:blipFill>
          <p:spPr>
            <a:xfrm>
              <a:off x="958491"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dirty="0"/>
          </a:p>
        </p:txBody>
      </p:sp>
      <p:sp>
        <p:nvSpPr>
          <p:cNvPr id="14" name="Rectangle 13">
            <a:extLst>
              <a:ext uri="{FF2B5EF4-FFF2-40B4-BE49-F238E27FC236}">
                <a16:creationId xmlns:a16="http://schemas.microsoft.com/office/drawing/2014/main" id="{F95ED452-7F08-A44E-8846-15C5705F0C29}"/>
              </a:ext>
            </a:extLst>
          </p:cNvPr>
          <p:cNvSpPr/>
          <p:nvPr>
            <p:custDataLst>
              <p:tags r:id="rId3"/>
            </p:custDataLst>
          </p:nvPr>
        </p:nvSpPr>
        <p:spPr>
          <a:xfrm>
            <a:off x="1534047" y="1841791"/>
            <a:ext cx="3804138" cy="366803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i="1" dirty="0">
                <a:solidFill>
                  <a:srgbClr val="2F5CEE"/>
                </a:solidFill>
                <a:latin typeface="Raleway" panose="020B0503030101060003" pitchFamily="34" charset="77"/>
              </a:rPr>
              <a:t>« Je prends des photos de ce que je trouve beau ».</a:t>
            </a:r>
          </a:p>
          <a:p>
            <a:pPr algn="ctr"/>
            <a:endParaRPr lang="fr-CA" sz="2800" b="1" i="1" dirty="0">
              <a:solidFill>
                <a:srgbClr val="2F5CEE"/>
              </a:solidFill>
              <a:latin typeface="Raleway" panose="020B0503030101060003" pitchFamily="34" charset="77"/>
            </a:endParaRPr>
          </a:p>
          <a:p>
            <a:pPr algn="ctr"/>
            <a:r>
              <a:rPr lang="fr-CA" sz="2800" b="1" dirty="0">
                <a:solidFill>
                  <a:srgbClr val="2F5CEE"/>
                </a:solidFill>
                <a:latin typeface="Raleway" panose="020B0503030101060003" pitchFamily="34" charset="77"/>
              </a:rPr>
              <a:t>Un contexte… </a:t>
            </a:r>
          </a:p>
          <a:p>
            <a:pPr algn="ctr"/>
            <a:r>
              <a:rPr lang="fr-CA" sz="2800" b="1" dirty="0">
                <a:solidFill>
                  <a:srgbClr val="2F5CEE"/>
                </a:solidFill>
                <a:latin typeface="Raleway" panose="020B0503030101060003" pitchFamily="34" charset="77"/>
              </a:rPr>
              <a:t>Plusieurs réactions!</a:t>
            </a:r>
            <a:r>
              <a:rPr lang="fr-CA" sz="2800" b="1" i="1" dirty="0">
                <a:solidFill>
                  <a:srgbClr val="2F5CEE"/>
                </a:solidFill>
                <a:latin typeface="Raleway" panose="020B0503030101060003" pitchFamily="34" charset="77"/>
              </a:rPr>
              <a:t> </a:t>
            </a:r>
          </a:p>
        </p:txBody>
      </p:sp>
      <p:sp>
        <p:nvSpPr>
          <p:cNvPr id="15" name="ZoneTexte 14">
            <a:extLst>
              <a:ext uri="{FF2B5EF4-FFF2-40B4-BE49-F238E27FC236}">
                <a16:creationId xmlns:a16="http://schemas.microsoft.com/office/drawing/2014/main" id="{5C5F9CC7-7CCC-4D3C-9A37-EB3159E41F6D}"/>
              </a:ext>
            </a:extLst>
          </p:cNvPr>
          <p:cNvSpPr txBox="1"/>
          <p:nvPr>
            <p:custDataLst>
              <p:tags r:id="rId4"/>
            </p:custDataLst>
          </p:nvPr>
        </p:nvSpPr>
        <p:spPr>
          <a:xfrm>
            <a:off x="6617560" y="1485652"/>
            <a:ext cx="3717684" cy="338554"/>
          </a:xfrm>
          <a:prstGeom prst="rect">
            <a:avLst/>
          </a:prstGeom>
          <a:noFill/>
        </p:spPr>
        <p:txBody>
          <a:bodyPr wrap="none" rtlCol="0">
            <a:spAutoFit/>
          </a:bodyPr>
          <a:lstStyle/>
          <a:p>
            <a:r>
              <a:rPr lang="fr-CA" sz="1600" i="1" dirty="0">
                <a:solidFill>
                  <a:schemeClr val="tx1">
                    <a:lumMod val="65000"/>
                    <a:lumOff val="35000"/>
                  </a:schemeClr>
                </a:solidFill>
                <a:latin typeface="Raleway" panose="020B0003030101060003"/>
              </a:rPr>
              <a:t>People </a:t>
            </a:r>
            <a:r>
              <a:rPr lang="fr-CA" sz="1600" i="1" dirty="0" err="1">
                <a:solidFill>
                  <a:schemeClr val="tx1">
                    <a:lumMod val="65000"/>
                    <a:lumOff val="35000"/>
                  </a:schemeClr>
                </a:solidFill>
                <a:latin typeface="Raleway" panose="020B0003030101060003"/>
              </a:rPr>
              <a:t>react</a:t>
            </a:r>
            <a:r>
              <a:rPr lang="fr-CA" sz="1600" i="1" dirty="0">
                <a:solidFill>
                  <a:schemeClr val="tx1">
                    <a:lumMod val="65000"/>
                    <a:lumOff val="35000"/>
                  </a:schemeClr>
                </a:solidFill>
                <a:latin typeface="Raleway" panose="020B0003030101060003"/>
              </a:rPr>
              <a:t> to </a:t>
            </a:r>
            <a:r>
              <a:rPr lang="fr-CA" sz="1600" i="1" dirty="0" err="1">
                <a:solidFill>
                  <a:schemeClr val="tx1">
                    <a:lumMod val="65000"/>
                    <a:lumOff val="35000"/>
                  </a:schemeClr>
                </a:solidFill>
                <a:latin typeface="Raleway" panose="020B0003030101060003"/>
              </a:rPr>
              <a:t>being</a:t>
            </a:r>
            <a:r>
              <a:rPr lang="fr-CA" sz="1600" i="1" dirty="0">
                <a:solidFill>
                  <a:schemeClr val="tx1">
                    <a:lumMod val="65000"/>
                    <a:lumOff val="35000"/>
                  </a:schemeClr>
                </a:solidFill>
                <a:latin typeface="Raleway" panose="020B0003030101060003"/>
              </a:rPr>
              <a:t> </a:t>
            </a:r>
            <a:r>
              <a:rPr lang="fr-CA" sz="1600" i="1" dirty="0" err="1">
                <a:solidFill>
                  <a:schemeClr val="tx1">
                    <a:lumMod val="65000"/>
                    <a:lumOff val="35000"/>
                  </a:schemeClr>
                </a:solidFill>
                <a:latin typeface="Raleway" panose="020B0003030101060003"/>
              </a:rPr>
              <a:t>called</a:t>
            </a:r>
            <a:r>
              <a:rPr lang="fr-CA" sz="1600" i="1" dirty="0">
                <a:solidFill>
                  <a:schemeClr val="tx1">
                    <a:lumMod val="65000"/>
                    <a:lumOff val="35000"/>
                  </a:schemeClr>
                </a:solidFill>
                <a:latin typeface="Raleway" panose="020B0003030101060003"/>
              </a:rPr>
              <a:t> </a:t>
            </a:r>
            <a:r>
              <a:rPr lang="fr-CA" sz="1600" i="1" dirty="0" err="1">
                <a:solidFill>
                  <a:schemeClr val="tx1">
                    <a:lumMod val="65000"/>
                    <a:lumOff val="35000"/>
                  </a:schemeClr>
                </a:solidFill>
                <a:latin typeface="Raleway" panose="020B0003030101060003"/>
              </a:rPr>
              <a:t>beautiful</a:t>
            </a:r>
            <a:endParaRPr lang="fr-CA" sz="1600" i="1" dirty="0">
              <a:solidFill>
                <a:schemeClr val="tx1">
                  <a:lumMod val="65000"/>
                  <a:lumOff val="35000"/>
                </a:schemeClr>
              </a:solidFill>
              <a:latin typeface="Raleway" panose="020B0003030101060003"/>
            </a:endParaRPr>
          </a:p>
        </p:txBody>
      </p:sp>
      <p:pic>
        <p:nvPicPr>
          <p:cNvPr id="2" name="Média en ligne 1" title="People react to being called beautiful">
            <a:hlinkClick r:id="" action="ppaction://media"/>
            <a:extLst>
              <a:ext uri="{FF2B5EF4-FFF2-40B4-BE49-F238E27FC236}">
                <a16:creationId xmlns:a16="http://schemas.microsoft.com/office/drawing/2014/main" id="{CC3E8F68-ACD3-4F26-87AD-864E6E4E349F}"/>
              </a:ext>
            </a:extLst>
          </p:cNvPr>
          <p:cNvPicPr>
            <a:picLocks noRot="1" noChangeAspect="1"/>
          </p:cNvPicPr>
          <p:nvPr>
            <a:videoFile r:link="rId5"/>
            <p:custDataLst>
              <p:tags r:id="rId6"/>
            </p:custDataLst>
          </p:nvPr>
        </p:nvPicPr>
        <p:blipFill>
          <a:blip r:embed="rId10"/>
          <a:stretch>
            <a:fillRect/>
          </a:stretch>
        </p:blipFill>
        <p:spPr>
          <a:xfrm>
            <a:off x="5754324" y="1841791"/>
            <a:ext cx="5099493" cy="3668032"/>
          </a:xfrm>
          <a:prstGeom prst="rect">
            <a:avLst/>
          </a:prstGeom>
        </p:spPr>
      </p:pic>
      <p:sp>
        <p:nvSpPr>
          <p:cNvPr id="11" name="Titre 5">
            <a:extLst>
              <a:ext uri="{FF2B5EF4-FFF2-40B4-BE49-F238E27FC236}">
                <a16:creationId xmlns:a16="http://schemas.microsoft.com/office/drawing/2014/main" id="{8067CEEE-E54F-C548-828D-255704F39AC2}"/>
              </a:ext>
            </a:extLst>
          </p:cNvPr>
          <p:cNvSpPr>
            <a:spLocks noGrp="1"/>
          </p:cNvSpPr>
          <p:nvPr>
            <p:ph type="title"/>
            <p:custDataLst>
              <p:tags r:id="rId7"/>
            </p:custDataLst>
          </p:nvPr>
        </p:nvSpPr>
        <p:spPr>
          <a:xfrm>
            <a:off x="514279" y="359609"/>
            <a:ext cx="10870324" cy="1325563"/>
          </a:xfrm>
        </p:spPr>
        <p:txBody>
          <a:bodyPr/>
          <a:lstStyle/>
          <a:p>
            <a:r>
              <a:rPr lang="fr-FR" b="1" dirty="0">
                <a:latin typeface="Raleway" panose="020B0503030101060003" pitchFamily="34" charset="77"/>
              </a:rPr>
              <a:t>  S</a:t>
            </a:r>
            <a:r>
              <a:rPr lang="fr-CA" b="1" dirty="0">
                <a:latin typeface="Raleway" panose="020B0503030101060003" pitchFamily="34" charset="77"/>
              </a:rPr>
              <a:t>i les yeux sont le reflet de l’âme</a:t>
            </a:r>
          </a:p>
        </p:txBody>
      </p:sp>
      <p:sp>
        <p:nvSpPr>
          <p:cNvPr id="3" name="ZoneTexte 2">
            <a:extLst>
              <a:ext uri="{FF2B5EF4-FFF2-40B4-BE49-F238E27FC236}">
                <a16:creationId xmlns:a16="http://schemas.microsoft.com/office/drawing/2014/main" id="{FAC717F3-F821-4DAF-A5E6-3107B80956BE}"/>
              </a:ext>
            </a:extLst>
          </p:cNvPr>
          <p:cNvSpPr txBox="1"/>
          <p:nvPr>
            <p:custDataLst>
              <p:tags r:id="rId8"/>
            </p:custDataLst>
          </p:nvPr>
        </p:nvSpPr>
        <p:spPr>
          <a:xfrm>
            <a:off x="5622887" y="5564486"/>
            <a:ext cx="5362365" cy="307777"/>
          </a:xfrm>
          <a:prstGeom prst="rect">
            <a:avLst/>
          </a:prstGeom>
          <a:noFill/>
        </p:spPr>
        <p:txBody>
          <a:bodyPr wrap="none" rtlCol="0">
            <a:spAutoFit/>
          </a:bodyPr>
          <a:lstStyle/>
          <a:p>
            <a:r>
              <a:rPr lang="fr-CA" sz="1400" dirty="0">
                <a:latin typeface="Raleway" panose="020B0503030101060003" pitchFamily="34" charset="0"/>
              </a:rPr>
              <a:t>Lien URL: </a:t>
            </a:r>
            <a:r>
              <a:rPr lang="fr-CA" sz="1400" dirty="0">
                <a:latin typeface="Raleway" panose="020B0503030101060003" pitchFamily="34" charset="0"/>
                <a:hlinkClick r:id="rId11"/>
              </a:rPr>
              <a:t>https://www.youtube.com/watch?v=aW8BDgLpZkI</a:t>
            </a:r>
            <a:r>
              <a:rPr lang="fr-CA" sz="1400" dirty="0">
                <a:latin typeface="Raleway" panose="020B0503030101060003" pitchFamily="34" charset="0"/>
              </a:rPr>
              <a:t> </a:t>
            </a:r>
          </a:p>
        </p:txBody>
      </p:sp>
    </p:spTree>
    <p:extLst>
      <p:ext uri="{BB962C8B-B14F-4D97-AF65-F5344CB8AC3E}">
        <p14:creationId xmlns:p14="http://schemas.microsoft.com/office/powerpoint/2010/main" val="31096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dirty="0"/>
          </a:p>
        </p:txBody>
      </p:sp>
      <p:sp>
        <p:nvSpPr>
          <p:cNvPr id="9" name="Titre 5"/>
          <p:cNvSpPr>
            <a:spLocks noGrp="1"/>
          </p:cNvSpPr>
          <p:nvPr>
            <p:ph type="title"/>
            <p:custDataLst>
              <p:tags r:id="rId3"/>
            </p:custDataLst>
          </p:nvPr>
        </p:nvSpPr>
        <p:spPr>
          <a:xfrm>
            <a:off x="614032" y="295203"/>
            <a:ext cx="10870324" cy="1086656"/>
          </a:xfrm>
        </p:spPr>
        <p:txBody>
          <a:bodyPr/>
          <a:lstStyle/>
          <a:p>
            <a:r>
              <a:rPr lang="fr-FR" b="1" dirty="0">
                <a:latin typeface="Raleway" panose="020B0503030101060003" pitchFamily="34" charset="77"/>
              </a:rPr>
              <a:t>  S</a:t>
            </a:r>
            <a:r>
              <a:rPr lang="fr-CA" b="1" dirty="0">
                <a:latin typeface="Raleway" panose="020B0503030101060003" pitchFamily="34" charset="77"/>
              </a:rPr>
              <a:t>i les yeux sont le reflet de l’âme</a:t>
            </a:r>
          </a:p>
        </p:txBody>
      </p:sp>
      <p:sp>
        <p:nvSpPr>
          <p:cNvPr id="14" name="Rectangle 13">
            <a:extLst>
              <a:ext uri="{FF2B5EF4-FFF2-40B4-BE49-F238E27FC236}">
                <a16:creationId xmlns:a16="http://schemas.microsoft.com/office/drawing/2014/main" id="{23E94EAE-F21F-6B48-8BE3-CF5F6ECDC794}"/>
              </a:ext>
            </a:extLst>
          </p:cNvPr>
          <p:cNvSpPr/>
          <p:nvPr>
            <p:custDataLst>
              <p:tags r:id="rId4"/>
            </p:custDataLst>
          </p:nvPr>
        </p:nvSpPr>
        <p:spPr>
          <a:xfrm>
            <a:off x="964942" y="1361870"/>
            <a:ext cx="10388858" cy="1050540"/>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503030101060003" pitchFamily="34" charset="77"/>
              </a:rPr>
              <a:t>Partage tes premières impressions… </a:t>
            </a:r>
          </a:p>
          <a:p>
            <a:pPr algn="ctr"/>
            <a:r>
              <a:rPr lang="fr-CA" sz="2400" b="1" i="1" dirty="0">
                <a:solidFill>
                  <a:schemeClr val="tx1"/>
                </a:solidFill>
                <a:latin typeface="Raleway" panose="020B0503030101060003" pitchFamily="34" charset="77"/>
              </a:rPr>
              <a:t>Qu’est-ce que cette vidéo te fait vivre?</a:t>
            </a:r>
          </a:p>
        </p:txBody>
      </p:sp>
      <p:sp>
        <p:nvSpPr>
          <p:cNvPr id="11" name="Rectangle 10">
            <a:extLst>
              <a:ext uri="{FF2B5EF4-FFF2-40B4-BE49-F238E27FC236}">
                <a16:creationId xmlns:a16="http://schemas.microsoft.com/office/drawing/2014/main" id="{1BF0D3A2-AFFF-4755-AC4D-2B15453B7E1A}"/>
              </a:ext>
            </a:extLst>
          </p:cNvPr>
          <p:cNvSpPr/>
          <p:nvPr>
            <p:custDataLst>
              <p:tags r:id="rId5"/>
            </p:custDataLst>
          </p:nvPr>
        </p:nvSpPr>
        <p:spPr>
          <a:xfrm>
            <a:off x="964942" y="2573633"/>
            <a:ext cx="10388858" cy="332600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Qu’est-ce qui est beau pour toi?</a:t>
            </a: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Est-ce que te trouver beau/belle est prétentieux? Pourquoi? </a:t>
            </a:r>
            <a:endParaRPr lang="fr-CA" sz="2200" i="1" dirty="0">
              <a:solidFill>
                <a:schemeClr val="tx1"/>
              </a:solidFill>
              <a:latin typeface="Raleway" panose="020B0503030101060003" pitchFamily="34" charset="77"/>
            </a:endParaRP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Est-ce que tu t’es reconnu/reconnue</a:t>
            </a:r>
            <a:r>
              <a:rPr lang="fr-FR" sz="2200" i="1" dirty="0">
                <a:solidFill>
                  <a:srgbClr val="FF0000"/>
                </a:solidFill>
                <a:latin typeface="Raleway" panose="020B0503030101060003" pitchFamily="34" charset="77"/>
              </a:rPr>
              <a:t> </a:t>
            </a:r>
            <a:r>
              <a:rPr lang="fr-FR" sz="2200" i="1" dirty="0">
                <a:solidFill>
                  <a:schemeClr val="tx1"/>
                </a:solidFill>
                <a:latin typeface="Raleway" panose="020B0503030101060003" pitchFamily="34" charset="77"/>
              </a:rPr>
              <a:t>dans les réactions des jeunes? </a:t>
            </a: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Comment réagis-tu lorsque tu reçois un compliment?</a:t>
            </a:r>
            <a:endParaRPr lang="fr-CA" sz="2200" i="1" dirty="0">
              <a:solidFill>
                <a:schemeClr val="tx1"/>
              </a:solidFill>
              <a:latin typeface="Raleway" panose="020B0503030101060003" pitchFamily="34" charset="77"/>
            </a:endParaRP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Pourquoi est-ce difficile de recevoir un compliment?</a:t>
            </a: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As-tu remarqué que les visages des jeunes deviennent encore plus beaux lorsqu’ils reçoivent le compliment? </a:t>
            </a:r>
            <a:endParaRPr lang="fr-CA" sz="2200" i="1" dirty="0">
              <a:solidFill>
                <a:schemeClr val="tx1"/>
              </a:solidFill>
              <a:latin typeface="Raleway" panose="020B0503030101060003" pitchFamily="34" charset="77"/>
            </a:endParaRPr>
          </a:p>
          <a:p>
            <a:pPr marL="533400" lvl="1" indent="-261938">
              <a:buFont typeface="Arial" panose="020B0604020202020204" pitchFamily="34" charset="0"/>
              <a:buChar char="•"/>
              <a:tabLst>
                <a:tab pos="533400" algn="l"/>
                <a:tab pos="1349375" algn="l"/>
              </a:tabLst>
            </a:pPr>
            <a:r>
              <a:rPr lang="fr-FR" sz="2200" i="1" dirty="0">
                <a:solidFill>
                  <a:schemeClr val="tx1"/>
                </a:solidFill>
                <a:latin typeface="Raleway" panose="020B0503030101060003" pitchFamily="34" charset="77"/>
              </a:rPr>
              <a:t>Est-ce que la beauté est l’affaire de TOUS et TOUTES, ou juste d’un certain groupe de personnes? Est-ce que c’est une question de chance?</a:t>
            </a:r>
            <a:endParaRPr lang="fr-CA" sz="2200" i="1" dirty="0">
              <a:solidFill>
                <a:schemeClr val="tx1"/>
              </a:solidFill>
              <a:latin typeface="Raleway" panose="020B0503030101060003" pitchFamily="34" charset="77"/>
            </a:endParaRPr>
          </a:p>
        </p:txBody>
      </p:sp>
      <p:grpSp>
        <p:nvGrpSpPr>
          <p:cNvPr id="13" name="Groupe 12">
            <a:extLst>
              <a:ext uri="{FF2B5EF4-FFF2-40B4-BE49-F238E27FC236}">
                <a16:creationId xmlns:a16="http://schemas.microsoft.com/office/drawing/2014/main" id="{7CC289CE-8AFE-437D-B9FB-3CC0DB099A33}"/>
              </a:ext>
            </a:extLst>
          </p:cNvPr>
          <p:cNvGrpSpPr/>
          <p:nvPr>
            <p:custDataLst>
              <p:tags r:id="rId6"/>
            </p:custDataLst>
          </p:nvPr>
        </p:nvGrpSpPr>
        <p:grpSpPr>
          <a:xfrm>
            <a:off x="614032" y="2552260"/>
            <a:ext cx="609243" cy="555799"/>
            <a:chOff x="538191" y="2590420"/>
            <a:chExt cx="1105989" cy="1061216"/>
          </a:xfrm>
        </p:grpSpPr>
        <p:sp>
          <p:nvSpPr>
            <p:cNvPr id="16" name="Ellipse 15">
              <a:extLst>
                <a:ext uri="{FF2B5EF4-FFF2-40B4-BE49-F238E27FC236}">
                  <a16:creationId xmlns:a16="http://schemas.microsoft.com/office/drawing/2014/main" id="{44F44865-7131-4CBB-8E48-72ECB8836D93}"/>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C6E8662B-5D41-4F1D-9F0D-B2D9898B4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351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779316B-C39E-4059-8156-682BD6DDCD6C}"/>
              </a:ext>
            </a:extLst>
          </p:cNvPr>
          <p:cNvPicPr>
            <a:picLocks noChangeAspect="1"/>
          </p:cNvPicPr>
          <p:nvPr>
            <p:custDataLst>
              <p:tags r:id="rId1"/>
            </p:custDataLst>
          </p:nvPr>
        </p:nvPicPr>
        <p:blipFill rotWithShape="1">
          <a:blip r:embed="rId9">
            <a:duotone>
              <a:schemeClr val="bg2">
                <a:shade val="45000"/>
                <a:satMod val="135000"/>
              </a:schemeClr>
              <a:prstClr val="white"/>
            </a:duotone>
          </a:blip>
          <a:srcRect t="20384" b="22693"/>
          <a:stretch/>
        </p:blipFill>
        <p:spPr>
          <a:xfrm rot="20235277">
            <a:off x="10214125" y="3269049"/>
            <a:ext cx="1964488" cy="1207707"/>
          </a:xfrm>
          <a:prstGeom prst="rect">
            <a:avLst/>
          </a:prstGeom>
        </p:spPr>
      </p:pic>
      <p:pic>
        <p:nvPicPr>
          <p:cNvPr id="11" name="Image 10">
            <a:extLst>
              <a:ext uri="{FF2B5EF4-FFF2-40B4-BE49-F238E27FC236}">
                <a16:creationId xmlns:a16="http://schemas.microsoft.com/office/drawing/2014/main" id="{D18E0F1F-AA69-4ECD-A019-48476449192D}"/>
              </a:ext>
            </a:extLst>
          </p:cNvPr>
          <p:cNvPicPr>
            <a:picLocks noChangeAspect="1"/>
          </p:cNvPicPr>
          <p:nvPr>
            <p:custDataLst>
              <p:tags r:id="rId2"/>
            </p:custDataLst>
          </p:nvPr>
        </p:nvPicPr>
        <p:blipFill rotWithShape="1">
          <a:blip r:embed="rId10">
            <a:duotone>
              <a:schemeClr val="bg2">
                <a:shade val="45000"/>
                <a:satMod val="135000"/>
              </a:schemeClr>
              <a:prstClr val="white"/>
            </a:duotone>
          </a:blip>
          <a:srcRect r="7861"/>
          <a:stretch/>
        </p:blipFill>
        <p:spPr>
          <a:xfrm rot="1191055">
            <a:off x="8560419" y="2229777"/>
            <a:ext cx="1954892" cy="2121682"/>
          </a:xfrm>
          <a:prstGeom prst="rect">
            <a:avLst/>
          </a:prstGeom>
        </p:spPr>
      </p:pic>
      <p:pic>
        <p:nvPicPr>
          <p:cNvPr id="16" name="Image 15">
            <a:extLst>
              <a:ext uri="{FF2B5EF4-FFF2-40B4-BE49-F238E27FC236}">
                <a16:creationId xmlns:a16="http://schemas.microsoft.com/office/drawing/2014/main" id="{E72E1084-DDA8-48CF-8C52-37D817371D76}"/>
              </a:ext>
            </a:extLst>
          </p:cNvPr>
          <p:cNvPicPr>
            <a:picLocks noChangeAspect="1"/>
          </p:cNvPicPr>
          <p:nvPr>
            <p:custDataLst>
              <p:tags r:id="rId3"/>
            </p:custDataLst>
          </p:nvPr>
        </p:nvPicPr>
        <p:blipFill>
          <a:blip r:embed="rId11">
            <a:duotone>
              <a:schemeClr val="bg2">
                <a:shade val="45000"/>
                <a:satMod val="135000"/>
              </a:schemeClr>
              <a:prstClr val="white"/>
            </a:duotone>
          </a:blip>
          <a:stretch>
            <a:fillRect/>
          </a:stretch>
        </p:blipFill>
        <p:spPr>
          <a:xfrm rot="20999326">
            <a:off x="10400945" y="2022108"/>
            <a:ext cx="882840" cy="882840"/>
          </a:xfrm>
          <a:prstGeom prst="rect">
            <a:avLst/>
          </a:prstGeom>
        </p:spPr>
      </p:pic>
      <p:sp>
        <p:nvSpPr>
          <p:cNvPr id="7" name="Forme libre 6"/>
          <p:cNvSpPr/>
          <p:nvPr>
            <p:custDataLst>
              <p:tags r:id="rId4"/>
            </p:custDataLst>
          </p:nvPr>
        </p:nvSpPr>
        <p:spPr>
          <a:xfrm>
            <a:off x="4685269"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5"/>
            </p:custDataLst>
          </p:nvPr>
        </p:nvSpPr>
        <p:spPr/>
        <p:txBody>
          <a:bodyPr/>
          <a:lstStyle/>
          <a:p>
            <a:fld id="{C145B74D-6A0D-CF46-9BFB-933D6D9953E9}" type="slidenum">
              <a:rPr lang="en-US" smtClean="0"/>
              <a:t>6</a:t>
            </a:fld>
            <a:endParaRPr lang="en-US" dirty="0"/>
          </a:p>
        </p:txBody>
      </p:sp>
      <p:sp>
        <p:nvSpPr>
          <p:cNvPr id="2" name="Rectangle : coins arrondis 1">
            <a:extLst>
              <a:ext uri="{FF2B5EF4-FFF2-40B4-BE49-F238E27FC236}">
                <a16:creationId xmlns:a16="http://schemas.microsoft.com/office/drawing/2014/main" id="{507BF0BB-D9EC-4B9B-BA8B-89A99D058787}"/>
              </a:ext>
            </a:extLst>
          </p:cNvPr>
          <p:cNvSpPr/>
          <p:nvPr>
            <p:custDataLst>
              <p:tags r:id="rId6"/>
            </p:custDataLst>
          </p:nvPr>
        </p:nvSpPr>
        <p:spPr>
          <a:xfrm>
            <a:off x="3443152" y="2052540"/>
            <a:ext cx="5167448" cy="3207892"/>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latin typeface="Raleway" panose="020B0503030101060003" pitchFamily="34" charset="77"/>
              </a:rPr>
              <a:t>Rappelle-to</a:t>
            </a:r>
            <a:r>
              <a:rPr lang="fr-CA" sz="3600" b="1" spc="-200" dirty="0">
                <a:latin typeface="Raleway" panose="020B0503030101060003" pitchFamily="34" charset="77"/>
              </a:rPr>
              <a:t>i !</a:t>
            </a:r>
            <a:r>
              <a:rPr lang="fr-CA" sz="3600" b="1" dirty="0">
                <a:latin typeface="Raleway" panose="020B0503030101060003" pitchFamily="34" charset="77"/>
              </a:rPr>
              <a:t> </a:t>
            </a:r>
          </a:p>
          <a:p>
            <a:pPr algn="ctr"/>
            <a:r>
              <a:rPr lang="fr-CA" sz="3600" dirty="0">
                <a:latin typeface="Raleway" panose="020B0503030101060003" pitchFamily="34" charset="77"/>
              </a:rPr>
              <a:t>S’aimer, s’estimer, ce n’est pas être prétentieux. </a:t>
            </a:r>
          </a:p>
          <a:p>
            <a:pPr algn="ctr"/>
            <a:r>
              <a:rPr lang="fr-CA" sz="3600" dirty="0">
                <a:latin typeface="Raleway" panose="020B0503030101060003" pitchFamily="34" charset="77"/>
              </a:rPr>
              <a:t>C’est </a:t>
            </a:r>
            <a:r>
              <a:rPr lang="fr-CA" sz="3600" b="1" dirty="0">
                <a:latin typeface="Raleway" panose="020B0503030101060003" pitchFamily="34" charset="77"/>
              </a:rPr>
              <a:t>IMPORTANT! </a:t>
            </a:r>
          </a:p>
        </p:txBody>
      </p:sp>
      <p:sp>
        <p:nvSpPr>
          <p:cNvPr id="12" name="Titre 5">
            <a:extLst>
              <a:ext uri="{FF2B5EF4-FFF2-40B4-BE49-F238E27FC236}">
                <a16:creationId xmlns:a16="http://schemas.microsoft.com/office/drawing/2014/main" id="{4BD0D6FD-DCAF-684D-92A0-80ED7DCDCC9C}"/>
              </a:ext>
            </a:extLst>
          </p:cNvPr>
          <p:cNvSpPr>
            <a:spLocks noGrp="1"/>
          </p:cNvSpPr>
          <p:nvPr>
            <p:ph type="title"/>
            <p:custDataLst>
              <p:tags r:id="rId7"/>
            </p:custDataLst>
          </p:nvPr>
        </p:nvSpPr>
        <p:spPr>
          <a:xfrm>
            <a:off x="514279" y="359609"/>
            <a:ext cx="10870324" cy="1325563"/>
          </a:xfrm>
        </p:spPr>
        <p:txBody>
          <a:bodyPr/>
          <a:lstStyle/>
          <a:p>
            <a:r>
              <a:rPr lang="fr-FR" b="1" dirty="0">
                <a:latin typeface="Raleway" panose="020B0503030101060003" pitchFamily="34" charset="77"/>
              </a:rPr>
              <a:t>  S</a:t>
            </a:r>
            <a:r>
              <a:rPr lang="fr-CA" b="1" dirty="0">
                <a:latin typeface="Raleway" panose="020B0503030101060003" pitchFamily="34" charset="77"/>
              </a:rPr>
              <a:t>i les yeux sont le reflet de l’âme</a:t>
            </a:r>
          </a:p>
        </p:txBody>
      </p:sp>
      <p:pic>
        <p:nvPicPr>
          <p:cNvPr id="4" name="Image 3">
            <a:extLst>
              <a:ext uri="{FF2B5EF4-FFF2-40B4-BE49-F238E27FC236}">
                <a16:creationId xmlns:a16="http://schemas.microsoft.com/office/drawing/2014/main" id="{8E928B17-D588-440A-A9F0-218946B77897}"/>
              </a:ext>
            </a:extLst>
          </p:cNvPr>
          <p:cNvPicPr>
            <a:picLocks noChangeAspect="1"/>
          </p:cNvPicPr>
          <p:nvPr/>
        </p:nvPicPr>
        <p:blipFill>
          <a:blip r:embed="rId12"/>
          <a:stretch>
            <a:fillRect/>
          </a:stretch>
        </p:blipFill>
        <p:spPr>
          <a:xfrm>
            <a:off x="327152" y="2052540"/>
            <a:ext cx="1180855" cy="3815240"/>
          </a:xfrm>
          <a:prstGeom prst="rect">
            <a:avLst/>
          </a:prstGeom>
        </p:spPr>
      </p:pic>
      <p:pic>
        <p:nvPicPr>
          <p:cNvPr id="8" name="Image 7">
            <a:extLst>
              <a:ext uri="{FF2B5EF4-FFF2-40B4-BE49-F238E27FC236}">
                <a16:creationId xmlns:a16="http://schemas.microsoft.com/office/drawing/2014/main" id="{0BE063A4-8934-4B46-8B9A-57162838E930}"/>
              </a:ext>
            </a:extLst>
          </p:cNvPr>
          <p:cNvPicPr>
            <a:picLocks noChangeAspect="1"/>
          </p:cNvPicPr>
          <p:nvPr/>
        </p:nvPicPr>
        <p:blipFill>
          <a:blip r:embed="rId13"/>
          <a:stretch>
            <a:fillRect/>
          </a:stretch>
        </p:blipFill>
        <p:spPr>
          <a:xfrm>
            <a:off x="1664903" y="1952092"/>
            <a:ext cx="1375321" cy="3822999"/>
          </a:xfrm>
          <a:prstGeom prst="rect">
            <a:avLst/>
          </a:prstGeom>
        </p:spPr>
      </p:pic>
    </p:spTree>
    <p:extLst>
      <p:ext uri="{BB962C8B-B14F-4D97-AF65-F5344CB8AC3E}">
        <p14:creationId xmlns:p14="http://schemas.microsoft.com/office/powerpoint/2010/main" val="245460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7</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Sacha et l’estime de soi </a:t>
            </a:r>
          </a:p>
        </p:txBody>
      </p:sp>
      <p:sp>
        <p:nvSpPr>
          <p:cNvPr id="6" name="ZoneTexte 5">
            <a:extLst>
              <a:ext uri="{FF2B5EF4-FFF2-40B4-BE49-F238E27FC236}">
                <a16:creationId xmlns:a16="http://schemas.microsoft.com/office/drawing/2014/main" id="{B8452643-D44A-46ED-A6CC-66C35A3D721F}"/>
              </a:ext>
            </a:extLst>
          </p:cNvPr>
          <p:cNvSpPr txBox="1"/>
          <p:nvPr/>
        </p:nvSpPr>
        <p:spPr>
          <a:xfrm>
            <a:off x="2825277" y="5308707"/>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Être imparfait(e)… c’est parfait! – Partie 1</a:t>
            </a:r>
          </a:p>
        </p:txBody>
      </p:sp>
      <p:pic>
        <p:nvPicPr>
          <p:cNvPr id="2" name="Média en ligne 1" title="Atelier 6 - Être imparfait(e)… C'est parfait! - Partie 1">
            <a:hlinkClick r:id="" action="ppaction://media"/>
            <a:extLst>
              <a:ext uri="{FF2B5EF4-FFF2-40B4-BE49-F238E27FC236}">
                <a16:creationId xmlns:a16="http://schemas.microsoft.com/office/drawing/2014/main" id="{6A3425F6-7A1C-42AB-BF9E-9A15E3C58E05}"/>
              </a:ext>
            </a:extLst>
          </p:cNvPr>
          <p:cNvPicPr>
            <a:picLocks noRot="1" noChangeAspect="1"/>
          </p:cNvPicPr>
          <p:nvPr>
            <a:videoFile r:link="rId4"/>
          </p:nvPr>
        </p:nvPicPr>
        <p:blipFill>
          <a:blip r:embed="rId6"/>
          <a:stretch>
            <a:fillRect/>
          </a:stretch>
        </p:blipFill>
        <p:spPr>
          <a:xfrm>
            <a:off x="3754158" y="1919754"/>
            <a:ext cx="4988483" cy="2818493"/>
          </a:xfrm>
          <a:prstGeom prst="rect">
            <a:avLst/>
          </a:prstGeom>
        </p:spPr>
      </p:pic>
      <p:sp>
        <p:nvSpPr>
          <p:cNvPr id="3" name="Rectangle 2"/>
          <p:cNvSpPr/>
          <p:nvPr/>
        </p:nvSpPr>
        <p:spPr>
          <a:xfrm>
            <a:off x="4335554" y="5787934"/>
            <a:ext cx="3638945" cy="707886"/>
          </a:xfrm>
          <a:prstGeom prst="rect">
            <a:avLst/>
          </a:prstGeom>
        </p:spPr>
        <p:txBody>
          <a:bodyPr wrap="none">
            <a:spAutoFit/>
          </a:bodyPr>
          <a:lstStyle/>
          <a:p>
            <a:r>
              <a:rPr lang="fr-CA" sz="2000" dirty="0">
                <a:latin typeface="Raleway" panose="020B0503030101060003"/>
                <a:hlinkClick r:id="rId7"/>
              </a:rPr>
              <a:t>https://youtu.be/C7wMpvrb0Lo</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5313F7F3-4DE9-4F46-B2B7-EA5D85C696C9}"/>
              </a:ext>
            </a:extLst>
          </p:cNvPr>
          <p:cNvSpPr/>
          <p:nvPr>
            <p:custDataLst>
              <p:tags r:id="rId1"/>
            </p:custDataLst>
          </p:nvPr>
        </p:nvSpPr>
        <p:spPr>
          <a:xfrm>
            <a:off x="8127838" y="0"/>
            <a:ext cx="2887941" cy="6175513"/>
          </a:xfrm>
          <a:custGeom>
            <a:avLst/>
            <a:gdLst>
              <a:gd name="connsiteX0" fmla="*/ 459571 w 2887941"/>
              <a:gd name="connsiteY0" fmla="*/ 0 h 6175513"/>
              <a:gd name="connsiteX1" fmla="*/ 2884719 w 2887941"/>
              <a:gd name="connsiteY1" fmla="*/ 1364974 h 6175513"/>
              <a:gd name="connsiteX2" fmla="*/ 8997 w 2887941"/>
              <a:gd name="connsiteY2" fmla="*/ 2610678 h 6175513"/>
              <a:gd name="connsiteX3" fmla="*/ 1957066 w 2887941"/>
              <a:gd name="connsiteY3" fmla="*/ 4784035 h 6175513"/>
              <a:gd name="connsiteX4" fmla="*/ 1307710 w 2887941"/>
              <a:gd name="connsiteY4" fmla="*/ 6175513 h 617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41" h="6175513">
                <a:moveTo>
                  <a:pt x="459571" y="0"/>
                </a:moveTo>
                <a:cubicBezTo>
                  <a:pt x="1709693" y="464930"/>
                  <a:pt x="2959815" y="929861"/>
                  <a:pt x="2884719" y="1364974"/>
                </a:cubicBezTo>
                <a:cubicBezTo>
                  <a:pt x="2809623" y="1800087"/>
                  <a:pt x="163606" y="2040835"/>
                  <a:pt x="8997" y="2610678"/>
                </a:cubicBezTo>
                <a:cubicBezTo>
                  <a:pt x="-145612" y="3180521"/>
                  <a:pt x="1740614" y="4189896"/>
                  <a:pt x="1957066" y="4784035"/>
                </a:cubicBezTo>
                <a:cubicBezTo>
                  <a:pt x="2173518" y="5378174"/>
                  <a:pt x="1740614" y="5776843"/>
                  <a:pt x="1307710" y="617551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dirty="0"/>
          </a:p>
        </p:txBody>
      </p:sp>
      <p:sp>
        <p:nvSpPr>
          <p:cNvPr id="6" name="Espace réservé du contenu 5">
            <a:extLst>
              <a:ext uri="{FF2B5EF4-FFF2-40B4-BE49-F238E27FC236}">
                <a16:creationId xmlns:a16="http://schemas.microsoft.com/office/drawing/2014/main" id="{497E446F-6F12-4C81-A45D-4C9F115F8A7A}"/>
              </a:ext>
            </a:extLst>
          </p:cNvPr>
          <p:cNvSpPr>
            <a:spLocks noGrp="1"/>
          </p:cNvSpPr>
          <p:nvPr>
            <p:ph sz="half" idx="2"/>
            <p:custDataLst>
              <p:tags r:id="rId3"/>
            </p:custDataLst>
          </p:nvPr>
        </p:nvSpPr>
        <p:spPr>
          <a:xfrm>
            <a:off x="1285336" y="2300223"/>
            <a:ext cx="10287923" cy="1855570"/>
          </a:xfrm>
          <a:solidFill>
            <a:schemeClr val="bg1"/>
          </a:solidFill>
          <a:ln w="28575">
            <a:solidFill>
              <a:srgbClr val="2F5CEE"/>
            </a:solidFill>
          </a:ln>
        </p:spPr>
        <p:txBody>
          <a:bodyPr>
            <a:normAutofit/>
          </a:bodyPr>
          <a:lstStyle/>
          <a:p>
            <a:pPr marL="0" indent="0" algn="ctr">
              <a:buNone/>
            </a:pPr>
            <a:endParaRPr lang="fr-FR" sz="1200" b="1" dirty="0">
              <a:latin typeface="Raleway" panose="020B0503030101060003" pitchFamily="34" charset="77"/>
            </a:endParaRPr>
          </a:p>
          <a:p>
            <a:pPr marL="0" indent="0" algn="ctr">
              <a:buNone/>
            </a:pPr>
            <a:r>
              <a:rPr lang="fr-CA" sz="3600" i="1" dirty="0">
                <a:solidFill>
                  <a:schemeClr val="tx1"/>
                </a:solidFill>
                <a:latin typeface="Raleway" panose="020B0503030101060003" pitchFamily="34" charset="77"/>
              </a:rPr>
              <a:t>Es-tu capable de me dire dans tes mots </a:t>
            </a:r>
          </a:p>
          <a:p>
            <a:pPr marL="0" indent="0" algn="ctr">
              <a:buNone/>
            </a:pPr>
            <a:r>
              <a:rPr lang="fr-CA" sz="3600" i="1" dirty="0">
                <a:solidFill>
                  <a:schemeClr val="tx1"/>
                </a:solidFill>
                <a:latin typeface="Raleway" panose="020B0503030101060003" pitchFamily="34" charset="77"/>
              </a:rPr>
              <a:t>qu’est-ce que </a:t>
            </a:r>
            <a:r>
              <a:rPr lang="fr-CA" sz="3600" b="1" i="1" dirty="0">
                <a:solidFill>
                  <a:srgbClr val="86C4A7"/>
                </a:solidFill>
                <a:latin typeface="Raleway" panose="020B0503030101060003" pitchFamily="34" charset="77"/>
              </a:rPr>
              <a:t>l’estime de soi</a:t>
            </a:r>
            <a:r>
              <a:rPr lang="fr-CA" sz="3600" i="1" dirty="0">
                <a:solidFill>
                  <a:schemeClr val="tx1"/>
                </a:solidFill>
                <a:latin typeface="Raleway" panose="020B0503030101060003" pitchFamily="34" charset="77"/>
              </a:rPr>
              <a:t>?</a:t>
            </a:r>
          </a:p>
        </p:txBody>
      </p:sp>
      <p:grpSp>
        <p:nvGrpSpPr>
          <p:cNvPr id="15" name="Groupe 14">
            <a:extLst>
              <a:ext uri="{FF2B5EF4-FFF2-40B4-BE49-F238E27FC236}">
                <a16:creationId xmlns:a16="http://schemas.microsoft.com/office/drawing/2014/main" id="{F1DB565A-B77B-47F5-8143-00D8A51831D3}"/>
              </a:ext>
            </a:extLst>
          </p:cNvPr>
          <p:cNvGrpSpPr/>
          <p:nvPr>
            <p:custDataLst>
              <p:tags r:id="rId4"/>
            </p:custDataLst>
          </p:nvPr>
        </p:nvGrpSpPr>
        <p:grpSpPr>
          <a:xfrm>
            <a:off x="966787" y="1858182"/>
            <a:ext cx="758496" cy="712490"/>
            <a:chOff x="538191" y="2590420"/>
            <a:chExt cx="1105989" cy="1061216"/>
          </a:xfrm>
        </p:grpSpPr>
        <p:sp>
          <p:nvSpPr>
            <p:cNvPr id="16" name="Ellipse 15">
              <a:extLst>
                <a:ext uri="{FF2B5EF4-FFF2-40B4-BE49-F238E27FC236}">
                  <a16:creationId xmlns:a16="http://schemas.microsoft.com/office/drawing/2014/main" id="{8348B7F8-DB9B-4712-8E2F-948C2505BFEB}"/>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0A4E6791-6642-4E40-9592-DE0BE5337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4" name="Titre 3">
            <a:extLst>
              <a:ext uri="{FF2B5EF4-FFF2-40B4-BE49-F238E27FC236}">
                <a16:creationId xmlns:a16="http://schemas.microsoft.com/office/drawing/2014/main" id="{A4D750FE-0686-0541-8062-C052BEAAC19D}"/>
              </a:ext>
            </a:extLst>
          </p:cNvPr>
          <p:cNvSpPr>
            <a:spLocks noGrp="1"/>
          </p:cNvSpPr>
          <p:nvPr>
            <p:ph type="title"/>
            <p:custDataLst>
              <p:tags r:id="rId5"/>
            </p:custDataLst>
          </p:nvPr>
        </p:nvSpPr>
        <p:spPr/>
        <p:txBody>
          <a:bodyPr/>
          <a:lstStyle/>
          <a:p>
            <a:r>
              <a:rPr lang="fr-CA" b="1" dirty="0">
                <a:latin typeface="Raleway" panose="020B0503030101060003" pitchFamily="34" charset="77"/>
              </a:rPr>
              <a:t>Moi réel VS moi idéal </a:t>
            </a:r>
            <a:endParaRPr lang="fr-FR" b="1" dirty="0">
              <a:latin typeface="Raleway" panose="020B0503030101060003" pitchFamily="34" charset="77"/>
            </a:endParaRPr>
          </a:p>
        </p:txBody>
      </p:sp>
    </p:spTree>
    <p:extLst>
      <p:ext uri="{BB962C8B-B14F-4D97-AF65-F5344CB8AC3E}">
        <p14:creationId xmlns:p14="http://schemas.microsoft.com/office/powerpoint/2010/main" val="322408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9</a:t>
            </a:fld>
            <a:endParaRPr lang="en-US" dirty="0"/>
          </a:p>
        </p:txBody>
      </p:sp>
      <p:sp>
        <p:nvSpPr>
          <p:cNvPr id="3" name="Rectangle : coins arrondis 2">
            <a:extLst>
              <a:ext uri="{FF2B5EF4-FFF2-40B4-BE49-F238E27FC236}">
                <a16:creationId xmlns:a16="http://schemas.microsoft.com/office/drawing/2014/main" id="{BDB558E9-518C-4639-9C1F-E19F5F5DB25B}"/>
              </a:ext>
            </a:extLst>
          </p:cNvPr>
          <p:cNvSpPr/>
          <p:nvPr>
            <p:custDataLst>
              <p:tags r:id="rId3"/>
            </p:custDataLst>
          </p:nvPr>
        </p:nvSpPr>
        <p:spPr>
          <a:xfrm>
            <a:off x="751936" y="1727684"/>
            <a:ext cx="10501746" cy="3873016"/>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space réservé du contenu 3">
            <a:extLst>
              <a:ext uri="{FF2B5EF4-FFF2-40B4-BE49-F238E27FC236}">
                <a16:creationId xmlns:a16="http://schemas.microsoft.com/office/drawing/2014/main" id="{796CC436-0D12-40F5-BF62-7621C34909D0}"/>
              </a:ext>
            </a:extLst>
          </p:cNvPr>
          <p:cNvSpPr>
            <a:spLocks noGrp="1"/>
          </p:cNvSpPr>
          <p:nvPr>
            <p:ph idx="1"/>
            <p:custDataLst>
              <p:tags r:id="rId4"/>
            </p:custDataLst>
          </p:nvPr>
        </p:nvSpPr>
        <p:spPr>
          <a:xfrm>
            <a:off x="1128884" y="1902610"/>
            <a:ext cx="9747849" cy="3523164"/>
          </a:xfrm>
        </p:spPr>
        <p:txBody>
          <a:bodyPr vert="horz" lIns="91440" tIns="45720" rIns="91440" bIns="45720" rtlCol="0" anchor="t">
            <a:normAutofit lnSpcReduction="10000"/>
          </a:bodyPr>
          <a:lstStyle/>
          <a:p>
            <a:pPr marL="0" indent="0" algn="ctr">
              <a:buNone/>
            </a:pPr>
            <a:r>
              <a:rPr lang="fr-CA" sz="3200" dirty="0">
                <a:solidFill>
                  <a:schemeClr val="bg1"/>
                </a:solidFill>
                <a:latin typeface="Raleway" panose="020B0503030101060003" pitchFamily="34" charset="0"/>
                <a:ea typeface="+mn-lt"/>
                <a:cs typeface="+mn-lt"/>
              </a:rPr>
              <a:t>L’</a:t>
            </a:r>
            <a:r>
              <a:rPr lang="fr-CA" sz="3200" b="1" dirty="0">
                <a:solidFill>
                  <a:schemeClr val="bg1"/>
                </a:solidFill>
                <a:latin typeface="Raleway" panose="020B0503030101060003" pitchFamily="34" charset="0"/>
                <a:ea typeface="+mn-lt"/>
                <a:cs typeface="+mn-lt"/>
              </a:rPr>
              <a:t>estime de soi </a:t>
            </a:r>
            <a:r>
              <a:rPr lang="fr-CA" sz="3200" dirty="0">
                <a:solidFill>
                  <a:schemeClr val="bg1"/>
                </a:solidFill>
                <a:latin typeface="Raleway" panose="020B0503030101060003" pitchFamily="34" charset="0"/>
                <a:ea typeface="+mn-lt"/>
                <a:cs typeface="+mn-lt"/>
              </a:rPr>
              <a:t>réfère à la </a:t>
            </a:r>
            <a:r>
              <a:rPr lang="fr-CA" sz="3200" b="1" dirty="0">
                <a:solidFill>
                  <a:schemeClr val="bg1"/>
                </a:solidFill>
                <a:latin typeface="Raleway" panose="020B0503030101060003" pitchFamily="34" charset="0"/>
                <a:ea typeface="+mn-lt"/>
                <a:cs typeface="+mn-lt"/>
              </a:rPr>
              <a:t>valeur qu’une personne s’attribue</a:t>
            </a:r>
            <a:r>
              <a:rPr lang="fr-CA" sz="3200" dirty="0">
                <a:solidFill>
                  <a:schemeClr val="bg1"/>
                </a:solidFill>
                <a:latin typeface="Raleway" panose="020B0503030101060003" pitchFamily="34" charset="0"/>
                <a:ea typeface="+mn-lt"/>
                <a:cs typeface="+mn-lt"/>
              </a:rPr>
              <a:t>. </a:t>
            </a:r>
          </a:p>
          <a:p>
            <a:pPr marL="0" indent="0" algn="ctr">
              <a:buNone/>
            </a:pPr>
            <a:endParaRPr lang="fr-CA" sz="1700" dirty="0">
              <a:solidFill>
                <a:schemeClr val="bg1"/>
              </a:solidFill>
              <a:latin typeface="Raleway" panose="020B0503030101060003" pitchFamily="34" charset="0"/>
              <a:ea typeface="+mn-lt"/>
              <a:cs typeface="+mn-lt"/>
            </a:endParaRPr>
          </a:p>
          <a:p>
            <a:pPr marL="0" indent="0" algn="ctr">
              <a:buNone/>
            </a:pPr>
            <a:r>
              <a:rPr lang="fr-CA" sz="3200" dirty="0">
                <a:solidFill>
                  <a:schemeClr val="bg1"/>
                </a:solidFill>
                <a:latin typeface="Raleway" panose="020B0503030101060003" pitchFamily="34" charset="0"/>
                <a:ea typeface="+mn-lt"/>
                <a:cs typeface="+mn-lt"/>
              </a:rPr>
              <a:t>Elle se développe lorsqu’on fait une </a:t>
            </a:r>
            <a:r>
              <a:rPr lang="fr-CA" sz="3200" b="1" dirty="0">
                <a:solidFill>
                  <a:schemeClr val="bg1"/>
                </a:solidFill>
                <a:latin typeface="Raleway" panose="020B0503030101060003" pitchFamily="34" charset="0"/>
                <a:ea typeface="+mn-lt"/>
                <a:cs typeface="+mn-lt"/>
              </a:rPr>
              <a:t>évaluation positive de soi-même </a:t>
            </a:r>
            <a:r>
              <a:rPr lang="fr-CA" sz="3200" dirty="0">
                <a:solidFill>
                  <a:schemeClr val="bg1"/>
                </a:solidFill>
                <a:latin typeface="Raleway" panose="020B0503030101060003" pitchFamily="34" charset="0"/>
                <a:ea typeface="+mn-lt"/>
                <a:cs typeface="+mn-lt"/>
              </a:rPr>
              <a:t>et des </a:t>
            </a:r>
            <a:r>
              <a:rPr lang="fr-CA" sz="3200" b="1" dirty="0">
                <a:solidFill>
                  <a:schemeClr val="bg1"/>
                </a:solidFill>
                <a:latin typeface="Raleway" panose="020B0503030101060003" pitchFamily="34" charset="0"/>
                <a:ea typeface="+mn-lt"/>
                <a:cs typeface="+mn-lt"/>
              </a:rPr>
              <a:t>comparaisons favorables</a:t>
            </a:r>
            <a:r>
              <a:rPr lang="fr-CA" sz="3200" dirty="0">
                <a:solidFill>
                  <a:schemeClr val="bg1"/>
                </a:solidFill>
                <a:latin typeface="Raleway" panose="020B0503030101060003" pitchFamily="34" charset="0"/>
                <a:ea typeface="+mn-lt"/>
                <a:cs typeface="+mn-lt"/>
              </a:rPr>
              <a:t> avec les autres.</a:t>
            </a:r>
            <a:r>
              <a:rPr lang="fr-CA" sz="3200" dirty="0">
                <a:solidFill>
                  <a:schemeClr val="bg1"/>
                </a:solidFill>
                <a:latin typeface="Raleway" panose="020B0503030101060003" pitchFamily="34" charset="0"/>
              </a:rPr>
              <a:t> </a:t>
            </a:r>
          </a:p>
          <a:p>
            <a:pPr marL="0" indent="0" algn="ctr">
              <a:buNone/>
            </a:pPr>
            <a:endParaRPr lang="fr-CA" sz="1700" dirty="0">
              <a:solidFill>
                <a:schemeClr val="bg1"/>
              </a:solidFill>
              <a:latin typeface="Raleway" panose="020B0503030101060003" pitchFamily="34" charset="0"/>
            </a:endParaRPr>
          </a:p>
          <a:p>
            <a:pPr marL="0" indent="0" algn="ctr">
              <a:buNone/>
            </a:pPr>
            <a:r>
              <a:rPr lang="fr-CA" sz="3200" dirty="0">
                <a:solidFill>
                  <a:schemeClr val="bg1"/>
                </a:solidFill>
                <a:latin typeface="Raleway" panose="020B0503030101060003" pitchFamily="34" charset="0"/>
                <a:ea typeface="+mn-lt"/>
                <a:cs typeface="+mn-lt"/>
              </a:rPr>
              <a:t>Elle est en </a:t>
            </a:r>
            <a:r>
              <a:rPr lang="fr-CA" sz="3200" b="1" dirty="0">
                <a:solidFill>
                  <a:schemeClr val="bg1"/>
                </a:solidFill>
                <a:latin typeface="Raleway" panose="020B0503030101060003" pitchFamily="34" charset="0"/>
                <a:ea typeface="+mn-lt"/>
                <a:cs typeface="+mn-lt"/>
              </a:rPr>
              <a:t>pleine construction </a:t>
            </a:r>
            <a:r>
              <a:rPr lang="fr-CA" sz="3200" dirty="0">
                <a:solidFill>
                  <a:schemeClr val="bg1"/>
                </a:solidFill>
                <a:latin typeface="Raleway" panose="020B0503030101060003" pitchFamily="34" charset="0"/>
                <a:ea typeface="+mn-lt"/>
                <a:cs typeface="+mn-lt"/>
              </a:rPr>
              <a:t>à l’adolescence!</a:t>
            </a:r>
            <a:endParaRPr lang="fr-CA" sz="3200" dirty="0">
              <a:solidFill>
                <a:schemeClr val="bg1"/>
              </a:solidFill>
              <a:latin typeface="Raleway" panose="020B0503030101060003" pitchFamily="34" charset="0"/>
            </a:endParaRPr>
          </a:p>
        </p:txBody>
      </p:sp>
      <p:sp>
        <p:nvSpPr>
          <p:cNvPr id="11" name="Titre 3">
            <a:extLst>
              <a:ext uri="{FF2B5EF4-FFF2-40B4-BE49-F238E27FC236}">
                <a16:creationId xmlns:a16="http://schemas.microsoft.com/office/drawing/2014/main" id="{55527525-19B3-44EB-8771-0BA0F829B5D8}"/>
              </a:ext>
            </a:extLst>
          </p:cNvPr>
          <p:cNvSpPr>
            <a:spLocks noGrp="1"/>
          </p:cNvSpPr>
          <p:nvPr>
            <p:ph type="title"/>
            <p:custDataLst>
              <p:tags r:id="rId5"/>
            </p:custDataLst>
          </p:nvPr>
        </p:nvSpPr>
        <p:spPr>
          <a:xfrm>
            <a:off x="838200" y="365125"/>
            <a:ext cx="10515600" cy="1325563"/>
          </a:xfrm>
        </p:spPr>
        <p:txBody>
          <a:bodyPr/>
          <a:lstStyle/>
          <a:p>
            <a:r>
              <a:rPr lang="fr-CA" b="1" dirty="0">
                <a:latin typeface="Raleway" panose="020B0503030101060003" pitchFamily="34" charset="77"/>
              </a:rPr>
              <a:t>Moi réel VS moi idéal </a:t>
            </a:r>
            <a:endParaRPr lang="fr-FR" b="1" dirty="0">
              <a:latin typeface="Raleway" panose="020B0503030101060003" pitchFamily="34" charset="77"/>
            </a:endParaRPr>
          </a:p>
        </p:txBody>
      </p:sp>
    </p:spTree>
    <p:extLst>
      <p:ext uri="{BB962C8B-B14F-4D97-AF65-F5344CB8AC3E}">
        <p14:creationId xmlns:p14="http://schemas.microsoft.com/office/powerpoint/2010/main" val="334225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FC705-FE88-4CAC-BF06-87FC84322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1F46D5-EF84-4BD2-92E8-CF7C01FFA821}">
  <ds:schemaRefs>
    <ds:schemaRef ds:uri="bfe76c16-6ff6-4f08-a51c-f085bfa779f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68B3AC-5868-47C3-A29D-7AA0B854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3978</TotalTime>
  <Words>913</Words>
  <Application>Microsoft Office PowerPoint</Application>
  <PresentationFormat>Grand écran</PresentationFormat>
  <Paragraphs>138</Paragraphs>
  <Slides>19</Slides>
  <Notes>0</Notes>
  <HiddenSlides>0</HiddenSlides>
  <MMClips>3</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Arial Black</vt:lpstr>
      <vt:lpstr>Calibri</vt:lpstr>
      <vt:lpstr>Raleway</vt:lpstr>
      <vt:lpstr>Times New Roman</vt:lpstr>
      <vt:lpstr>Office Theme</vt:lpstr>
      <vt:lpstr>Présentation PowerPoint</vt:lpstr>
      <vt:lpstr>Présentation PowerPoint</vt:lpstr>
      <vt:lpstr>À la fin de l’atelier, tu seras en  mesure de…</vt:lpstr>
      <vt:lpstr>  Si les yeux sont le reflet de l’âme</vt:lpstr>
      <vt:lpstr>  Si les yeux sont le reflet de l’âme</vt:lpstr>
      <vt:lpstr>  Si les yeux sont le reflet de l’âme</vt:lpstr>
      <vt:lpstr>Présentation PowerPoint</vt:lpstr>
      <vt:lpstr>Moi réel VS moi idéal </vt:lpstr>
      <vt:lpstr>Moi réel VS moi idéal </vt:lpstr>
      <vt:lpstr>Moi réel VS moi idéal </vt:lpstr>
      <vt:lpstr>Méditation sur tes forces</vt:lpstr>
      <vt:lpstr>Si tes « moi » se rapprochaient</vt:lpstr>
      <vt:lpstr>Si tes « moi » se rapprochaient</vt:lpstr>
      <vt:lpstr>Si tes « moi » se rapprochaient</vt:lpstr>
      <vt:lpstr>Si tes « moi » se rapprochaient</vt:lpstr>
      <vt:lpstr>Si tes « moi » se rapprochaient</vt:lpstr>
      <vt:lpstr>Présentation PowerPoint</vt:lpstr>
      <vt:lpstr>Défi HORS-PISTE</vt:lpstr>
      <vt:lpstr>Pour plus de contenu…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258</cp:revision>
  <dcterms:created xsi:type="dcterms:W3CDTF">2019-08-01T17:41:17Z</dcterms:created>
  <dcterms:modified xsi:type="dcterms:W3CDTF">2022-08-16T15:13:23Z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