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6.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7.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8.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9.xml" ContentType="application/vnd.openxmlformats-officedocument.presentationml.notesSlide+xml"/>
  <Override PartName="/ppt/tags/tag55.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7"/>
  </p:notesMasterIdLst>
  <p:handoutMasterIdLst>
    <p:handoutMasterId r:id="rId18"/>
  </p:handoutMasterIdLst>
  <p:sldIdLst>
    <p:sldId id="324" r:id="rId5"/>
    <p:sldId id="261" r:id="rId6"/>
    <p:sldId id="267" r:id="rId7"/>
    <p:sldId id="282" r:id="rId8"/>
    <p:sldId id="284" r:id="rId9"/>
    <p:sldId id="325" r:id="rId10"/>
    <p:sldId id="281" r:id="rId11"/>
    <p:sldId id="277" r:id="rId12"/>
    <p:sldId id="290" r:id="rId13"/>
    <p:sldId id="275" r:id="rId14"/>
    <p:sldId id="273" r:id="rId15"/>
    <p:sldId id="26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rancine" initials="FB"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CEE"/>
    <a:srgbClr val="7FE0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83" autoAdjust="0"/>
    <p:restoredTop sz="72268" autoAdjust="0"/>
  </p:normalViewPr>
  <p:slideViewPr>
    <p:cSldViewPr snapToGrid="0" snapToObjects="1">
      <p:cViewPr varScale="1">
        <p:scale>
          <a:sx n="49" d="100"/>
          <a:sy n="49" d="100"/>
        </p:scale>
        <p:origin x="1650" y="54"/>
      </p:cViewPr>
      <p:guideLst>
        <p:guide orient="horz" pos="2160"/>
        <p:guide pos="3840"/>
      </p:guideLst>
    </p:cSldViewPr>
  </p:slideViewPr>
  <p:notesTextViewPr>
    <p:cViewPr>
      <p:scale>
        <a:sx n="1" d="1"/>
        <a:sy n="1" d="1"/>
      </p:scale>
      <p:origin x="0" y="0"/>
    </p:cViewPr>
  </p:notesTextViewPr>
  <p:notesViewPr>
    <p:cSldViewPr snapToGrid="0" snapToObjects="1">
      <p:cViewPr varScale="1">
        <p:scale>
          <a:sx n="84" d="100"/>
          <a:sy n="84" d="100"/>
        </p:scale>
        <p:origin x="382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72421" cy="459074"/>
          </a:xfrm>
          <a:prstGeom prst="rect">
            <a:avLst/>
          </a:prstGeom>
        </p:spPr>
        <p:txBody>
          <a:bodyPr vert="horz" lIns="89730" tIns="44865" rIns="89730" bIns="44865" rtlCol="0"/>
          <a:lstStyle>
            <a:lvl1pPr algn="l">
              <a:defRPr sz="1200"/>
            </a:lvl1pPr>
          </a:lstStyle>
          <a:p>
            <a:endParaRPr lang="fr-CA"/>
          </a:p>
        </p:txBody>
      </p:sp>
      <p:sp>
        <p:nvSpPr>
          <p:cNvPr id="3" name="Espace réservé de la date 2"/>
          <p:cNvSpPr>
            <a:spLocks noGrp="1"/>
          </p:cNvSpPr>
          <p:nvPr>
            <p:ph type="dt" sz="quarter" idx="1"/>
          </p:nvPr>
        </p:nvSpPr>
        <p:spPr>
          <a:xfrm>
            <a:off x="3884027" y="0"/>
            <a:ext cx="2972421" cy="459074"/>
          </a:xfrm>
          <a:prstGeom prst="rect">
            <a:avLst/>
          </a:prstGeom>
        </p:spPr>
        <p:txBody>
          <a:bodyPr vert="horz" lIns="89730" tIns="44865" rIns="89730" bIns="44865" rtlCol="0"/>
          <a:lstStyle>
            <a:lvl1pPr algn="r">
              <a:defRPr sz="1200"/>
            </a:lvl1pPr>
          </a:lstStyle>
          <a:p>
            <a:fld id="{EC3FB7B4-88F1-49D5-BD98-52A7874BEE78}" type="datetimeFigureOut">
              <a:rPr lang="fr-CA" smtClean="0"/>
              <a:pPr/>
              <a:t>2022-02-16</a:t>
            </a:fld>
            <a:endParaRPr lang="fr-CA"/>
          </a:p>
        </p:txBody>
      </p:sp>
      <p:sp>
        <p:nvSpPr>
          <p:cNvPr id="4" name="Espace réservé du pied de page 3"/>
          <p:cNvSpPr>
            <a:spLocks noGrp="1"/>
          </p:cNvSpPr>
          <p:nvPr>
            <p:ph type="ftr" sz="quarter" idx="2"/>
          </p:nvPr>
        </p:nvSpPr>
        <p:spPr>
          <a:xfrm>
            <a:off x="1" y="8684927"/>
            <a:ext cx="2972421" cy="459074"/>
          </a:xfrm>
          <a:prstGeom prst="rect">
            <a:avLst/>
          </a:prstGeom>
        </p:spPr>
        <p:txBody>
          <a:bodyPr vert="horz" lIns="89730" tIns="44865" rIns="89730" bIns="44865"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884027" y="8684927"/>
            <a:ext cx="2972421" cy="459074"/>
          </a:xfrm>
          <a:prstGeom prst="rect">
            <a:avLst/>
          </a:prstGeom>
        </p:spPr>
        <p:txBody>
          <a:bodyPr vert="horz" lIns="89730" tIns="44865" rIns="89730" bIns="44865" rtlCol="0" anchor="b"/>
          <a:lstStyle>
            <a:lvl1pPr algn="r">
              <a:defRPr sz="1200"/>
            </a:lvl1pPr>
          </a:lstStyle>
          <a:p>
            <a:fld id="{6D34F380-30CC-4C8A-BC74-687A86C141A0}" type="slidenum">
              <a:rPr lang="fr-CA" smtClean="0"/>
              <a:pPr/>
              <a:t>‹N°›</a:t>
            </a:fld>
            <a:endParaRPr lang="fr-CA"/>
          </a:p>
        </p:txBody>
      </p:sp>
    </p:spTree>
    <p:extLst>
      <p:ext uri="{BB962C8B-B14F-4D97-AF65-F5344CB8AC3E}">
        <p14:creationId xmlns:p14="http://schemas.microsoft.com/office/powerpoint/2010/main" val="25678055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5" tIns="45718" rIns="91435" bIns="45718"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35" tIns="45718" rIns="91435" bIns="45718" rtlCol="0"/>
          <a:lstStyle>
            <a:lvl1pPr algn="r">
              <a:defRPr sz="1200"/>
            </a:lvl1pPr>
          </a:lstStyle>
          <a:p>
            <a:fld id="{1EEE4D95-9788-2742-B5F7-8804EEB19402}" type="datetimeFigureOut">
              <a:rPr lang="en-US" smtClean="0"/>
              <a:pPr/>
              <a:t>2/16/2022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35" tIns="45718" rIns="91435" bIns="45718"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35" tIns="45718" rIns="91435" bIns="4571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4"/>
            <a:ext cx="2971800" cy="458787"/>
          </a:xfrm>
          <a:prstGeom prst="rect">
            <a:avLst/>
          </a:prstGeom>
        </p:spPr>
        <p:txBody>
          <a:bodyPr vert="horz" lIns="91435" tIns="45718" rIns="91435" bIns="45718"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4"/>
            <a:ext cx="2971800" cy="458787"/>
          </a:xfrm>
          <a:prstGeom prst="rect">
            <a:avLst/>
          </a:prstGeom>
        </p:spPr>
        <p:txBody>
          <a:bodyPr vert="horz" lIns="91435" tIns="45718" rIns="91435" bIns="45718" rtlCol="0" anchor="b"/>
          <a:lstStyle>
            <a:lvl1pPr algn="r">
              <a:defRPr sz="1200"/>
            </a:lvl1pPr>
          </a:lstStyle>
          <a:p>
            <a:fld id="{CFA42458-EA61-BD4A-87B6-C76BC5BDA1CD}" type="slidenum">
              <a:rPr lang="en-US" smtClean="0"/>
              <a:pPr/>
              <a:t>‹N°›</a:t>
            </a:fld>
            <a:endParaRPr lang="en-US"/>
          </a:p>
        </p:txBody>
      </p:sp>
    </p:spTree>
    <p:extLst>
      <p:ext uri="{BB962C8B-B14F-4D97-AF65-F5344CB8AC3E}">
        <p14:creationId xmlns:p14="http://schemas.microsoft.com/office/powerpoint/2010/main" val="1006770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pPr algn="l" rtl="0"/>
            <a:fld id="{CFA42458-EA61-BD4A-87B6-C76BC5BDA1CD}" type="slidenum">
              <a:rPr/>
              <a:t>1</a:t>
            </a:fld>
            <a:endParaRPr lang="en-ca"/>
          </a:p>
        </p:txBody>
      </p:sp>
    </p:spTree>
    <p:extLst>
      <p:ext uri="{BB962C8B-B14F-4D97-AF65-F5344CB8AC3E}">
        <p14:creationId xmlns:p14="http://schemas.microsoft.com/office/powerpoint/2010/main" val="2621761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b="1" dirty="0"/>
          </a:p>
        </p:txBody>
      </p:sp>
      <p:sp>
        <p:nvSpPr>
          <p:cNvPr id="4" name="Espace réservé du numéro de diapositive 3"/>
          <p:cNvSpPr>
            <a:spLocks noGrp="1"/>
          </p:cNvSpPr>
          <p:nvPr>
            <p:ph type="sldNum" sz="quarter" idx="5"/>
          </p:nvPr>
        </p:nvSpPr>
        <p:spPr/>
        <p:txBody>
          <a:bodyPr/>
          <a:lstStyle/>
          <a:p>
            <a:pPr algn="l" rtl="0"/>
            <a:fld id="{CFA42458-EA61-BD4A-87B6-C76BC5BDA1CD}" type="slidenum">
              <a:rPr/>
              <a:pPr/>
              <a:t>12</a:t>
            </a:fld>
            <a:endParaRPr lang="en-ca" dirty="0"/>
          </a:p>
        </p:txBody>
      </p:sp>
    </p:spTree>
    <p:extLst>
      <p:ext uri="{BB962C8B-B14F-4D97-AF65-F5344CB8AC3E}">
        <p14:creationId xmlns:p14="http://schemas.microsoft.com/office/powerpoint/2010/main" val="2408858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rtl="0"/>
            <a:r>
              <a:rPr lang="en-ca" sz="1200" b="0" i="0" u="none" kern="1200" baseline="0">
                <a:solidFill>
                  <a:schemeClr val="tx1"/>
                </a:solidFill>
                <a:effectLst/>
                <a:latin typeface="+mn-lt"/>
                <a:ea typeface="+mn-ea"/>
                <a:cs typeface="+mn-cs"/>
              </a:rPr>
              <a:t>The introduction workshop is used to introduce the HORS-PISTE program to students, so that they understand the importance of this prevention program. It is intended to describe the program philosophy, an outline of its content, and its approach, i.e., workshops requiring the students’ active participation, during which they will experiment with mindfulness exercises.</a:t>
            </a:r>
          </a:p>
          <a:p>
            <a:endParaRPr lang="en-ca" dirty="0"/>
          </a:p>
        </p:txBody>
      </p:sp>
      <p:sp>
        <p:nvSpPr>
          <p:cNvPr id="4" name="Espace réservé du numéro de diapositive 3"/>
          <p:cNvSpPr>
            <a:spLocks noGrp="1"/>
          </p:cNvSpPr>
          <p:nvPr>
            <p:ph type="sldNum" sz="quarter" idx="5"/>
          </p:nvPr>
        </p:nvSpPr>
        <p:spPr/>
        <p:txBody>
          <a:bodyPr/>
          <a:lstStyle/>
          <a:p>
            <a:pPr algn="l" rtl="0"/>
            <a:fld id="{CFA42458-EA61-BD4A-87B6-C76BC5BDA1CD}" type="slidenum">
              <a:rPr/>
              <a:pPr/>
              <a:t>2</a:t>
            </a:fld>
            <a:endParaRPr lang="en-ca"/>
          </a:p>
        </p:txBody>
      </p:sp>
    </p:spTree>
    <p:extLst>
      <p:ext uri="{BB962C8B-B14F-4D97-AF65-F5344CB8AC3E}">
        <p14:creationId xmlns:p14="http://schemas.microsoft.com/office/powerpoint/2010/main" val="3003734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10"/>
          </p:nvPr>
        </p:nvSpPr>
        <p:spPr/>
        <p:txBody>
          <a:bodyPr/>
          <a:lstStyle/>
          <a:p>
            <a:pPr algn="l" rtl="0"/>
            <a:fld id="{CFA42458-EA61-BD4A-87B6-C76BC5BDA1CD}" type="slidenum">
              <a:rPr/>
              <a:pPr/>
              <a:t>3</a:t>
            </a:fld>
            <a:endParaRPr lang="en-ca"/>
          </a:p>
        </p:txBody>
      </p:sp>
    </p:spTree>
    <p:extLst>
      <p:ext uri="{BB962C8B-B14F-4D97-AF65-F5344CB8AC3E}">
        <p14:creationId xmlns:p14="http://schemas.microsoft.com/office/powerpoint/2010/main" val="324823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rtl="0"/>
            <a:r>
              <a:rPr lang="en-ca" sz="1200" b="0" i="0" u="none" kern="1200" baseline="0">
                <a:solidFill>
                  <a:schemeClr val="tx1"/>
                </a:solidFill>
                <a:effectLst/>
                <a:latin typeface="+mn-lt"/>
                <a:ea typeface="+mn-ea"/>
                <a:cs typeface="+mn-cs"/>
              </a:rPr>
              <a:t>Getting through high school is like climbing a mountain… We all start at the bottom and follow the path ahead of us. On the way up, we have good times with our friends, we make exciting discoveries, we have successes, but we also face many obstacles: steeper climbs, raging rivers, fatigue, hunger, mosquitoes. Sometimes we need to take breaks and reach into our backpack for supplies: materials to repair our gear, food to eat, warm clothes, water, mosquito repellent, a map and a compass to find our way, etc. </a:t>
            </a:r>
          </a:p>
          <a:p>
            <a:endParaRPr lang="en-ca" sz="1200" kern="1200" dirty="0">
              <a:solidFill>
                <a:schemeClr val="tx1"/>
              </a:solidFill>
              <a:effectLst/>
              <a:latin typeface="+mn-lt"/>
              <a:ea typeface="+mn-ea"/>
              <a:cs typeface="+mn-cs"/>
            </a:endParaRPr>
          </a:p>
          <a:p>
            <a:pPr algn="l" rtl="0"/>
            <a:r>
              <a:rPr lang="en-ca" sz="1200" b="0" i="0" u="none" kern="1200" baseline="0">
                <a:solidFill>
                  <a:schemeClr val="tx1"/>
                </a:solidFill>
                <a:effectLst/>
                <a:latin typeface="+mn-lt"/>
                <a:ea typeface="+mn-ea"/>
                <a:cs typeface="+mn-cs"/>
              </a:rPr>
              <a:t>During high school—and in life—it’s perfectly normal to encounter more stressful situations, such as dealing with pressure from our parents, teachers and friends, carving out our place in our group of friends, resolving conflicts, dealing with comparisons, worrying about being excluded or judged, and fearing failure.</a:t>
            </a:r>
            <a:endParaRPr lang="en-ca" sz="1600" kern="1200" dirty="0">
              <a:solidFill>
                <a:schemeClr val="tx1"/>
              </a:solidFill>
              <a:effectLst/>
              <a:latin typeface="+mn-lt"/>
              <a:ea typeface="+mn-ea"/>
              <a:cs typeface="+mn-cs"/>
            </a:endParaRPr>
          </a:p>
          <a:p>
            <a:endParaRPr lang="en-ca" sz="1600" kern="1200" dirty="0">
              <a:solidFill>
                <a:schemeClr val="tx1"/>
              </a:solidFill>
              <a:effectLst/>
              <a:latin typeface="+mn-lt"/>
              <a:ea typeface="+mn-ea"/>
              <a:cs typeface="+mn-cs"/>
            </a:endParaRPr>
          </a:p>
          <a:p>
            <a:pPr algn="l" rtl="0"/>
            <a:r>
              <a:rPr lang="en-ca" sz="1200" b="0" i="0" u="none" kern="1200" baseline="0">
                <a:solidFill>
                  <a:schemeClr val="tx1"/>
                </a:solidFill>
                <a:effectLst/>
                <a:latin typeface="+mn-lt"/>
                <a:ea typeface="+mn-ea"/>
                <a:cs typeface="+mn-cs"/>
              </a:rPr>
              <a:t>The HORS-PISTE program is designed to help you use the tools you already have in your backpack and develop new ones that will serve you well throughout high school and for the rest of your life. Even if everything’s fine right now and you’re not feeling stressed, the workshops will still give you plenty of tips, ideas and scenarios that will come in handy one day.</a:t>
            </a:r>
            <a:endParaRPr lang="en-ca" sz="1600" kern="1200" dirty="0">
              <a:solidFill>
                <a:schemeClr val="tx1"/>
              </a:solidFill>
              <a:effectLst/>
              <a:latin typeface="+mn-lt"/>
              <a:ea typeface="+mn-ea"/>
              <a:cs typeface="+mn-cs"/>
            </a:endParaRPr>
          </a:p>
          <a:p>
            <a:pPr algn="l" rtl="0"/>
            <a:r>
              <a:rPr lang="en-ca" sz="1200" b="0" i="0" u="none" kern="1200" baseline="0">
                <a:solidFill>
                  <a:schemeClr val="tx1"/>
                </a:solidFill>
                <a:effectLst/>
                <a:latin typeface="+mn-lt"/>
                <a:ea typeface="+mn-ea"/>
                <a:cs typeface="+mn-cs"/>
              </a:rPr>
              <a:t> </a:t>
            </a:r>
            <a:endParaRPr lang="en-ca" sz="900" kern="1200" dirty="0">
              <a:solidFill>
                <a:schemeClr val="tx1"/>
              </a:solidFill>
              <a:effectLst/>
              <a:latin typeface="+mn-lt"/>
              <a:ea typeface="+mn-ea"/>
              <a:cs typeface="+mn-cs"/>
            </a:endParaRPr>
          </a:p>
          <a:p>
            <a:endParaRPr lang="en-ca" dirty="0"/>
          </a:p>
        </p:txBody>
      </p:sp>
      <p:sp>
        <p:nvSpPr>
          <p:cNvPr id="4" name="Espace réservé du numéro de diapositive 3"/>
          <p:cNvSpPr>
            <a:spLocks noGrp="1"/>
          </p:cNvSpPr>
          <p:nvPr>
            <p:ph type="sldNum" sz="quarter" idx="5"/>
          </p:nvPr>
        </p:nvSpPr>
        <p:spPr/>
        <p:txBody>
          <a:bodyPr/>
          <a:lstStyle/>
          <a:p>
            <a:pPr algn="l" rtl="0"/>
            <a:fld id="{CFA42458-EA61-BD4A-87B6-C76BC5BDA1CD}" type="slidenum">
              <a:rPr/>
              <a:pPr/>
              <a:t>4</a:t>
            </a:fld>
            <a:endParaRPr lang="en-ca"/>
          </a:p>
        </p:txBody>
      </p:sp>
    </p:spTree>
    <p:extLst>
      <p:ext uri="{BB962C8B-B14F-4D97-AF65-F5344CB8AC3E}">
        <p14:creationId xmlns:p14="http://schemas.microsoft.com/office/powerpoint/2010/main" val="1302762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kern="1200" baseline="0">
                <a:solidFill>
                  <a:schemeClr val="tx1"/>
                </a:solidFill>
                <a:effectLst/>
                <a:latin typeface="+mn-lt"/>
                <a:ea typeface="+mn-ea"/>
                <a:cs typeface="+mn-cs"/>
              </a:rPr>
              <a:t>The HORS-PISTE program is a series of 10 workshops (five in secondary 1 and five in secondary 2).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kern="1200" baseline="0">
                <a:solidFill>
                  <a:schemeClr val="tx1"/>
                </a:solidFill>
                <a:effectLst/>
                <a:latin typeface="+mn-lt"/>
                <a:ea typeface="+mn-ea"/>
                <a:cs typeface="+mn-cs"/>
              </a:rPr>
              <a:t>The workshops will be held during class (or study periods), from September to December.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kern="1200" baseline="0">
                <a:solidFill>
                  <a:schemeClr val="tx1"/>
                </a:solidFill>
                <a:effectLst/>
                <a:latin typeface="+mn-lt"/>
                <a:ea typeface="+mn-ea"/>
                <a:cs typeface="+mn-cs"/>
              </a:rPr>
              <a:t>School staff members (facilitators’ names) will lead the workshops.</a:t>
            </a:r>
          </a:p>
          <a:p>
            <a:endParaRPr lang="en-ca" b="1" dirty="0">
              <a:solidFill>
                <a:srgbClr val="FF0000"/>
              </a:solidFill>
            </a:endParaRPr>
          </a:p>
        </p:txBody>
      </p:sp>
      <p:sp>
        <p:nvSpPr>
          <p:cNvPr id="4" name="Espace réservé du numéro de diapositive 3"/>
          <p:cNvSpPr>
            <a:spLocks noGrp="1"/>
          </p:cNvSpPr>
          <p:nvPr>
            <p:ph type="sldNum" sz="quarter" idx="10"/>
          </p:nvPr>
        </p:nvSpPr>
        <p:spPr/>
        <p:txBody>
          <a:bodyPr/>
          <a:lstStyle/>
          <a:p>
            <a:pPr algn="l" rtl="0"/>
            <a:fld id="{CFA42458-EA61-BD4A-87B6-C76BC5BDA1CD}" type="slidenum">
              <a:rPr/>
              <a:pPr/>
              <a:t>5</a:t>
            </a:fld>
            <a:endParaRPr lang="en-ca"/>
          </a:p>
        </p:txBody>
      </p:sp>
    </p:spTree>
    <p:extLst>
      <p:ext uri="{BB962C8B-B14F-4D97-AF65-F5344CB8AC3E}">
        <p14:creationId xmlns:p14="http://schemas.microsoft.com/office/powerpoint/2010/main" val="4288611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rtl="0"/>
            <a:r>
              <a:rPr lang="en-ca" sz="1200" b="0" i="0" u="none" kern="1200" baseline="0">
                <a:solidFill>
                  <a:schemeClr val="tx1"/>
                </a:solidFill>
                <a:effectLst/>
                <a:latin typeface="+mn-lt"/>
                <a:ea typeface="+mn-ea"/>
                <a:cs typeface="+mn-cs"/>
              </a:rPr>
              <a:t>The goal isn’t to give you material, but to let you have experiences, share your knowledge and experiment with new strategies. You’ll have an opportunity to share your questions, stories and tips.</a:t>
            </a:r>
          </a:p>
          <a:p>
            <a:endParaRPr lang="en-ca" sz="1200" kern="1200" dirty="0">
              <a:solidFill>
                <a:schemeClr val="tx1"/>
              </a:solidFill>
              <a:effectLst/>
              <a:latin typeface="+mn-lt"/>
              <a:ea typeface="+mn-ea"/>
              <a:cs typeface="+mn-cs"/>
            </a:endParaRPr>
          </a:p>
          <a:p>
            <a:pPr algn="l" rtl="0"/>
            <a:r>
              <a:rPr lang="en-ca" sz="1200" b="0" i="0" u="none" kern="1200" baseline="0">
                <a:solidFill>
                  <a:schemeClr val="tx1"/>
                </a:solidFill>
                <a:effectLst/>
                <a:latin typeface="+mn-lt"/>
                <a:ea typeface="+mn-ea"/>
                <a:cs typeface="+mn-cs"/>
              </a:rPr>
              <a:t>It’s been proven that we learn better and retain more information when we have the chance to experiment. So, if you want to fill your backpack with handy tools, you’ll have to step up and participate actively in all the activities. And if you want the tools to really work for you, you’ll need to apply them in your everyday life.</a:t>
            </a:r>
            <a:endParaRPr lang="en-ca" sz="1600" kern="1200" dirty="0">
              <a:solidFill>
                <a:schemeClr val="tx1"/>
              </a:solidFill>
              <a:effectLst/>
              <a:latin typeface="+mn-lt"/>
              <a:ea typeface="+mn-ea"/>
              <a:cs typeface="+mn-cs"/>
            </a:endParaRPr>
          </a:p>
          <a:p>
            <a:endParaRPr lang="en-ca" dirty="0"/>
          </a:p>
        </p:txBody>
      </p:sp>
      <p:sp>
        <p:nvSpPr>
          <p:cNvPr id="4" name="Espace réservé du numéro de diapositive 3"/>
          <p:cNvSpPr>
            <a:spLocks noGrp="1"/>
          </p:cNvSpPr>
          <p:nvPr>
            <p:ph type="sldNum" sz="quarter" idx="5"/>
          </p:nvPr>
        </p:nvSpPr>
        <p:spPr/>
        <p:txBody>
          <a:bodyPr/>
          <a:lstStyle/>
          <a:p>
            <a:pPr algn="l" rtl="0"/>
            <a:fld id="{CFA42458-EA61-BD4A-87B6-C76BC5BDA1CD}" type="slidenum">
              <a:rPr/>
              <a:pPr/>
              <a:t>7</a:t>
            </a:fld>
            <a:endParaRPr lang="en-ca" dirty="0"/>
          </a:p>
        </p:txBody>
      </p:sp>
    </p:spTree>
    <p:extLst>
      <p:ext uri="{BB962C8B-B14F-4D97-AF65-F5344CB8AC3E}">
        <p14:creationId xmlns:p14="http://schemas.microsoft.com/office/powerpoint/2010/main" val="4034930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pPr algn="l" rtl="0"/>
            <a:fld id="{CFA42458-EA61-BD4A-87B6-C76BC5BDA1CD}" type="slidenum">
              <a:rPr/>
              <a:pPr/>
              <a:t>8</a:t>
            </a:fld>
            <a:endParaRPr lang="en-ca"/>
          </a:p>
        </p:txBody>
      </p:sp>
    </p:spTree>
    <p:extLst>
      <p:ext uri="{BB962C8B-B14F-4D97-AF65-F5344CB8AC3E}">
        <p14:creationId xmlns:p14="http://schemas.microsoft.com/office/powerpoint/2010/main" val="3648969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b="1" dirty="0"/>
          </a:p>
        </p:txBody>
      </p:sp>
      <p:sp>
        <p:nvSpPr>
          <p:cNvPr id="4" name="Espace réservé du numéro de diapositive 3"/>
          <p:cNvSpPr>
            <a:spLocks noGrp="1"/>
          </p:cNvSpPr>
          <p:nvPr>
            <p:ph type="sldNum" sz="quarter" idx="5"/>
          </p:nvPr>
        </p:nvSpPr>
        <p:spPr/>
        <p:txBody>
          <a:bodyPr/>
          <a:lstStyle/>
          <a:p>
            <a:pPr algn="l" rtl="0"/>
            <a:fld id="{CFA42458-EA61-BD4A-87B6-C76BC5BDA1CD}" type="slidenum">
              <a:rPr/>
              <a:pPr/>
              <a:t>10</a:t>
            </a:fld>
            <a:endParaRPr lang="en-ca"/>
          </a:p>
        </p:txBody>
      </p:sp>
    </p:spTree>
    <p:extLst>
      <p:ext uri="{BB962C8B-B14F-4D97-AF65-F5344CB8AC3E}">
        <p14:creationId xmlns:p14="http://schemas.microsoft.com/office/powerpoint/2010/main" val="3454600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rtl="0"/>
            <a:r>
              <a:rPr lang="en-ca" sz="1200" b="0" i="0" u="none" kern="1200" baseline="0">
                <a:solidFill>
                  <a:schemeClr val="tx1"/>
                </a:solidFill>
                <a:effectLst/>
                <a:latin typeface="+mn-lt"/>
                <a:ea typeface="+mn-ea"/>
                <a:cs typeface="+mn-cs"/>
              </a:rPr>
              <a:t>Before the workshops start (give date, if possible), you’ll be asked to fill out a questionnaire about your personality, your family, and your school and social life. </a:t>
            </a:r>
          </a:p>
          <a:p>
            <a:endParaRPr lang="en-ca" sz="1200" kern="1200" dirty="0">
              <a:solidFill>
                <a:schemeClr val="tx1"/>
              </a:solidFill>
              <a:effectLst/>
              <a:latin typeface="+mn-lt"/>
              <a:ea typeface="+mn-ea"/>
              <a:cs typeface="+mn-cs"/>
            </a:endParaRPr>
          </a:p>
          <a:p>
            <a:pPr algn="l" rtl="0"/>
            <a:r>
              <a:rPr lang="en-ca" sz="1200" b="0" i="0" u="none" kern="1200" baseline="0">
                <a:solidFill>
                  <a:schemeClr val="tx1"/>
                </a:solidFill>
                <a:effectLst/>
                <a:latin typeface="+mn-lt"/>
                <a:ea typeface="+mn-ea"/>
                <a:cs typeface="+mn-cs"/>
              </a:rPr>
              <a:t>Your answers will be used to better understand your reality and to adjust the program accordingly. This isn’t a test! There are no right or wrong answers! What matters is that you give your perspective and answer honestly. Your answers will remain confidential. You will be asked to fill out the questionnaire again at the end of the workshops to track your progress.</a:t>
            </a:r>
            <a:endParaRPr lang="en-ca" sz="1600" kern="1200" dirty="0">
              <a:solidFill>
                <a:schemeClr val="tx1"/>
              </a:solidFill>
              <a:effectLst/>
              <a:latin typeface="+mn-lt"/>
              <a:ea typeface="+mn-ea"/>
              <a:cs typeface="+mn-cs"/>
            </a:endParaRPr>
          </a:p>
          <a:p>
            <a:endParaRPr lang="en-ca" sz="1600" kern="1200" dirty="0">
              <a:solidFill>
                <a:schemeClr val="tx1"/>
              </a:solidFill>
              <a:effectLst/>
              <a:latin typeface="+mn-lt"/>
              <a:ea typeface="+mn-ea"/>
              <a:cs typeface="+mn-cs"/>
            </a:endParaRPr>
          </a:p>
          <a:p>
            <a:pPr algn="l" rtl="0"/>
            <a:r>
              <a:rPr lang="en-ca" sz="1200" b="0" i="0" u="none" kern="1200" baseline="0">
                <a:solidFill>
                  <a:schemeClr val="tx1"/>
                </a:solidFill>
                <a:effectLst/>
                <a:latin typeface="+mn-lt"/>
                <a:ea typeface="+mn-ea"/>
                <a:cs typeface="+mn-cs"/>
              </a:rPr>
              <a:t>A team of researchers will use the questionnaires to see if the program is actually helping students and will adjust it as needed.</a:t>
            </a:r>
            <a:endParaRPr lang="en-ca" sz="1600" kern="1200" dirty="0">
              <a:solidFill>
                <a:schemeClr val="tx1"/>
              </a:solidFill>
              <a:effectLst/>
              <a:latin typeface="+mn-lt"/>
              <a:ea typeface="+mn-ea"/>
              <a:cs typeface="+mn-cs"/>
            </a:endParaRPr>
          </a:p>
          <a:p>
            <a:endParaRPr lang="en-ca" dirty="0"/>
          </a:p>
        </p:txBody>
      </p:sp>
      <p:sp>
        <p:nvSpPr>
          <p:cNvPr id="4" name="Espace réservé du numéro de diapositive 3"/>
          <p:cNvSpPr>
            <a:spLocks noGrp="1"/>
          </p:cNvSpPr>
          <p:nvPr>
            <p:ph type="sldNum" sz="quarter" idx="5"/>
          </p:nvPr>
        </p:nvSpPr>
        <p:spPr/>
        <p:txBody>
          <a:bodyPr/>
          <a:lstStyle/>
          <a:p>
            <a:pPr algn="l" rtl="0"/>
            <a:fld id="{CFA42458-EA61-BD4A-87B6-C76BC5BDA1CD}" type="slidenum">
              <a:rPr/>
              <a:pPr/>
              <a:t>11</a:t>
            </a:fld>
            <a:endParaRPr lang="en-ca"/>
          </a:p>
        </p:txBody>
      </p:sp>
    </p:spTree>
    <p:extLst>
      <p:ext uri="{BB962C8B-B14F-4D97-AF65-F5344CB8AC3E}">
        <p14:creationId xmlns:p14="http://schemas.microsoft.com/office/powerpoint/2010/main" val="441541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3" Type="http://schemas.openxmlformats.org/officeDocument/2006/relationships/image" Target="../media/image21.svg"/><Relationship Id="rId18" Type="http://schemas.openxmlformats.org/officeDocument/2006/relationships/image" Target="../media/image26.png"/><Relationship Id="rId26" Type="http://schemas.openxmlformats.org/officeDocument/2006/relationships/image" Target="../media/image34.png"/><Relationship Id="rId3" Type="http://schemas.openxmlformats.org/officeDocument/2006/relationships/image" Target="../media/image11.svg"/><Relationship Id="rId21" Type="http://schemas.openxmlformats.org/officeDocument/2006/relationships/image" Target="../media/image29.svg"/><Relationship Id="rId34" Type="http://schemas.openxmlformats.org/officeDocument/2006/relationships/image" Target="../media/image42.png"/><Relationship Id="rId7" Type="http://schemas.openxmlformats.org/officeDocument/2006/relationships/image" Target="../media/image15.svg"/><Relationship Id="rId12" Type="http://schemas.openxmlformats.org/officeDocument/2006/relationships/image" Target="../media/image20.png"/><Relationship Id="rId17" Type="http://schemas.openxmlformats.org/officeDocument/2006/relationships/image" Target="../media/image25.svg"/><Relationship Id="rId25" Type="http://schemas.openxmlformats.org/officeDocument/2006/relationships/image" Target="../media/image33.svg"/><Relationship Id="rId33" Type="http://schemas.openxmlformats.org/officeDocument/2006/relationships/image" Target="../media/image41.svg"/><Relationship Id="rId2" Type="http://schemas.openxmlformats.org/officeDocument/2006/relationships/image" Target="../media/image10.png"/><Relationship Id="rId16" Type="http://schemas.openxmlformats.org/officeDocument/2006/relationships/image" Target="../media/image24.png"/><Relationship Id="rId20" Type="http://schemas.openxmlformats.org/officeDocument/2006/relationships/image" Target="../media/image28.png"/><Relationship Id="rId29" Type="http://schemas.openxmlformats.org/officeDocument/2006/relationships/image" Target="../media/image37.svg"/><Relationship Id="rId1" Type="http://schemas.openxmlformats.org/officeDocument/2006/relationships/slideMaster" Target="../slideMasters/slideMaster1.xml"/><Relationship Id="rId6" Type="http://schemas.openxmlformats.org/officeDocument/2006/relationships/image" Target="../media/image14.png"/><Relationship Id="rId11" Type="http://schemas.openxmlformats.org/officeDocument/2006/relationships/image" Target="../media/image19.svg"/><Relationship Id="rId24" Type="http://schemas.openxmlformats.org/officeDocument/2006/relationships/image" Target="../media/image32.png"/><Relationship Id="rId32" Type="http://schemas.openxmlformats.org/officeDocument/2006/relationships/image" Target="../media/image40.png"/><Relationship Id="rId5" Type="http://schemas.openxmlformats.org/officeDocument/2006/relationships/image" Target="../media/image13.svg"/><Relationship Id="rId15" Type="http://schemas.openxmlformats.org/officeDocument/2006/relationships/image" Target="../media/image23.svg"/><Relationship Id="rId23" Type="http://schemas.openxmlformats.org/officeDocument/2006/relationships/image" Target="../media/image31.svg"/><Relationship Id="rId28" Type="http://schemas.openxmlformats.org/officeDocument/2006/relationships/image" Target="../media/image36.png"/><Relationship Id="rId10" Type="http://schemas.openxmlformats.org/officeDocument/2006/relationships/image" Target="../media/image18.png"/><Relationship Id="rId19" Type="http://schemas.openxmlformats.org/officeDocument/2006/relationships/image" Target="../media/image27.svg"/><Relationship Id="rId31" Type="http://schemas.openxmlformats.org/officeDocument/2006/relationships/image" Target="../media/image39.svg"/><Relationship Id="rId4" Type="http://schemas.openxmlformats.org/officeDocument/2006/relationships/image" Target="../media/image12.png"/><Relationship Id="rId9" Type="http://schemas.openxmlformats.org/officeDocument/2006/relationships/image" Target="../media/image17.svg"/><Relationship Id="rId14" Type="http://schemas.openxmlformats.org/officeDocument/2006/relationships/image" Target="../media/image22.png"/><Relationship Id="rId22" Type="http://schemas.openxmlformats.org/officeDocument/2006/relationships/image" Target="../media/image30.png"/><Relationship Id="rId27" Type="http://schemas.openxmlformats.org/officeDocument/2006/relationships/image" Target="../media/image35.svg"/><Relationship Id="rId30" Type="http://schemas.openxmlformats.org/officeDocument/2006/relationships/image" Target="../media/image38.png"/><Relationship Id="rId35" Type="http://schemas.openxmlformats.org/officeDocument/2006/relationships/image" Target="../media/image43.svg"/><Relationship Id="rId8" Type="http://schemas.openxmlformats.org/officeDocument/2006/relationships/image" Target="../media/image16.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DA3FDB-9CF0-9049-9642-294687D95DC9}"/>
              </a:ext>
            </a:extLst>
          </p:cNvPr>
          <p:cNvSpPr txBox="1"/>
          <p:nvPr userDrawn="1"/>
        </p:nvSpPr>
        <p:spPr>
          <a:xfrm>
            <a:off x="1828800" y="6508376"/>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228122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title Slide_Texture Logo Blu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19B891-1C7A-D74D-BCC9-A235ED5CA6D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itle 6">
            <a:extLst>
              <a:ext uri="{FF2B5EF4-FFF2-40B4-BE49-F238E27FC236}">
                <a16:creationId xmlns:a16="http://schemas.microsoft.com/office/drawing/2014/main" id="{9696444F-6DB0-5545-8E78-92D762B49B3A}"/>
              </a:ext>
            </a:extLst>
          </p:cNvPr>
          <p:cNvSpPr>
            <a:spLocks noGrp="1"/>
          </p:cNvSpPr>
          <p:nvPr>
            <p:ph type="ctrTitle"/>
          </p:nvPr>
        </p:nvSpPr>
        <p:spPr>
          <a:xfrm>
            <a:off x="1524000" y="3047999"/>
            <a:ext cx="9144000" cy="1370539"/>
          </a:xfrm>
        </p:spPr>
        <p:txBody>
          <a:bodyPr/>
          <a:lstStyle>
            <a:lvl1pPr algn="ctr">
              <a:defRPr>
                <a:solidFill>
                  <a:schemeClr val="bg1"/>
                </a:solidFill>
              </a:defRPr>
            </a:lvl1pPr>
          </a:lstStyle>
          <a:p>
            <a:r>
              <a:rPr lang="en-US" dirty="0" err="1"/>
              <a:t>Titre</a:t>
            </a:r>
            <a:endParaRPr lang="en-US" dirty="0"/>
          </a:p>
        </p:txBody>
      </p:sp>
      <p:sp>
        <p:nvSpPr>
          <p:cNvPr id="13" name="Subtitle 10">
            <a:extLst>
              <a:ext uri="{FF2B5EF4-FFF2-40B4-BE49-F238E27FC236}">
                <a16:creationId xmlns:a16="http://schemas.microsoft.com/office/drawing/2014/main" id="{934C526F-40A6-4E46-A1FD-8E436BB6826C}"/>
              </a:ext>
            </a:extLst>
          </p:cNvPr>
          <p:cNvSpPr>
            <a:spLocks noGrp="1"/>
          </p:cNvSpPr>
          <p:nvPr>
            <p:ph type="subTitle" idx="1" hasCustomPrompt="1"/>
          </p:nvPr>
        </p:nvSpPr>
        <p:spPr>
          <a:xfrm>
            <a:off x="1524000" y="4480538"/>
            <a:ext cx="9144000" cy="1655762"/>
          </a:xfrm>
        </p:spPr>
        <p:txBody>
          <a:bodyPr/>
          <a:lstStyle>
            <a:lvl1pPr marL="0" indent="0" algn="ctr">
              <a:buNone/>
              <a:defRPr>
                <a:solidFill>
                  <a:schemeClr val="bg1"/>
                </a:solidFill>
              </a:defRPr>
            </a:lvl1pPr>
          </a:lstStyle>
          <a:p>
            <a:r>
              <a:rPr lang="en-US" dirty="0"/>
              <a:t>Sous-</a:t>
            </a:r>
            <a:r>
              <a:rPr lang="en-US" dirty="0" err="1"/>
              <a:t>titre</a:t>
            </a:r>
            <a:endParaRPr lang="en-US" dirty="0"/>
          </a:p>
        </p:txBody>
      </p:sp>
      <p:pic>
        <p:nvPicPr>
          <p:cNvPr id="4" name="Graphic 3">
            <a:extLst>
              <a:ext uri="{FF2B5EF4-FFF2-40B4-BE49-F238E27FC236}">
                <a16:creationId xmlns:a16="http://schemas.microsoft.com/office/drawing/2014/main" id="{5C34DBC7-D519-1449-989F-F8DC4942598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130088" y="1904684"/>
            <a:ext cx="3928449" cy="1162639"/>
          </a:xfrm>
          <a:prstGeom prst="rect">
            <a:avLst/>
          </a:prstGeom>
        </p:spPr>
      </p:pic>
    </p:spTree>
    <p:extLst>
      <p:ext uri="{BB962C8B-B14F-4D97-AF65-F5344CB8AC3E}">
        <p14:creationId xmlns:p14="http://schemas.microsoft.com/office/powerpoint/2010/main" val="3979651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FD72870-C2AC-7C4B-9812-81CD991986A3}"/>
              </a:ext>
            </a:extLst>
          </p:cNvPr>
          <p:cNvPicPr>
            <a:picLocks noChangeAspect="1"/>
          </p:cNvPicPr>
          <p:nvPr userDrawn="1"/>
        </p:nvPicPr>
        <p:blipFill rotWithShape="1">
          <a:blip r:embed="rId2"/>
          <a:srcRect t="53336" b="36733"/>
          <a:stretch/>
        </p:blipFill>
        <p:spPr>
          <a:xfrm>
            <a:off x="0" y="6176963"/>
            <a:ext cx="12192000" cy="681037"/>
          </a:xfrm>
          <a:prstGeom prst="rect">
            <a:avLst/>
          </a:prstGeom>
        </p:spPr>
      </p:pic>
      <p:sp>
        <p:nvSpPr>
          <p:cNvPr id="2" name="Title 1">
            <a:extLst>
              <a:ext uri="{FF2B5EF4-FFF2-40B4-BE49-F238E27FC236}">
                <a16:creationId xmlns:a16="http://schemas.microsoft.com/office/drawing/2014/main" id="{5C8588DF-BD35-8846-9B31-C2A7C5396C62}"/>
              </a:ext>
            </a:extLst>
          </p:cNvPr>
          <p:cNvSpPr>
            <a:spLocks noGrp="1"/>
          </p:cNvSpPr>
          <p:nvPr>
            <p:ph type="title"/>
          </p:nvPr>
        </p:nvSpPr>
        <p:spPr>
          <a:xfrm>
            <a:off x="838200" y="365125"/>
            <a:ext cx="10515600" cy="1325563"/>
          </a:xfrm>
          <a:prstGeom prst="rect">
            <a:avLst/>
          </a:prstGeom>
        </p:spPr>
        <p:txBody>
          <a:bodyPr/>
          <a:lstStyle>
            <a:lvl1pPr>
              <a:defRPr>
                <a:solidFill>
                  <a:srgbClr val="2F5CEE"/>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989421B-6E69-FC42-A1F3-C32441540FBD}"/>
              </a:ext>
            </a:extLst>
          </p:cNvPr>
          <p:cNvSpPr>
            <a:spLocks noGrp="1"/>
          </p:cNvSpPr>
          <p:nvPr>
            <p:ph idx="1"/>
          </p:nvPr>
        </p:nvSpPr>
        <p:spPr/>
        <p:txBody>
          <a:bodyPr/>
          <a:lstStyle>
            <a:lvl1pPr>
              <a:defRPr>
                <a:solidFill>
                  <a:srgbClr val="2F5CEE"/>
                </a:solidFill>
              </a:defRPr>
            </a:lvl1pPr>
            <a:lvl2pPr>
              <a:defRPr>
                <a:solidFill>
                  <a:srgbClr val="2F5CEE"/>
                </a:solidFill>
              </a:defRPr>
            </a:lvl2pPr>
            <a:lvl3pPr>
              <a:defRPr>
                <a:solidFill>
                  <a:srgbClr val="2F5CEE"/>
                </a:solidFill>
              </a:defRPr>
            </a:lvl3pPr>
            <a:lvl4pPr>
              <a:defRPr>
                <a:solidFill>
                  <a:srgbClr val="2F5CEE"/>
                </a:solidFill>
              </a:defRPr>
            </a:lvl4pPr>
            <a:lvl5pPr>
              <a:defRPr>
                <a:solidFill>
                  <a:srgbClr val="2F5CE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8D0B862-6F5B-FA40-9B62-F5F43D3DD4C8}"/>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pic>
        <p:nvPicPr>
          <p:cNvPr id="8" name="Graphic 7">
            <a:extLst>
              <a:ext uri="{FF2B5EF4-FFF2-40B4-BE49-F238E27FC236}">
                <a16:creationId xmlns:a16="http://schemas.microsoft.com/office/drawing/2014/main" id="{EBC2B0EE-2389-1B46-81D4-383338BE264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816377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CC24290-9982-DB42-BFFB-8B8382E30450}"/>
              </a:ext>
            </a:extLst>
          </p:cNvPr>
          <p:cNvPicPr>
            <a:picLocks noChangeAspect="1"/>
          </p:cNvPicPr>
          <p:nvPr userDrawn="1"/>
        </p:nvPicPr>
        <p:blipFill rotWithShape="1">
          <a:blip r:embed="rId2"/>
          <a:srcRect t="53336" b="36733"/>
          <a:stretch/>
        </p:blipFill>
        <p:spPr>
          <a:xfrm>
            <a:off x="0" y="6176963"/>
            <a:ext cx="12192000" cy="681037"/>
          </a:xfrm>
          <a:prstGeom prst="rect">
            <a:avLst/>
          </a:prstGeom>
        </p:spPr>
      </p:pic>
      <p:sp>
        <p:nvSpPr>
          <p:cNvPr id="3" name="Content Placeholder 2">
            <a:extLst>
              <a:ext uri="{FF2B5EF4-FFF2-40B4-BE49-F238E27FC236}">
                <a16:creationId xmlns:a16="http://schemas.microsoft.com/office/drawing/2014/main" id="{F989421B-6E69-FC42-A1F3-C32441540FBD}"/>
              </a:ext>
            </a:extLst>
          </p:cNvPr>
          <p:cNvSpPr>
            <a:spLocks noGrp="1"/>
          </p:cNvSpPr>
          <p:nvPr>
            <p:ph idx="1"/>
          </p:nvPr>
        </p:nvSpPr>
        <p:spPr>
          <a:xfrm>
            <a:off x="838200" y="365125"/>
            <a:ext cx="10515600" cy="5814426"/>
          </a:xfrm>
        </p:spPr>
        <p:txBody>
          <a:bodyPr/>
          <a:lstStyle>
            <a:lvl1pPr>
              <a:defRPr>
                <a:solidFill>
                  <a:srgbClr val="2F5CEE"/>
                </a:solidFill>
              </a:defRPr>
            </a:lvl1pPr>
            <a:lvl2pPr>
              <a:defRPr>
                <a:solidFill>
                  <a:srgbClr val="2F5CEE"/>
                </a:solidFill>
              </a:defRPr>
            </a:lvl2pPr>
            <a:lvl3pPr>
              <a:defRPr>
                <a:solidFill>
                  <a:srgbClr val="2F5CEE"/>
                </a:solidFill>
              </a:defRPr>
            </a:lvl3pPr>
            <a:lvl4pPr>
              <a:defRPr>
                <a:solidFill>
                  <a:srgbClr val="2F5CEE"/>
                </a:solidFill>
              </a:defRPr>
            </a:lvl4pPr>
            <a:lvl5pPr>
              <a:defRPr>
                <a:solidFill>
                  <a:srgbClr val="2F5CE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8D0B862-6F5B-FA40-9B62-F5F43D3DD4C8}"/>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pic>
        <p:nvPicPr>
          <p:cNvPr id="7" name="Graphic 6">
            <a:extLst>
              <a:ext uri="{FF2B5EF4-FFF2-40B4-BE49-F238E27FC236}">
                <a16:creationId xmlns:a16="http://schemas.microsoft.com/office/drawing/2014/main" id="{2F19B03C-C66B-D743-AED5-B138F080BC8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218997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285A72D-F956-044F-B0BD-A9E641899508}"/>
              </a:ext>
            </a:extLst>
          </p:cNvPr>
          <p:cNvPicPr>
            <a:picLocks noChangeAspect="1"/>
          </p:cNvPicPr>
          <p:nvPr userDrawn="1"/>
        </p:nvPicPr>
        <p:blipFill rotWithShape="1">
          <a:blip r:embed="rId2"/>
          <a:srcRect t="53336" b="36733"/>
          <a:stretch/>
        </p:blipFill>
        <p:spPr>
          <a:xfrm>
            <a:off x="0" y="6176963"/>
            <a:ext cx="12192000" cy="681037"/>
          </a:xfrm>
          <a:prstGeom prst="rect">
            <a:avLst/>
          </a:prstGeom>
        </p:spPr>
      </p:pic>
      <p:sp>
        <p:nvSpPr>
          <p:cNvPr id="2" name="Title 1">
            <a:extLst>
              <a:ext uri="{FF2B5EF4-FFF2-40B4-BE49-F238E27FC236}">
                <a16:creationId xmlns:a16="http://schemas.microsoft.com/office/drawing/2014/main" id="{9B285319-A7C3-EA45-AD01-2C8B65D4C060}"/>
              </a:ext>
            </a:extLst>
          </p:cNvPr>
          <p:cNvSpPr>
            <a:spLocks noGrp="1"/>
          </p:cNvSpPr>
          <p:nvPr>
            <p:ph type="title"/>
          </p:nvPr>
        </p:nvSpPr>
        <p:spPr>
          <a:xfrm>
            <a:off x="838200" y="365125"/>
            <a:ext cx="10515600" cy="1325563"/>
          </a:xfrm>
          <a:prstGeom prst="rect">
            <a:avLst/>
          </a:prstGeom>
        </p:spPr>
        <p:txBody>
          <a:bodyPr/>
          <a:lstStyle>
            <a:lvl1pPr>
              <a:defRPr>
                <a:solidFill>
                  <a:srgbClr val="2F5CEE"/>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5AC1C5F-A19C-3B45-BE97-957BF8DD3582}"/>
              </a:ext>
            </a:extLst>
          </p:cNvPr>
          <p:cNvSpPr>
            <a:spLocks noGrp="1"/>
          </p:cNvSpPr>
          <p:nvPr>
            <p:ph sz="half" idx="1"/>
          </p:nvPr>
        </p:nvSpPr>
        <p:spPr>
          <a:xfrm>
            <a:off x="838200" y="1825625"/>
            <a:ext cx="5181600" cy="4351338"/>
          </a:xfrm>
        </p:spPr>
        <p:txBody>
          <a:bodyPr/>
          <a:lstStyle>
            <a:lvl1pPr>
              <a:defRPr>
                <a:solidFill>
                  <a:srgbClr val="2F5CEE"/>
                </a:solidFill>
              </a:defRPr>
            </a:lvl1pPr>
            <a:lvl2pPr>
              <a:defRPr>
                <a:solidFill>
                  <a:srgbClr val="2F5CEE"/>
                </a:solidFill>
              </a:defRPr>
            </a:lvl2pPr>
            <a:lvl3pPr>
              <a:defRPr>
                <a:solidFill>
                  <a:srgbClr val="2F5CEE"/>
                </a:solidFill>
              </a:defRPr>
            </a:lvl3pPr>
            <a:lvl4pPr>
              <a:defRPr>
                <a:solidFill>
                  <a:srgbClr val="2F5CEE"/>
                </a:solidFill>
              </a:defRPr>
            </a:lvl4pPr>
            <a:lvl5pPr>
              <a:defRPr>
                <a:solidFill>
                  <a:srgbClr val="2F5CE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B4F8A80-DECD-0249-97F5-F9550D514CE0}"/>
              </a:ext>
            </a:extLst>
          </p:cNvPr>
          <p:cNvSpPr>
            <a:spLocks noGrp="1"/>
          </p:cNvSpPr>
          <p:nvPr>
            <p:ph sz="half" idx="2"/>
          </p:nvPr>
        </p:nvSpPr>
        <p:spPr>
          <a:xfrm>
            <a:off x="6172200" y="1825625"/>
            <a:ext cx="5181600" cy="4351338"/>
          </a:xfrm>
        </p:spPr>
        <p:txBody>
          <a:bodyPr/>
          <a:lstStyle>
            <a:lvl1pPr>
              <a:defRPr>
                <a:solidFill>
                  <a:srgbClr val="2F5CEE"/>
                </a:solidFill>
              </a:defRPr>
            </a:lvl1pPr>
            <a:lvl2pPr>
              <a:defRPr>
                <a:solidFill>
                  <a:srgbClr val="2F5CEE"/>
                </a:solidFill>
              </a:defRPr>
            </a:lvl2pPr>
            <a:lvl3pPr>
              <a:defRPr>
                <a:solidFill>
                  <a:srgbClr val="2F5CEE"/>
                </a:solidFill>
              </a:defRPr>
            </a:lvl3pPr>
            <a:lvl4pPr>
              <a:defRPr>
                <a:solidFill>
                  <a:srgbClr val="2F5CEE"/>
                </a:solidFill>
              </a:defRPr>
            </a:lvl4pPr>
            <a:lvl5pPr>
              <a:defRPr>
                <a:solidFill>
                  <a:srgbClr val="2F5CE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A8975772-7C50-BB42-8109-39AFFD42512C}"/>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pic>
        <p:nvPicPr>
          <p:cNvPr id="8" name="Graphic 7">
            <a:extLst>
              <a:ext uri="{FF2B5EF4-FFF2-40B4-BE49-F238E27FC236}">
                <a16:creationId xmlns:a16="http://schemas.microsoft.com/office/drawing/2014/main" id="{7873877F-8937-5547-8917-ACFFAB47618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1301743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9AA7A55-9C27-A043-9FD2-63CFC2A6B4FB}"/>
              </a:ext>
            </a:extLst>
          </p:cNvPr>
          <p:cNvPicPr>
            <a:picLocks noChangeAspect="1"/>
          </p:cNvPicPr>
          <p:nvPr userDrawn="1"/>
        </p:nvPicPr>
        <p:blipFill rotWithShape="1">
          <a:blip r:embed="rId2"/>
          <a:srcRect t="53336" b="36733"/>
          <a:stretch/>
        </p:blipFill>
        <p:spPr>
          <a:xfrm>
            <a:off x="0" y="6176963"/>
            <a:ext cx="12192000" cy="681037"/>
          </a:xfrm>
          <a:prstGeom prst="rect">
            <a:avLst/>
          </a:prstGeom>
        </p:spPr>
      </p:pic>
      <p:sp>
        <p:nvSpPr>
          <p:cNvPr id="3" name="Content Placeholder 2">
            <a:extLst>
              <a:ext uri="{FF2B5EF4-FFF2-40B4-BE49-F238E27FC236}">
                <a16:creationId xmlns:a16="http://schemas.microsoft.com/office/drawing/2014/main" id="{85AC1C5F-A19C-3B45-BE97-957BF8DD3582}"/>
              </a:ext>
            </a:extLst>
          </p:cNvPr>
          <p:cNvSpPr>
            <a:spLocks noGrp="1"/>
          </p:cNvSpPr>
          <p:nvPr>
            <p:ph sz="half" idx="1"/>
          </p:nvPr>
        </p:nvSpPr>
        <p:spPr>
          <a:xfrm>
            <a:off x="838200" y="365125"/>
            <a:ext cx="5181600" cy="5811838"/>
          </a:xfrm>
        </p:spPr>
        <p:txBody>
          <a:bodyPr/>
          <a:lstStyle>
            <a:lvl1pPr>
              <a:defRPr>
                <a:solidFill>
                  <a:srgbClr val="2F5CEE"/>
                </a:solidFill>
              </a:defRPr>
            </a:lvl1pPr>
            <a:lvl2pPr>
              <a:defRPr>
                <a:solidFill>
                  <a:srgbClr val="2F5CEE"/>
                </a:solidFill>
              </a:defRPr>
            </a:lvl2pPr>
            <a:lvl3pPr>
              <a:defRPr>
                <a:solidFill>
                  <a:srgbClr val="2F5CEE"/>
                </a:solidFill>
              </a:defRPr>
            </a:lvl3pPr>
            <a:lvl4pPr>
              <a:defRPr>
                <a:solidFill>
                  <a:srgbClr val="2F5CEE"/>
                </a:solidFill>
              </a:defRPr>
            </a:lvl4pPr>
            <a:lvl5pPr>
              <a:defRPr>
                <a:solidFill>
                  <a:srgbClr val="2F5CE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B4F8A80-DECD-0249-97F5-F9550D514CE0}"/>
              </a:ext>
            </a:extLst>
          </p:cNvPr>
          <p:cNvSpPr>
            <a:spLocks noGrp="1"/>
          </p:cNvSpPr>
          <p:nvPr>
            <p:ph sz="half" idx="2"/>
          </p:nvPr>
        </p:nvSpPr>
        <p:spPr>
          <a:xfrm>
            <a:off x="6172200" y="365125"/>
            <a:ext cx="5181600" cy="5811838"/>
          </a:xfrm>
        </p:spPr>
        <p:txBody>
          <a:bodyPr/>
          <a:lstStyle>
            <a:lvl1pPr>
              <a:defRPr>
                <a:solidFill>
                  <a:srgbClr val="2F5CEE"/>
                </a:solidFill>
              </a:defRPr>
            </a:lvl1pPr>
            <a:lvl2pPr>
              <a:defRPr>
                <a:solidFill>
                  <a:srgbClr val="2F5CEE"/>
                </a:solidFill>
              </a:defRPr>
            </a:lvl2pPr>
            <a:lvl3pPr>
              <a:defRPr>
                <a:solidFill>
                  <a:srgbClr val="2F5CEE"/>
                </a:solidFill>
              </a:defRPr>
            </a:lvl3pPr>
            <a:lvl4pPr>
              <a:defRPr>
                <a:solidFill>
                  <a:srgbClr val="2F5CEE"/>
                </a:solidFill>
              </a:defRPr>
            </a:lvl4pPr>
            <a:lvl5pPr>
              <a:defRPr>
                <a:solidFill>
                  <a:srgbClr val="2F5CE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A8975772-7C50-BB42-8109-39AFFD42512C}"/>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pic>
        <p:nvPicPr>
          <p:cNvPr id="7" name="Graphic 6">
            <a:extLst>
              <a:ext uri="{FF2B5EF4-FFF2-40B4-BE49-F238E27FC236}">
                <a16:creationId xmlns:a16="http://schemas.microsoft.com/office/drawing/2014/main" id="{8F93F22D-DDC2-AB45-89FE-8F96906B031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20330991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F73CE6B-6AB0-E749-A595-F3A55AB75C05}"/>
              </a:ext>
            </a:extLst>
          </p:cNvPr>
          <p:cNvPicPr>
            <a:picLocks noChangeAspect="1"/>
          </p:cNvPicPr>
          <p:nvPr userDrawn="1"/>
        </p:nvPicPr>
        <p:blipFill rotWithShape="1">
          <a:blip r:embed="rId2"/>
          <a:srcRect t="53336" b="36733"/>
          <a:stretch/>
        </p:blipFill>
        <p:spPr>
          <a:xfrm>
            <a:off x="0" y="6176963"/>
            <a:ext cx="12192000" cy="681037"/>
          </a:xfrm>
          <a:prstGeom prst="rect">
            <a:avLst/>
          </a:prstGeom>
        </p:spPr>
      </p:pic>
      <p:sp>
        <p:nvSpPr>
          <p:cNvPr id="2" name="Title 1">
            <a:extLst>
              <a:ext uri="{FF2B5EF4-FFF2-40B4-BE49-F238E27FC236}">
                <a16:creationId xmlns:a16="http://schemas.microsoft.com/office/drawing/2014/main" id="{F8BF77FF-B294-EE41-9900-3A32826F5B1A}"/>
              </a:ext>
            </a:extLst>
          </p:cNvPr>
          <p:cNvSpPr>
            <a:spLocks noGrp="1"/>
          </p:cNvSpPr>
          <p:nvPr>
            <p:ph type="title"/>
          </p:nvPr>
        </p:nvSpPr>
        <p:spPr>
          <a:xfrm>
            <a:off x="838200" y="365125"/>
            <a:ext cx="10515600" cy="1325563"/>
          </a:xfrm>
          <a:prstGeom prst="rect">
            <a:avLst/>
          </a:prstGeom>
        </p:spPr>
        <p:txBody>
          <a:bodyPr/>
          <a:lstStyle>
            <a:lvl1pPr>
              <a:defRPr>
                <a:solidFill>
                  <a:srgbClr val="2F5CEE"/>
                </a:solidFil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EA849B4A-93D8-684A-995C-13C182A03F72}"/>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pic>
        <p:nvPicPr>
          <p:cNvPr id="9" name="Graphic 8">
            <a:extLst>
              <a:ext uri="{FF2B5EF4-FFF2-40B4-BE49-F238E27FC236}">
                <a16:creationId xmlns:a16="http://schemas.microsoft.com/office/drawing/2014/main" id="{8BD6FF40-F170-4440-ABB6-0546061682A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28986508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AE3F394-E717-8342-AD82-C4A0A1E4EFA5}"/>
              </a:ext>
            </a:extLst>
          </p:cNvPr>
          <p:cNvPicPr>
            <a:picLocks noChangeAspect="1"/>
          </p:cNvPicPr>
          <p:nvPr userDrawn="1"/>
        </p:nvPicPr>
        <p:blipFill rotWithShape="1">
          <a:blip r:embed="rId2"/>
          <a:srcRect t="53336" b="36733"/>
          <a:stretch/>
        </p:blipFill>
        <p:spPr>
          <a:xfrm>
            <a:off x="0" y="6176963"/>
            <a:ext cx="12192000" cy="681037"/>
          </a:xfrm>
          <a:prstGeom prst="rect">
            <a:avLst/>
          </a:prstGeom>
        </p:spPr>
      </p:pic>
      <p:sp>
        <p:nvSpPr>
          <p:cNvPr id="2" name="Title 1">
            <a:extLst>
              <a:ext uri="{FF2B5EF4-FFF2-40B4-BE49-F238E27FC236}">
                <a16:creationId xmlns:a16="http://schemas.microsoft.com/office/drawing/2014/main" id="{F5E787EC-D76A-9141-9C42-B6EBA1F8E299}"/>
              </a:ext>
            </a:extLst>
          </p:cNvPr>
          <p:cNvSpPr>
            <a:spLocks noGrp="1"/>
          </p:cNvSpPr>
          <p:nvPr>
            <p:ph type="title"/>
          </p:nvPr>
        </p:nvSpPr>
        <p:spPr>
          <a:xfrm>
            <a:off x="839788" y="365125"/>
            <a:ext cx="3932237" cy="1692275"/>
          </a:xfrm>
          <a:prstGeom prst="rect">
            <a:avLst/>
          </a:prstGeom>
        </p:spPr>
        <p:txBody>
          <a:bodyPr anchor="b">
            <a:noAutofit/>
          </a:bodyPr>
          <a:lstStyle>
            <a:lvl1pPr>
              <a:defRPr sz="4400">
                <a:solidFill>
                  <a:srgbClr val="2F5CEE"/>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CCFEEDE9-40E3-CF4A-8D98-406F56B9897B}"/>
              </a:ext>
            </a:extLst>
          </p:cNvPr>
          <p:cNvSpPr>
            <a:spLocks noGrp="1"/>
          </p:cNvSpPr>
          <p:nvPr>
            <p:ph type="pic" idx="1"/>
          </p:nvPr>
        </p:nvSpPr>
        <p:spPr>
          <a:xfrm>
            <a:off x="5183188" y="365125"/>
            <a:ext cx="6172200" cy="54959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5DF323A-7EAB-404C-9F38-1945F1356B0C}"/>
              </a:ext>
            </a:extLst>
          </p:cNvPr>
          <p:cNvSpPr>
            <a:spLocks noGrp="1"/>
          </p:cNvSpPr>
          <p:nvPr>
            <p:ph type="body" sz="half" idx="2"/>
          </p:nvPr>
        </p:nvSpPr>
        <p:spPr>
          <a:xfrm>
            <a:off x="839788" y="2057400"/>
            <a:ext cx="3932237" cy="3811588"/>
          </a:xfrm>
        </p:spPr>
        <p:txBody>
          <a:bodyPr>
            <a:normAutofit/>
          </a:bodyPr>
          <a:lstStyle>
            <a:lvl1pPr marL="0" indent="0">
              <a:buNone/>
              <a:defRPr sz="2800">
                <a:solidFill>
                  <a:srgbClr val="2F5CEE"/>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Slide Number Placeholder 5">
            <a:extLst>
              <a:ext uri="{FF2B5EF4-FFF2-40B4-BE49-F238E27FC236}">
                <a16:creationId xmlns:a16="http://schemas.microsoft.com/office/drawing/2014/main" id="{2D221063-8204-3746-A2CB-F6F7C4043DF1}"/>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pic>
        <p:nvPicPr>
          <p:cNvPr id="8" name="Graphic 7">
            <a:extLst>
              <a:ext uri="{FF2B5EF4-FFF2-40B4-BE49-F238E27FC236}">
                <a16:creationId xmlns:a16="http://schemas.microsoft.com/office/drawing/2014/main" id="{C41F2A76-EA04-3641-AF52-880551056AA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3257551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Inver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AE3F394-E717-8342-AD82-C4A0A1E4EFA5}"/>
              </a:ext>
            </a:extLst>
          </p:cNvPr>
          <p:cNvPicPr>
            <a:picLocks noChangeAspect="1"/>
          </p:cNvPicPr>
          <p:nvPr userDrawn="1"/>
        </p:nvPicPr>
        <p:blipFill rotWithShape="1">
          <a:blip r:embed="rId2"/>
          <a:srcRect t="53336" b="36733"/>
          <a:stretch/>
        </p:blipFill>
        <p:spPr>
          <a:xfrm>
            <a:off x="0" y="6176963"/>
            <a:ext cx="12192000" cy="681037"/>
          </a:xfrm>
          <a:prstGeom prst="rect">
            <a:avLst/>
          </a:prstGeom>
        </p:spPr>
      </p:pic>
      <p:sp>
        <p:nvSpPr>
          <p:cNvPr id="2" name="Title 1">
            <a:extLst>
              <a:ext uri="{FF2B5EF4-FFF2-40B4-BE49-F238E27FC236}">
                <a16:creationId xmlns:a16="http://schemas.microsoft.com/office/drawing/2014/main" id="{F5E787EC-D76A-9141-9C42-B6EBA1F8E299}"/>
              </a:ext>
            </a:extLst>
          </p:cNvPr>
          <p:cNvSpPr>
            <a:spLocks noGrp="1"/>
          </p:cNvSpPr>
          <p:nvPr>
            <p:ph type="title"/>
          </p:nvPr>
        </p:nvSpPr>
        <p:spPr>
          <a:xfrm>
            <a:off x="7421563" y="365125"/>
            <a:ext cx="3932237" cy="1692275"/>
          </a:xfrm>
          <a:prstGeom prst="rect">
            <a:avLst/>
          </a:prstGeom>
        </p:spPr>
        <p:txBody>
          <a:bodyPr anchor="b">
            <a:noAutofit/>
          </a:bodyPr>
          <a:lstStyle>
            <a:lvl1pPr>
              <a:defRPr sz="4400">
                <a:solidFill>
                  <a:srgbClr val="2F5CEE"/>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CCFEEDE9-40E3-CF4A-8D98-406F56B9897B}"/>
              </a:ext>
            </a:extLst>
          </p:cNvPr>
          <p:cNvSpPr>
            <a:spLocks noGrp="1"/>
          </p:cNvSpPr>
          <p:nvPr>
            <p:ph type="pic" idx="1"/>
          </p:nvPr>
        </p:nvSpPr>
        <p:spPr>
          <a:xfrm>
            <a:off x="838200" y="365125"/>
            <a:ext cx="6172200" cy="54959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DF323A-7EAB-404C-9F38-1945F1356B0C}"/>
              </a:ext>
            </a:extLst>
          </p:cNvPr>
          <p:cNvSpPr>
            <a:spLocks noGrp="1"/>
          </p:cNvSpPr>
          <p:nvPr>
            <p:ph type="body" sz="half" idx="2"/>
          </p:nvPr>
        </p:nvSpPr>
        <p:spPr>
          <a:xfrm>
            <a:off x="7421563" y="2057400"/>
            <a:ext cx="3932237" cy="3811588"/>
          </a:xfrm>
        </p:spPr>
        <p:txBody>
          <a:bodyPr>
            <a:normAutofit/>
          </a:bodyPr>
          <a:lstStyle>
            <a:lvl1pPr marL="0" indent="0">
              <a:buNone/>
              <a:defRPr sz="2800">
                <a:solidFill>
                  <a:srgbClr val="2F5CEE"/>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Slide Number Placeholder 5">
            <a:extLst>
              <a:ext uri="{FF2B5EF4-FFF2-40B4-BE49-F238E27FC236}">
                <a16:creationId xmlns:a16="http://schemas.microsoft.com/office/drawing/2014/main" id="{2D221063-8204-3746-A2CB-F6F7C4043DF1}"/>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pic>
        <p:nvPicPr>
          <p:cNvPr id="8" name="Graphic 7">
            <a:extLst>
              <a:ext uri="{FF2B5EF4-FFF2-40B4-BE49-F238E27FC236}">
                <a16:creationId xmlns:a16="http://schemas.microsoft.com/office/drawing/2014/main" id="{17AD42B7-E6AB-7249-90D5-3008A01A4C0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20639206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and textur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07DD380-F20F-4946-BFF5-C7DA90F98D62}"/>
              </a:ext>
            </a:extLst>
          </p:cNvPr>
          <p:cNvPicPr>
            <a:picLocks noChangeAspect="1"/>
          </p:cNvPicPr>
          <p:nvPr userDrawn="1"/>
        </p:nvPicPr>
        <p:blipFill rotWithShape="1">
          <a:blip r:embed="rId2"/>
          <a:srcRect l="13478" r="57147"/>
          <a:stretch/>
        </p:blipFill>
        <p:spPr>
          <a:xfrm>
            <a:off x="8610600" y="0"/>
            <a:ext cx="3581400" cy="6858000"/>
          </a:xfrm>
          <a:prstGeom prst="rect">
            <a:avLst/>
          </a:prstGeom>
        </p:spPr>
      </p:pic>
      <p:sp>
        <p:nvSpPr>
          <p:cNvPr id="9" name="Slide Number Placeholder 5">
            <a:extLst>
              <a:ext uri="{FF2B5EF4-FFF2-40B4-BE49-F238E27FC236}">
                <a16:creationId xmlns:a16="http://schemas.microsoft.com/office/drawing/2014/main" id="{2D221063-8204-3746-A2CB-F6F7C4043DF1}"/>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sp>
        <p:nvSpPr>
          <p:cNvPr id="11" name="Title 1">
            <a:extLst>
              <a:ext uri="{FF2B5EF4-FFF2-40B4-BE49-F238E27FC236}">
                <a16:creationId xmlns:a16="http://schemas.microsoft.com/office/drawing/2014/main" id="{7A8B648A-BC6E-6244-AF71-D5F71382EE5A}"/>
              </a:ext>
            </a:extLst>
          </p:cNvPr>
          <p:cNvSpPr>
            <a:spLocks noGrp="1"/>
          </p:cNvSpPr>
          <p:nvPr>
            <p:ph type="title"/>
          </p:nvPr>
        </p:nvSpPr>
        <p:spPr>
          <a:xfrm>
            <a:off x="839788" y="365125"/>
            <a:ext cx="3932237" cy="1692275"/>
          </a:xfrm>
          <a:prstGeom prst="rect">
            <a:avLst/>
          </a:prstGeom>
        </p:spPr>
        <p:txBody>
          <a:bodyPr anchor="b">
            <a:noAutofit/>
          </a:bodyPr>
          <a:lstStyle>
            <a:lvl1pPr>
              <a:defRPr sz="4400">
                <a:solidFill>
                  <a:srgbClr val="2F5CEE"/>
                </a:solidFill>
              </a:defRPr>
            </a:lvl1pPr>
          </a:lstStyle>
          <a:p>
            <a:r>
              <a:rPr lang="en-US" dirty="0"/>
              <a:t>Click to edit Master title style</a:t>
            </a:r>
          </a:p>
        </p:txBody>
      </p:sp>
      <p:sp>
        <p:nvSpPr>
          <p:cNvPr id="12" name="Picture Placeholder 2">
            <a:extLst>
              <a:ext uri="{FF2B5EF4-FFF2-40B4-BE49-F238E27FC236}">
                <a16:creationId xmlns:a16="http://schemas.microsoft.com/office/drawing/2014/main" id="{3691ED78-3374-214F-943A-7CDC74DAA0D5}"/>
              </a:ext>
            </a:extLst>
          </p:cNvPr>
          <p:cNvSpPr>
            <a:spLocks noGrp="1"/>
          </p:cNvSpPr>
          <p:nvPr>
            <p:ph type="pic" idx="1"/>
          </p:nvPr>
        </p:nvSpPr>
        <p:spPr>
          <a:xfrm>
            <a:off x="5183188" y="365125"/>
            <a:ext cx="6172200" cy="54959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3" name="Text Placeholder 3">
            <a:extLst>
              <a:ext uri="{FF2B5EF4-FFF2-40B4-BE49-F238E27FC236}">
                <a16:creationId xmlns:a16="http://schemas.microsoft.com/office/drawing/2014/main" id="{D77B82B2-A85F-0345-970F-0FA817B986F5}"/>
              </a:ext>
            </a:extLst>
          </p:cNvPr>
          <p:cNvSpPr>
            <a:spLocks noGrp="1"/>
          </p:cNvSpPr>
          <p:nvPr>
            <p:ph type="body" sz="half" idx="2"/>
          </p:nvPr>
        </p:nvSpPr>
        <p:spPr>
          <a:xfrm>
            <a:off x="839788" y="2057400"/>
            <a:ext cx="3932237" cy="3811588"/>
          </a:xfrm>
        </p:spPr>
        <p:txBody>
          <a:bodyPr>
            <a:normAutofit/>
          </a:bodyPr>
          <a:lstStyle>
            <a:lvl1pPr marL="0" indent="0">
              <a:buNone/>
              <a:defRPr sz="2800">
                <a:solidFill>
                  <a:srgbClr val="2F5CEE"/>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Graphic 7">
            <a:extLst>
              <a:ext uri="{FF2B5EF4-FFF2-40B4-BE49-F238E27FC236}">
                <a16:creationId xmlns:a16="http://schemas.microsoft.com/office/drawing/2014/main" id="{DB87729E-993A-294A-BBB8-F6D1D38D021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7127961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texture inver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07DD380-F20F-4946-BFF5-C7DA90F98D62}"/>
              </a:ext>
            </a:extLst>
          </p:cNvPr>
          <p:cNvPicPr>
            <a:picLocks noChangeAspect="1"/>
          </p:cNvPicPr>
          <p:nvPr userDrawn="1"/>
        </p:nvPicPr>
        <p:blipFill rotWithShape="1">
          <a:blip r:embed="rId2"/>
          <a:srcRect l="13478" r="57147"/>
          <a:stretch/>
        </p:blipFill>
        <p:spPr>
          <a:xfrm>
            <a:off x="1" y="0"/>
            <a:ext cx="3581400" cy="6858000"/>
          </a:xfrm>
          <a:prstGeom prst="rect">
            <a:avLst/>
          </a:prstGeom>
        </p:spPr>
      </p:pic>
      <p:sp>
        <p:nvSpPr>
          <p:cNvPr id="9" name="Slide Number Placeholder 5">
            <a:extLst>
              <a:ext uri="{FF2B5EF4-FFF2-40B4-BE49-F238E27FC236}">
                <a16:creationId xmlns:a16="http://schemas.microsoft.com/office/drawing/2014/main" id="{2D221063-8204-3746-A2CB-F6F7C4043DF1}"/>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sp>
        <p:nvSpPr>
          <p:cNvPr id="11" name="Title 1">
            <a:extLst>
              <a:ext uri="{FF2B5EF4-FFF2-40B4-BE49-F238E27FC236}">
                <a16:creationId xmlns:a16="http://schemas.microsoft.com/office/drawing/2014/main" id="{7A8B648A-BC6E-6244-AF71-D5F71382EE5A}"/>
              </a:ext>
            </a:extLst>
          </p:cNvPr>
          <p:cNvSpPr>
            <a:spLocks noGrp="1"/>
          </p:cNvSpPr>
          <p:nvPr>
            <p:ph type="title"/>
          </p:nvPr>
        </p:nvSpPr>
        <p:spPr>
          <a:xfrm>
            <a:off x="7421563" y="365125"/>
            <a:ext cx="3932237" cy="1692275"/>
          </a:xfrm>
          <a:prstGeom prst="rect">
            <a:avLst/>
          </a:prstGeom>
        </p:spPr>
        <p:txBody>
          <a:bodyPr anchor="b">
            <a:noAutofit/>
          </a:bodyPr>
          <a:lstStyle>
            <a:lvl1pPr>
              <a:defRPr sz="4400">
                <a:solidFill>
                  <a:srgbClr val="2F5CEE"/>
                </a:solidFill>
              </a:defRPr>
            </a:lvl1pPr>
          </a:lstStyle>
          <a:p>
            <a:r>
              <a:rPr lang="en-US" dirty="0"/>
              <a:t>Click to edit Master title style</a:t>
            </a:r>
          </a:p>
        </p:txBody>
      </p:sp>
      <p:sp>
        <p:nvSpPr>
          <p:cNvPr id="12" name="Picture Placeholder 2">
            <a:extLst>
              <a:ext uri="{FF2B5EF4-FFF2-40B4-BE49-F238E27FC236}">
                <a16:creationId xmlns:a16="http://schemas.microsoft.com/office/drawing/2014/main" id="{3691ED78-3374-214F-943A-7CDC74DAA0D5}"/>
              </a:ext>
            </a:extLst>
          </p:cNvPr>
          <p:cNvSpPr>
            <a:spLocks noGrp="1"/>
          </p:cNvSpPr>
          <p:nvPr>
            <p:ph type="pic" idx="1"/>
          </p:nvPr>
        </p:nvSpPr>
        <p:spPr>
          <a:xfrm>
            <a:off x="838200" y="365125"/>
            <a:ext cx="6172200" cy="54959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3" name="Text Placeholder 3">
            <a:extLst>
              <a:ext uri="{FF2B5EF4-FFF2-40B4-BE49-F238E27FC236}">
                <a16:creationId xmlns:a16="http://schemas.microsoft.com/office/drawing/2014/main" id="{D77B82B2-A85F-0345-970F-0FA817B986F5}"/>
              </a:ext>
            </a:extLst>
          </p:cNvPr>
          <p:cNvSpPr>
            <a:spLocks noGrp="1"/>
          </p:cNvSpPr>
          <p:nvPr>
            <p:ph type="body" sz="half" idx="2"/>
          </p:nvPr>
        </p:nvSpPr>
        <p:spPr>
          <a:xfrm>
            <a:off x="7421563" y="2057400"/>
            <a:ext cx="3932237" cy="3811588"/>
          </a:xfrm>
        </p:spPr>
        <p:txBody>
          <a:bodyPr>
            <a:normAutofit/>
          </a:bodyPr>
          <a:lstStyle>
            <a:lvl1pPr marL="0" indent="0">
              <a:buNone/>
              <a:defRPr sz="2800">
                <a:solidFill>
                  <a:srgbClr val="2F5CEE"/>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Graphic 7">
            <a:extLst>
              <a:ext uri="{FF2B5EF4-FFF2-40B4-BE49-F238E27FC236}">
                <a16:creationId xmlns:a16="http://schemas.microsoft.com/office/drawing/2014/main" id="{3E33C66C-D91C-974D-8A92-97E66833040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200532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Hors-Piste Blue">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DA3FDB-9CF0-9049-9642-294687D95DC9}"/>
              </a:ext>
            </a:extLst>
          </p:cNvPr>
          <p:cNvSpPr txBox="1"/>
          <p:nvPr userDrawn="1"/>
        </p:nvSpPr>
        <p:spPr>
          <a:xfrm>
            <a:off x="1828800" y="6508376"/>
            <a:ext cx="184731" cy="369332"/>
          </a:xfrm>
          <a:prstGeom prst="rect">
            <a:avLst/>
          </a:prstGeom>
          <a:noFill/>
        </p:spPr>
        <p:txBody>
          <a:bodyPr wrap="none" rtlCol="0">
            <a:spAutoFit/>
          </a:bodyPr>
          <a:lstStyle/>
          <a:p>
            <a:endParaRPr lang="en-US" dirty="0"/>
          </a:p>
        </p:txBody>
      </p:sp>
      <p:pic>
        <p:nvPicPr>
          <p:cNvPr id="3" name="Picture 2">
            <a:extLst>
              <a:ext uri="{FF2B5EF4-FFF2-40B4-BE49-F238E27FC236}">
                <a16:creationId xmlns:a16="http://schemas.microsoft.com/office/drawing/2014/main" id="{DEBD4C8A-85D4-5043-BEF5-8A2D534C729B}"/>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474028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Icons">
    <p:spTree>
      <p:nvGrpSpPr>
        <p:cNvPr id="1" name=""/>
        <p:cNvGrpSpPr/>
        <p:nvPr/>
      </p:nvGrpSpPr>
      <p:grpSpPr>
        <a:xfrm>
          <a:off x="0" y="0"/>
          <a:ext cx="0" cy="0"/>
          <a:chOff x="0" y="0"/>
          <a:chExt cx="0" cy="0"/>
        </a:xfrm>
      </p:grpSpPr>
      <p:pic>
        <p:nvPicPr>
          <p:cNvPr id="250" name="Graphic 249">
            <a:extLst>
              <a:ext uri="{FF2B5EF4-FFF2-40B4-BE49-F238E27FC236}">
                <a16:creationId xmlns:a16="http://schemas.microsoft.com/office/drawing/2014/main" id="{4C235A39-4C0A-5C46-A282-E8CFC79913F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04129" y="4311366"/>
            <a:ext cx="720000" cy="720000"/>
          </a:xfrm>
          <a:prstGeom prst="rect">
            <a:avLst/>
          </a:prstGeom>
        </p:spPr>
      </p:pic>
      <p:pic>
        <p:nvPicPr>
          <p:cNvPr id="252" name="Graphic 251">
            <a:extLst>
              <a:ext uri="{FF2B5EF4-FFF2-40B4-BE49-F238E27FC236}">
                <a16:creationId xmlns:a16="http://schemas.microsoft.com/office/drawing/2014/main" id="{4503AF7B-36B3-664D-8EF6-DA145CD248F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494405" y="4311366"/>
            <a:ext cx="720000" cy="720000"/>
          </a:xfrm>
          <a:prstGeom prst="rect">
            <a:avLst/>
          </a:prstGeom>
        </p:spPr>
      </p:pic>
      <p:pic>
        <p:nvPicPr>
          <p:cNvPr id="254" name="Graphic 253">
            <a:extLst>
              <a:ext uri="{FF2B5EF4-FFF2-40B4-BE49-F238E27FC236}">
                <a16:creationId xmlns:a16="http://schemas.microsoft.com/office/drawing/2014/main" id="{FE660C18-B577-314F-80F6-589EDC4EF76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658177" y="4311366"/>
            <a:ext cx="720000" cy="720000"/>
          </a:xfrm>
          <a:prstGeom prst="rect">
            <a:avLst/>
          </a:prstGeom>
        </p:spPr>
      </p:pic>
      <p:pic>
        <p:nvPicPr>
          <p:cNvPr id="256" name="Graphic 255">
            <a:extLst>
              <a:ext uri="{FF2B5EF4-FFF2-40B4-BE49-F238E27FC236}">
                <a16:creationId xmlns:a16="http://schemas.microsoft.com/office/drawing/2014/main" id="{ACF60A9D-9A27-A447-A681-753735C8BA46}"/>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799204" y="4311366"/>
            <a:ext cx="720000" cy="720000"/>
          </a:xfrm>
          <a:prstGeom prst="rect">
            <a:avLst/>
          </a:prstGeom>
        </p:spPr>
      </p:pic>
      <p:pic>
        <p:nvPicPr>
          <p:cNvPr id="258" name="Graphic 257">
            <a:extLst>
              <a:ext uri="{FF2B5EF4-FFF2-40B4-BE49-F238E27FC236}">
                <a16:creationId xmlns:a16="http://schemas.microsoft.com/office/drawing/2014/main" id="{2F4B4CF8-21F7-704C-9582-0DE788BD6932}"/>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8304129" y="3230218"/>
            <a:ext cx="720000" cy="720000"/>
          </a:xfrm>
          <a:prstGeom prst="rect">
            <a:avLst/>
          </a:prstGeom>
        </p:spPr>
      </p:pic>
      <p:pic>
        <p:nvPicPr>
          <p:cNvPr id="260" name="Graphic 259">
            <a:extLst>
              <a:ext uri="{FF2B5EF4-FFF2-40B4-BE49-F238E27FC236}">
                <a16:creationId xmlns:a16="http://schemas.microsoft.com/office/drawing/2014/main" id="{AF66BA95-875E-C541-BFA4-98589FE26A2A}"/>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6481153" y="3230218"/>
            <a:ext cx="720000" cy="720000"/>
          </a:xfrm>
          <a:prstGeom prst="rect">
            <a:avLst/>
          </a:prstGeom>
        </p:spPr>
      </p:pic>
      <p:pic>
        <p:nvPicPr>
          <p:cNvPr id="262" name="Graphic 261">
            <a:extLst>
              <a:ext uri="{FF2B5EF4-FFF2-40B4-BE49-F238E27FC236}">
                <a16:creationId xmlns:a16="http://schemas.microsoft.com/office/drawing/2014/main" id="{783A8F80-503E-B148-8616-8C7220A1DB6F}"/>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4658177" y="3230218"/>
            <a:ext cx="720000" cy="720000"/>
          </a:xfrm>
          <a:prstGeom prst="rect">
            <a:avLst/>
          </a:prstGeom>
        </p:spPr>
      </p:pic>
      <p:pic>
        <p:nvPicPr>
          <p:cNvPr id="264" name="Graphic 263">
            <a:extLst>
              <a:ext uri="{FF2B5EF4-FFF2-40B4-BE49-F238E27FC236}">
                <a16:creationId xmlns:a16="http://schemas.microsoft.com/office/drawing/2014/main" id="{871E8B32-0775-AA4A-94A9-B2A1C629C3F4}"/>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2799204" y="3230218"/>
            <a:ext cx="720000" cy="720000"/>
          </a:xfrm>
          <a:prstGeom prst="rect">
            <a:avLst/>
          </a:prstGeom>
        </p:spPr>
      </p:pic>
      <p:pic>
        <p:nvPicPr>
          <p:cNvPr id="266" name="Graphic 265">
            <a:extLst>
              <a:ext uri="{FF2B5EF4-FFF2-40B4-BE49-F238E27FC236}">
                <a16:creationId xmlns:a16="http://schemas.microsoft.com/office/drawing/2014/main" id="{B7B6931D-FAC8-A944-B91D-314F02A7F7FC}"/>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2799204" y="5392514"/>
            <a:ext cx="720000" cy="720000"/>
          </a:xfrm>
          <a:prstGeom prst="rect">
            <a:avLst/>
          </a:prstGeom>
        </p:spPr>
      </p:pic>
      <p:pic>
        <p:nvPicPr>
          <p:cNvPr id="270" name="Graphic 269">
            <a:extLst>
              <a:ext uri="{FF2B5EF4-FFF2-40B4-BE49-F238E27FC236}">
                <a16:creationId xmlns:a16="http://schemas.microsoft.com/office/drawing/2014/main" id="{A5CB98A2-6538-7743-A938-15A1AE46271B}"/>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4658177" y="5392514"/>
            <a:ext cx="720000" cy="720000"/>
          </a:xfrm>
          <a:prstGeom prst="rect">
            <a:avLst/>
          </a:prstGeom>
        </p:spPr>
      </p:pic>
      <p:pic>
        <p:nvPicPr>
          <p:cNvPr id="272" name="Graphic 271">
            <a:extLst>
              <a:ext uri="{FF2B5EF4-FFF2-40B4-BE49-F238E27FC236}">
                <a16:creationId xmlns:a16="http://schemas.microsoft.com/office/drawing/2014/main" id="{A8529D77-8C54-BC46-849B-25B4EC1AB353}"/>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6481153" y="5356514"/>
            <a:ext cx="720000" cy="720000"/>
          </a:xfrm>
          <a:prstGeom prst="rect">
            <a:avLst/>
          </a:prstGeom>
        </p:spPr>
      </p:pic>
      <p:pic>
        <p:nvPicPr>
          <p:cNvPr id="274" name="Graphic 273">
            <a:extLst>
              <a:ext uri="{FF2B5EF4-FFF2-40B4-BE49-F238E27FC236}">
                <a16:creationId xmlns:a16="http://schemas.microsoft.com/office/drawing/2014/main" id="{40EF11EA-A3F4-0646-87B7-F220550C9FAA}"/>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8304129" y="5392514"/>
            <a:ext cx="720000" cy="720000"/>
          </a:xfrm>
          <a:prstGeom prst="rect">
            <a:avLst/>
          </a:prstGeom>
        </p:spPr>
      </p:pic>
      <p:pic>
        <p:nvPicPr>
          <p:cNvPr id="276" name="Graphic 275">
            <a:extLst>
              <a:ext uri="{FF2B5EF4-FFF2-40B4-BE49-F238E27FC236}">
                <a16:creationId xmlns:a16="http://schemas.microsoft.com/office/drawing/2014/main" id="{CD4119E3-C2C1-EB4B-A25C-8AF07D0B3327}"/>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8971121" y="1267852"/>
            <a:ext cx="1555200" cy="1080000"/>
          </a:xfrm>
          <a:prstGeom prst="rect">
            <a:avLst/>
          </a:prstGeom>
        </p:spPr>
      </p:pic>
      <p:pic>
        <p:nvPicPr>
          <p:cNvPr id="278" name="Graphic 277">
            <a:extLst>
              <a:ext uri="{FF2B5EF4-FFF2-40B4-BE49-F238E27FC236}">
                <a16:creationId xmlns:a16="http://schemas.microsoft.com/office/drawing/2014/main" id="{9BE3D580-2065-9746-9B71-926D77A3E085}"/>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7222440" y="1267852"/>
            <a:ext cx="1080000" cy="1080000"/>
          </a:xfrm>
          <a:prstGeom prst="rect">
            <a:avLst/>
          </a:prstGeom>
        </p:spPr>
      </p:pic>
      <p:pic>
        <p:nvPicPr>
          <p:cNvPr id="280" name="Graphic 279">
            <a:extLst>
              <a:ext uri="{FF2B5EF4-FFF2-40B4-BE49-F238E27FC236}">
                <a16:creationId xmlns:a16="http://schemas.microsoft.com/office/drawing/2014/main" id="{6F1D18DF-744F-A841-A3CE-DF8C7FDF0803}"/>
              </a:ext>
            </a:extLst>
          </p:cNvPr>
          <p:cNvPicPr>
            <a:picLocks noChangeAspect="1"/>
          </p:cNvPicPr>
          <p:nvPr userDrawn="1"/>
        </p:nvPicPr>
        <p:blipFill>
          <a:blip r:embed="rId30">
            <a:extLst>
              <a:ext uri="{96DAC541-7B7A-43D3-8B79-37D633B846F1}">
                <asvg:svgBlip xmlns:asvg="http://schemas.microsoft.com/office/drawing/2016/SVG/main" r:embed="rId31"/>
              </a:ext>
            </a:extLst>
          </a:blip>
          <a:stretch>
            <a:fillRect/>
          </a:stretch>
        </p:blipFill>
        <p:spPr>
          <a:xfrm>
            <a:off x="5257759" y="1267852"/>
            <a:ext cx="1296000" cy="1080000"/>
          </a:xfrm>
          <a:prstGeom prst="rect">
            <a:avLst/>
          </a:prstGeom>
        </p:spPr>
      </p:pic>
      <p:pic>
        <p:nvPicPr>
          <p:cNvPr id="282" name="Graphic 281">
            <a:extLst>
              <a:ext uri="{FF2B5EF4-FFF2-40B4-BE49-F238E27FC236}">
                <a16:creationId xmlns:a16="http://schemas.microsoft.com/office/drawing/2014/main" id="{5710505C-A079-C640-8BEB-01AC57FE309C}"/>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3509078" y="1267852"/>
            <a:ext cx="1080000" cy="1080000"/>
          </a:xfrm>
          <a:prstGeom prst="rect">
            <a:avLst/>
          </a:prstGeom>
        </p:spPr>
      </p:pic>
      <p:pic>
        <p:nvPicPr>
          <p:cNvPr id="284" name="Graphic 283">
            <a:extLst>
              <a:ext uri="{FF2B5EF4-FFF2-40B4-BE49-F238E27FC236}">
                <a16:creationId xmlns:a16="http://schemas.microsoft.com/office/drawing/2014/main" id="{0C9A79A9-CE9B-0946-B9E7-354CD0872CB0}"/>
              </a:ext>
            </a:extLst>
          </p:cNvPr>
          <p:cNvPicPr>
            <a:picLocks noChangeAspect="1"/>
          </p:cNvPicPr>
          <p:nvPr userDrawn="1"/>
        </p:nvPicPr>
        <p:blipFill>
          <a:blip r:embed="rId34">
            <a:extLst>
              <a:ext uri="{96DAC541-7B7A-43D3-8B79-37D633B846F1}">
                <asvg:svgBlip xmlns:asvg="http://schemas.microsoft.com/office/drawing/2016/SVG/main" r:embed="rId35"/>
              </a:ext>
            </a:extLst>
          </a:blip>
          <a:stretch>
            <a:fillRect/>
          </a:stretch>
        </p:blipFill>
        <p:spPr>
          <a:xfrm>
            <a:off x="1760397" y="1267852"/>
            <a:ext cx="1080000" cy="1080000"/>
          </a:xfrm>
          <a:prstGeom prst="rect">
            <a:avLst/>
          </a:prstGeom>
        </p:spPr>
      </p:pic>
    </p:spTree>
    <p:extLst>
      <p:ext uri="{BB962C8B-B14F-4D97-AF65-F5344CB8AC3E}">
        <p14:creationId xmlns:p14="http://schemas.microsoft.com/office/powerpoint/2010/main" val="2269996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Hors-Piste Grey">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DA3FDB-9CF0-9049-9642-294687D95DC9}"/>
              </a:ext>
            </a:extLst>
          </p:cNvPr>
          <p:cNvSpPr txBox="1"/>
          <p:nvPr userDrawn="1"/>
        </p:nvSpPr>
        <p:spPr>
          <a:xfrm>
            <a:off x="1828800" y="6508376"/>
            <a:ext cx="184731" cy="369332"/>
          </a:xfrm>
          <a:prstGeom prst="rect">
            <a:avLst/>
          </a:prstGeom>
          <a:noFill/>
        </p:spPr>
        <p:txBody>
          <a:bodyPr wrap="none" rtlCol="0">
            <a:spAutoFit/>
          </a:bodyPr>
          <a:lstStyle/>
          <a:p>
            <a:endParaRPr lang="en-US" dirty="0"/>
          </a:p>
        </p:txBody>
      </p:sp>
      <p:pic>
        <p:nvPicPr>
          <p:cNvPr id="4" name="Picture 3">
            <a:extLst>
              <a:ext uri="{FF2B5EF4-FFF2-40B4-BE49-F238E27FC236}">
                <a16:creationId xmlns:a16="http://schemas.microsoft.com/office/drawing/2014/main" id="{71CB74A4-2C42-A648-AD03-05EBBB84E88D}"/>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36941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Hors-Piste Dark Blue ">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DA3FDB-9CF0-9049-9642-294687D95DC9}"/>
              </a:ext>
            </a:extLst>
          </p:cNvPr>
          <p:cNvSpPr txBox="1"/>
          <p:nvPr userDrawn="1"/>
        </p:nvSpPr>
        <p:spPr>
          <a:xfrm>
            <a:off x="1828800" y="6508376"/>
            <a:ext cx="184731" cy="369332"/>
          </a:xfrm>
          <a:prstGeom prst="rect">
            <a:avLst/>
          </a:prstGeom>
          <a:noFill/>
        </p:spPr>
        <p:txBody>
          <a:bodyPr wrap="none" rtlCol="0">
            <a:spAutoFit/>
          </a:bodyPr>
          <a:lstStyle/>
          <a:p>
            <a:endParaRPr lang="en-US" dirty="0"/>
          </a:p>
        </p:txBody>
      </p:sp>
      <p:pic>
        <p:nvPicPr>
          <p:cNvPr id="4" name="Picture 3">
            <a:extLst>
              <a:ext uri="{FF2B5EF4-FFF2-40B4-BE49-F238E27FC236}">
                <a16:creationId xmlns:a16="http://schemas.microsoft.com/office/drawing/2014/main" id="{827E675E-53CF-3A44-9759-13DD1BEF3E32}"/>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31295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6">
            <a:extLst>
              <a:ext uri="{FF2B5EF4-FFF2-40B4-BE49-F238E27FC236}">
                <a16:creationId xmlns:a16="http://schemas.microsoft.com/office/drawing/2014/main" id="{9696444F-6DB0-5545-8E78-92D762B49B3A}"/>
              </a:ext>
            </a:extLst>
          </p:cNvPr>
          <p:cNvSpPr>
            <a:spLocks noGrp="1"/>
          </p:cNvSpPr>
          <p:nvPr>
            <p:ph type="ctrTitle"/>
          </p:nvPr>
        </p:nvSpPr>
        <p:spPr>
          <a:xfrm>
            <a:off x="1524000" y="2743730"/>
            <a:ext cx="9144000" cy="1370539"/>
          </a:xfrm>
        </p:spPr>
        <p:txBody>
          <a:bodyPr/>
          <a:lstStyle>
            <a:lvl1pPr algn="ctr">
              <a:defRPr>
                <a:solidFill>
                  <a:srgbClr val="2F5CEE"/>
                </a:solidFill>
              </a:defRPr>
            </a:lvl1pPr>
          </a:lstStyle>
          <a:p>
            <a:r>
              <a:rPr lang="en-US" dirty="0" err="1"/>
              <a:t>Titre</a:t>
            </a:r>
            <a:endParaRPr lang="en-US" dirty="0"/>
          </a:p>
        </p:txBody>
      </p:sp>
    </p:spTree>
    <p:extLst>
      <p:ext uri="{BB962C8B-B14F-4D97-AF65-F5344CB8AC3E}">
        <p14:creationId xmlns:p14="http://schemas.microsoft.com/office/powerpoint/2010/main" val="2378006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_Textur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2AF0B2-0154-4249-9B24-EC39A7749F5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itle 6">
            <a:extLst>
              <a:ext uri="{FF2B5EF4-FFF2-40B4-BE49-F238E27FC236}">
                <a16:creationId xmlns:a16="http://schemas.microsoft.com/office/drawing/2014/main" id="{9696444F-6DB0-5545-8E78-92D762B49B3A}"/>
              </a:ext>
            </a:extLst>
          </p:cNvPr>
          <p:cNvSpPr>
            <a:spLocks noGrp="1"/>
          </p:cNvSpPr>
          <p:nvPr>
            <p:ph type="ctrTitle"/>
          </p:nvPr>
        </p:nvSpPr>
        <p:spPr>
          <a:xfrm>
            <a:off x="1524000" y="2743730"/>
            <a:ext cx="9144000" cy="1370539"/>
          </a:xfrm>
        </p:spPr>
        <p:txBody>
          <a:bodyPr/>
          <a:lstStyle>
            <a:lvl1pPr algn="ctr">
              <a:defRPr>
                <a:solidFill>
                  <a:srgbClr val="2F5CEE"/>
                </a:solidFill>
              </a:defRPr>
            </a:lvl1pPr>
          </a:lstStyle>
          <a:p>
            <a:r>
              <a:rPr lang="en-US" dirty="0" err="1"/>
              <a:t>Titre</a:t>
            </a:r>
            <a:endParaRPr lang="en-US" dirty="0"/>
          </a:p>
        </p:txBody>
      </p:sp>
    </p:spTree>
    <p:extLst>
      <p:ext uri="{BB962C8B-B14F-4D97-AF65-F5344CB8AC3E}">
        <p14:creationId xmlns:p14="http://schemas.microsoft.com/office/powerpoint/2010/main" val="2111557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_Texture Blu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F0C9A2-DBB8-A240-AAC3-53022231D00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itle 6">
            <a:extLst>
              <a:ext uri="{FF2B5EF4-FFF2-40B4-BE49-F238E27FC236}">
                <a16:creationId xmlns:a16="http://schemas.microsoft.com/office/drawing/2014/main" id="{9696444F-6DB0-5545-8E78-92D762B49B3A}"/>
              </a:ext>
            </a:extLst>
          </p:cNvPr>
          <p:cNvSpPr>
            <a:spLocks noGrp="1"/>
          </p:cNvSpPr>
          <p:nvPr>
            <p:ph type="ctrTitle"/>
          </p:nvPr>
        </p:nvSpPr>
        <p:spPr>
          <a:xfrm>
            <a:off x="1524000" y="2743730"/>
            <a:ext cx="9144000" cy="1370539"/>
          </a:xfrm>
        </p:spPr>
        <p:txBody>
          <a:bodyPr/>
          <a:lstStyle>
            <a:lvl1pPr algn="ctr">
              <a:defRPr>
                <a:solidFill>
                  <a:schemeClr val="bg1"/>
                </a:solidFill>
              </a:defRPr>
            </a:lvl1pPr>
          </a:lstStyle>
          <a:p>
            <a:r>
              <a:rPr lang="en-US" dirty="0" err="1"/>
              <a:t>Titre</a:t>
            </a:r>
            <a:endParaRPr lang="en-US" dirty="0"/>
          </a:p>
        </p:txBody>
      </p:sp>
    </p:spTree>
    <p:extLst>
      <p:ext uri="{BB962C8B-B14F-4D97-AF65-F5344CB8AC3E}">
        <p14:creationId xmlns:p14="http://schemas.microsoft.com/office/powerpoint/2010/main" val="2046579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Subtitle Slide with logo">
    <p:spTree>
      <p:nvGrpSpPr>
        <p:cNvPr id="1" name=""/>
        <p:cNvGrpSpPr/>
        <p:nvPr/>
      </p:nvGrpSpPr>
      <p:grpSpPr>
        <a:xfrm>
          <a:off x="0" y="0"/>
          <a:ext cx="0" cy="0"/>
          <a:chOff x="0" y="0"/>
          <a:chExt cx="0" cy="0"/>
        </a:xfrm>
      </p:grpSpPr>
      <p:sp>
        <p:nvSpPr>
          <p:cNvPr id="12" name="Title 6">
            <a:extLst>
              <a:ext uri="{FF2B5EF4-FFF2-40B4-BE49-F238E27FC236}">
                <a16:creationId xmlns:a16="http://schemas.microsoft.com/office/drawing/2014/main" id="{9696444F-6DB0-5545-8E78-92D762B49B3A}"/>
              </a:ext>
            </a:extLst>
          </p:cNvPr>
          <p:cNvSpPr>
            <a:spLocks noGrp="1"/>
          </p:cNvSpPr>
          <p:nvPr>
            <p:ph type="ctrTitle"/>
          </p:nvPr>
        </p:nvSpPr>
        <p:spPr>
          <a:xfrm>
            <a:off x="1524000" y="3047999"/>
            <a:ext cx="9144000" cy="1370539"/>
          </a:xfrm>
        </p:spPr>
        <p:txBody>
          <a:bodyPr/>
          <a:lstStyle>
            <a:lvl1pPr algn="ctr">
              <a:defRPr>
                <a:solidFill>
                  <a:srgbClr val="2F5CEE"/>
                </a:solidFill>
              </a:defRPr>
            </a:lvl1pPr>
          </a:lstStyle>
          <a:p>
            <a:r>
              <a:rPr lang="en-US" dirty="0" err="1"/>
              <a:t>Titre</a:t>
            </a:r>
            <a:endParaRPr lang="en-US" dirty="0"/>
          </a:p>
        </p:txBody>
      </p:sp>
      <p:sp>
        <p:nvSpPr>
          <p:cNvPr id="13" name="Subtitle 10">
            <a:extLst>
              <a:ext uri="{FF2B5EF4-FFF2-40B4-BE49-F238E27FC236}">
                <a16:creationId xmlns:a16="http://schemas.microsoft.com/office/drawing/2014/main" id="{934C526F-40A6-4E46-A1FD-8E436BB6826C}"/>
              </a:ext>
            </a:extLst>
          </p:cNvPr>
          <p:cNvSpPr>
            <a:spLocks noGrp="1"/>
          </p:cNvSpPr>
          <p:nvPr>
            <p:ph type="subTitle" idx="1" hasCustomPrompt="1"/>
          </p:nvPr>
        </p:nvSpPr>
        <p:spPr>
          <a:xfrm>
            <a:off x="1524000" y="4480538"/>
            <a:ext cx="9144000" cy="1655762"/>
          </a:xfrm>
        </p:spPr>
        <p:txBody>
          <a:bodyPr/>
          <a:lstStyle>
            <a:lvl1pPr marL="0" indent="0" algn="ctr">
              <a:buNone/>
              <a:defRPr>
                <a:solidFill>
                  <a:srgbClr val="2F5CEE"/>
                </a:solidFill>
              </a:defRPr>
            </a:lvl1pPr>
          </a:lstStyle>
          <a:p>
            <a:r>
              <a:rPr lang="en-US" dirty="0"/>
              <a:t>Sous-</a:t>
            </a:r>
            <a:r>
              <a:rPr lang="en-US" dirty="0" err="1"/>
              <a:t>titre</a:t>
            </a:r>
            <a:endParaRPr lang="en-US" dirty="0"/>
          </a:p>
        </p:txBody>
      </p:sp>
      <p:pic>
        <p:nvPicPr>
          <p:cNvPr id="14" name="Graphic 13">
            <a:extLst>
              <a:ext uri="{FF2B5EF4-FFF2-40B4-BE49-F238E27FC236}">
                <a16:creationId xmlns:a16="http://schemas.microsoft.com/office/drawing/2014/main" id="{EB70A0C8-9413-CD4F-AE8B-7E4846CAC6E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32348" y="1410055"/>
            <a:ext cx="4927304" cy="2153414"/>
          </a:xfrm>
          <a:prstGeom prst="rect">
            <a:avLst/>
          </a:prstGeom>
        </p:spPr>
      </p:pic>
    </p:spTree>
    <p:extLst>
      <p:ext uri="{BB962C8B-B14F-4D97-AF65-F5344CB8AC3E}">
        <p14:creationId xmlns:p14="http://schemas.microsoft.com/office/powerpoint/2010/main" val="2167323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Subtitle Slide_Texture + 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782C3E-D7DE-3E41-B8E1-63CA6DF6204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itle 6">
            <a:extLst>
              <a:ext uri="{FF2B5EF4-FFF2-40B4-BE49-F238E27FC236}">
                <a16:creationId xmlns:a16="http://schemas.microsoft.com/office/drawing/2014/main" id="{9696444F-6DB0-5545-8E78-92D762B49B3A}"/>
              </a:ext>
            </a:extLst>
          </p:cNvPr>
          <p:cNvSpPr>
            <a:spLocks noGrp="1"/>
          </p:cNvSpPr>
          <p:nvPr>
            <p:ph type="ctrTitle"/>
          </p:nvPr>
        </p:nvSpPr>
        <p:spPr>
          <a:xfrm>
            <a:off x="1524000" y="3047999"/>
            <a:ext cx="9144000" cy="1370539"/>
          </a:xfrm>
        </p:spPr>
        <p:txBody>
          <a:bodyPr/>
          <a:lstStyle>
            <a:lvl1pPr algn="ctr">
              <a:defRPr>
                <a:solidFill>
                  <a:srgbClr val="2F5CEE"/>
                </a:solidFill>
              </a:defRPr>
            </a:lvl1pPr>
          </a:lstStyle>
          <a:p>
            <a:r>
              <a:rPr lang="en-US" dirty="0" err="1"/>
              <a:t>Titre</a:t>
            </a:r>
            <a:endParaRPr lang="en-US" dirty="0"/>
          </a:p>
        </p:txBody>
      </p:sp>
      <p:sp>
        <p:nvSpPr>
          <p:cNvPr id="13" name="Subtitle 10">
            <a:extLst>
              <a:ext uri="{FF2B5EF4-FFF2-40B4-BE49-F238E27FC236}">
                <a16:creationId xmlns:a16="http://schemas.microsoft.com/office/drawing/2014/main" id="{934C526F-40A6-4E46-A1FD-8E436BB6826C}"/>
              </a:ext>
            </a:extLst>
          </p:cNvPr>
          <p:cNvSpPr>
            <a:spLocks noGrp="1"/>
          </p:cNvSpPr>
          <p:nvPr>
            <p:ph type="subTitle" idx="1" hasCustomPrompt="1"/>
          </p:nvPr>
        </p:nvSpPr>
        <p:spPr>
          <a:xfrm>
            <a:off x="1524000" y="4480538"/>
            <a:ext cx="9144000" cy="1655762"/>
          </a:xfrm>
        </p:spPr>
        <p:txBody>
          <a:bodyPr/>
          <a:lstStyle>
            <a:lvl1pPr marL="0" indent="0" algn="ctr">
              <a:buNone/>
              <a:defRPr>
                <a:solidFill>
                  <a:srgbClr val="2F5CEE"/>
                </a:solidFill>
              </a:defRPr>
            </a:lvl1pPr>
          </a:lstStyle>
          <a:p>
            <a:r>
              <a:rPr lang="en-US" dirty="0"/>
              <a:t>Sous-</a:t>
            </a:r>
            <a:r>
              <a:rPr lang="en-US" dirty="0" err="1"/>
              <a:t>titre</a:t>
            </a:r>
            <a:endParaRPr lang="en-US" dirty="0"/>
          </a:p>
        </p:txBody>
      </p:sp>
      <p:pic>
        <p:nvPicPr>
          <p:cNvPr id="14" name="Graphic 13">
            <a:extLst>
              <a:ext uri="{FF2B5EF4-FFF2-40B4-BE49-F238E27FC236}">
                <a16:creationId xmlns:a16="http://schemas.microsoft.com/office/drawing/2014/main" id="{EB70A0C8-9413-CD4F-AE8B-7E4846CAC6E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632348" y="1410055"/>
            <a:ext cx="4927304" cy="2153414"/>
          </a:xfrm>
          <a:prstGeom prst="rect">
            <a:avLst/>
          </a:prstGeom>
        </p:spPr>
      </p:pic>
    </p:spTree>
    <p:extLst>
      <p:ext uri="{BB962C8B-B14F-4D97-AF65-F5344CB8AC3E}">
        <p14:creationId xmlns:p14="http://schemas.microsoft.com/office/powerpoint/2010/main" val="2212140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3E8090C-C2C7-B64D-8F52-FE06616AAF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Placeholder 8">
            <a:extLst>
              <a:ext uri="{FF2B5EF4-FFF2-40B4-BE49-F238E27FC236}">
                <a16:creationId xmlns:a16="http://schemas.microsoft.com/office/drawing/2014/main" id="{D7AAD5F5-9DAB-3C45-9D0E-89252CB85B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83570321"/>
      </p:ext>
    </p:extLst>
  </p:cSld>
  <p:clrMap bg1="lt1" tx1="dk1" bg2="lt2" tx2="dk2" accent1="accent1" accent2="accent2" accent3="accent3" accent4="accent4" accent5="accent5" accent6="accent6" hlink="hlink" folHlink="folHlink"/>
  <p:sldLayoutIdLst>
    <p:sldLayoutId id="2147483655" r:id="rId1"/>
    <p:sldLayoutId id="2147483666" r:id="rId2"/>
    <p:sldLayoutId id="2147483667" r:id="rId3"/>
    <p:sldLayoutId id="2147483670" r:id="rId4"/>
    <p:sldLayoutId id="2147483661" r:id="rId5"/>
    <p:sldLayoutId id="2147483662" r:id="rId6"/>
    <p:sldLayoutId id="2147483668" r:id="rId7"/>
    <p:sldLayoutId id="2147483649" r:id="rId8"/>
    <p:sldLayoutId id="2147483658" r:id="rId9"/>
    <p:sldLayoutId id="2147483669" r:id="rId10"/>
    <p:sldLayoutId id="2147483650" r:id="rId11"/>
    <p:sldLayoutId id="2147483660" r:id="rId12"/>
    <p:sldLayoutId id="2147483652" r:id="rId13"/>
    <p:sldLayoutId id="2147483663" r:id="rId14"/>
    <p:sldLayoutId id="2147483654" r:id="rId15"/>
    <p:sldLayoutId id="2147483657" r:id="rId16"/>
    <p:sldLayoutId id="2147483664" r:id="rId17"/>
    <p:sldLayoutId id="2147483659" r:id="rId18"/>
    <p:sldLayoutId id="2147483665" r:id="rId19"/>
    <p:sldLayoutId id="2147483671" r:id="rId20"/>
  </p:sldLayoutIdLst>
  <p:hf hdr="0" dt="0"/>
  <p:txStyles>
    <p:titleStyle>
      <a:lvl1pPr algn="l" defTabSz="914400" rtl="0" eaLnBrk="1" latinLnBrk="0" hangingPunct="1">
        <a:lnSpc>
          <a:spcPct val="90000"/>
        </a:lnSpc>
        <a:spcBef>
          <a:spcPct val="0"/>
        </a:spcBef>
        <a:buNone/>
        <a:defRPr sz="4400" kern="1200">
          <a:solidFill>
            <a:srgbClr val="2F5CEE"/>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F5CE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F5CE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F5CE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F5CE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F5CE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notesSlide" Target="../notesSlides/notesSlide1.xml"/><Relationship Id="rId7" Type="http://schemas.openxmlformats.org/officeDocument/2006/relationships/image" Target="../media/image47.jpg"/><Relationship Id="rId2" Type="http://schemas.openxmlformats.org/officeDocument/2006/relationships/slideLayout" Target="../slideLayouts/slideLayout3.xml"/><Relationship Id="rId1" Type="http://schemas.openxmlformats.org/officeDocument/2006/relationships/tags" Target="../tags/tag1.xml"/><Relationship Id="rId6" Type="http://schemas.openxmlformats.org/officeDocument/2006/relationships/image" Target="../media/image46.jpeg"/><Relationship Id="rId5" Type="http://schemas.openxmlformats.org/officeDocument/2006/relationships/image" Target="../media/image45.png"/><Relationship Id="rId4" Type="http://schemas.openxmlformats.org/officeDocument/2006/relationships/image" Target="../media/image44.jpg"/><Relationship Id="rId9" Type="http://schemas.openxmlformats.org/officeDocument/2006/relationships/image" Target="../media/image49.png"/></Relationships>
</file>

<file path=ppt/slides/_rels/slide10.xml.rels><?xml version="1.0" encoding="UTF-8" standalone="yes"?>
<Relationships xmlns="http://schemas.openxmlformats.org/package/2006/relationships"><Relationship Id="rId8" Type="http://schemas.openxmlformats.org/officeDocument/2006/relationships/tags" Target="../tags/tag41.xml"/><Relationship Id="rId13" Type="http://schemas.openxmlformats.org/officeDocument/2006/relationships/tags" Target="../tags/tag46.xml"/><Relationship Id="rId18" Type="http://schemas.openxmlformats.org/officeDocument/2006/relationships/notesSlide" Target="../notesSlides/notesSlide8.xml"/><Relationship Id="rId3" Type="http://schemas.openxmlformats.org/officeDocument/2006/relationships/tags" Target="../tags/tag36.xml"/><Relationship Id="rId7" Type="http://schemas.openxmlformats.org/officeDocument/2006/relationships/tags" Target="../tags/tag40.xml"/><Relationship Id="rId12" Type="http://schemas.openxmlformats.org/officeDocument/2006/relationships/tags" Target="../tags/tag45.xml"/><Relationship Id="rId17" Type="http://schemas.openxmlformats.org/officeDocument/2006/relationships/slideLayout" Target="../slideLayouts/slideLayout11.xml"/><Relationship Id="rId2" Type="http://schemas.openxmlformats.org/officeDocument/2006/relationships/tags" Target="../tags/tag35.xml"/><Relationship Id="rId16" Type="http://schemas.openxmlformats.org/officeDocument/2006/relationships/tags" Target="../tags/tag49.xml"/><Relationship Id="rId20" Type="http://schemas.microsoft.com/office/2007/relationships/hdphoto" Target="../media/hdphoto3.wdp"/><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tags" Target="../tags/tag44.xml"/><Relationship Id="rId5" Type="http://schemas.openxmlformats.org/officeDocument/2006/relationships/tags" Target="../tags/tag38.xml"/><Relationship Id="rId15" Type="http://schemas.openxmlformats.org/officeDocument/2006/relationships/tags" Target="../tags/tag48.xml"/><Relationship Id="rId10" Type="http://schemas.openxmlformats.org/officeDocument/2006/relationships/tags" Target="../tags/tag43.xml"/><Relationship Id="rId19" Type="http://schemas.openxmlformats.org/officeDocument/2006/relationships/image" Target="../media/image56.png"/><Relationship Id="rId4" Type="http://schemas.openxmlformats.org/officeDocument/2006/relationships/tags" Target="../tags/tag37.xml"/><Relationship Id="rId9" Type="http://schemas.openxmlformats.org/officeDocument/2006/relationships/tags" Target="../tags/tag42.xml"/><Relationship Id="rId14" Type="http://schemas.openxmlformats.org/officeDocument/2006/relationships/tags" Target="../tags/tag47.xml"/></Relationships>
</file>

<file path=ppt/slides/_rels/slide11.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tags" Target="../tags/tag52.xml"/><Relationship Id="rId7" Type="http://schemas.openxmlformats.org/officeDocument/2006/relationships/notesSlide" Target="../notesSlides/notesSlide9.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slideLayout" Target="../slideLayouts/slideLayout11.xml"/><Relationship Id="rId5" Type="http://schemas.openxmlformats.org/officeDocument/2006/relationships/tags" Target="../tags/tag54.xml"/><Relationship Id="rId4" Type="http://schemas.openxmlformats.org/officeDocument/2006/relationships/tags" Target="../tags/tag53.xml"/><Relationship Id="rId9" Type="http://schemas.microsoft.com/office/2007/relationships/hdphoto" Target="../media/hdphoto4.wdp"/></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9.xml"/><Relationship Id="rId1" Type="http://schemas.openxmlformats.org/officeDocument/2006/relationships/tags" Target="../tags/tag55.xml"/></Relationships>
</file>

<file path=ppt/slides/_rels/slide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50.png"/><Relationship Id="rId5" Type="http://schemas.openxmlformats.org/officeDocument/2006/relationships/notesSlide" Target="../notesSlides/notesSlide2.xml"/><Relationship Id="rId4"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tags" Target="../tags/tag7.xml"/><Relationship Id="rId7" Type="http://schemas.openxmlformats.org/officeDocument/2006/relationships/image" Target="../media/image51.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3.xml"/><Relationship Id="rId5" Type="http://schemas.openxmlformats.org/officeDocument/2006/relationships/slideLayout" Target="../slideLayouts/slideLayout15.xml"/><Relationship Id="rId4" Type="http://schemas.openxmlformats.org/officeDocument/2006/relationships/tags" Target="../tags/tag8.xml"/><Relationship Id="rId9" Type="http://schemas.microsoft.com/office/2007/relationships/hdphoto" Target="../media/hdphoto2.wdp"/></Relationships>
</file>

<file path=ppt/slides/_rels/slide4.xml.rels><?xml version="1.0" encoding="UTF-8" standalone="yes"?>
<Relationships xmlns="http://schemas.openxmlformats.org/package/2006/relationships"><Relationship Id="rId8" Type="http://schemas.openxmlformats.org/officeDocument/2006/relationships/tags" Target="../tags/tag16.xml"/><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image" Target="../media/image52.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notesSlide" Target="../notesSlides/notesSlide4.xml"/><Relationship Id="rId5" Type="http://schemas.openxmlformats.org/officeDocument/2006/relationships/tags" Target="../tags/tag13.xml"/><Relationship Id="rId10" Type="http://schemas.openxmlformats.org/officeDocument/2006/relationships/slideLayout" Target="../slideLayouts/slideLayout11.xml"/><Relationship Id="rId4" Type="http://schemas.openxmlformats.org/officeDocument/2006/relationships/tags" Target="../tags/tag12.xml"/><Relationship Id="rId9" Type="http://schemas.openxmlformats.org/officeDocument/2006/relationships/tags" Target="../tags/tag17.xml"/></Relationships>
</file>

<file path=ppt/slides/_rels/slide5.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53.png"/><Relationship Id="rId5" Type="http://schemas.openxmlformats.org/officeDocument/2006/relationships/notesSlide" Target="../notesSlides/notesSlide5.xml"/><Relationship Id="rId4"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slideLayout" Target="../slideLayouts/slideLayout13.xml"/><Relationship Id="rId1" Type="http://schemas.openxmlformats.org/officeDocument/2006/relationships/video" Target="https://www.youtube.com/embed/nNcRfFeiTVc?feature=oembed" TargetMode="External"/></Relationships>
</file>

<file path=ppt/slides/_rels/slide7.xml.rels><?xml version="1.0" encoding="UTF-8" standalone="yes"?>
<Relationships xmlns="http://schemas.openxmlformats.org/package/2006/relationships"><Relationship Id="rId8" Type="http://schemas.openxmlformats.org/officeDocument/2006/relationships/tags" Target="../tags/tag28.xml"/><Relationship Id="rId3" Type="http://schemas.openxmlformats.org/officeDocument/2006/relationships/tags" Target="../tags/tag23.xml"/><Relationship Id="rId7" Type="http://schemas.openxmlformats.org/officeDocument/2006/relationships/tags" Target="../tags/tag27.xml"/><Relationship Id="rId12" Type="http://schemas.openxmlformats.org/officeDocument/2006/relationships/notesSlide" Target="../notesSlides/notesSlide6.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slideLayout" Target="../slideLayouts/slideLayout13.xml"/><Relationship Id="rId5" Type="http://schemas.openxmlformats.org/officeDocument/2006/relationships/tags" Target="../tags/tag25.xml"/><Relationship Id="rId10" Type="http://schemas.openxmlformats.org/officeDocument/2006/relationships/tags" Target="../tags/tag30.xml"/><Relationship Id="rId4" Type="http://schemas.openxmlformats.org/officeDocument/2006/relationships/tags" Target="../tags/tag24.xml"/><Relationship Id="rId9" Type="http://schemas.openxmlformats.org/officeDocument/2006/relationships/tags" Target="../tags/tag29.xml"/></Relationships>
</file>

<file path=ppt/slides/_rels/slide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notesSlide" Target="../notesSlides/notesSlide7.xml"/><Relationship Id="rId4"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1ADFA23-639C-4A16-9CF9-7A1307B635C6}"/>
              </a:ext>
            </a:extLst>
          </p:cNvPr>
          <p:cNvSpPr/>
          <p:nvPr/>
        </p:nvSpPr>
        <p:spPr>
          <a:xfrm>
            <a:off x="0" y="0"/>
            <a:ext cx="12192000" cy="12469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ca"/>
          </a:p>
        </p:txBody>
      </p:sp>
      <p:sp>
        <p:nvSpPr>
          <p:cNvPr id="2" name="Rectangle 1"/>
          <p:cNvSpPr/>
          <p:nvPr/>
        </p:nvSpPr>
        <p:spPr>
          <a:xfrm>
            <a:off x="0" y="5611091"/>
            <a:ext cx="12192000" cy="12469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ca" sz="2400" b="1" i="0" u="none" baseline="0">
                <a:solidFill>
                  <a:schemeClr val="tx1">
                    <a:lumMod val="50000"/>
                    <a:lumOff val="50000"/>
                  </a:schemeClr>
                </a:solidFill>
              </a:rPr>
              <a:t>SECONDARY program</a:t>
            </a:r>
          </a:p>
        </p:txBody>
      </p:sp>
      <p:pic>
        <p:nvPicPr>
          <p:cNvPr id="4" name="Image 3">
            <a:extLst>
              <a:ext uri="{FF2B5EF4-FFF2-40B4-BE49-F238E27FC236}">
                <a16:creationId xmlns:a16="http://schemas.microsoft.com/office/drawing/2014/main" id="{C11007D8-D5FA-4547-B983-2C2110FA0828}"/>
              </a:ext>
            </a:extLst>
          </p:cNvPr>
          <p:cNvPicPr>
            <a:picLocks noChangeAspect="1"/>
          </p:cNvPicPr>
          <p:nvPr/>
        </p:nvPicPr>
        <p:blipFill>
          <a:blip r:embed="rId4"/>
          <a:stretch>
            <a:fillRect/>
          </a:stretch>
        </p:blipFill>
        <p:spPr>
          <a:xfrm>
            <a:off x="565129" y="300451"/>
            <a:ext cx="2808453" cy="612540"/>
          </a:xfrm>
          <a:prstGeom prst="rect">
            <a:avLst/>
          </a:prstGeom>
        </p:spPr>
      </p:pic>
      <p:pic>
        <p:nvPicPr>
          <p:cNvPr id="7" name="Image 6">
            <a:extLst>
              <a:ext uri="{FF2B5EF4-FFF2-40B4-BE49-F238E27FC236}">
                <a16:creationId xmlns:a16="http://schemas.microsoft.com/office/drawing/2014/main" id="{C3C447A5-FF67-465C-986B-0E2D3CEA0BFF}"/>
              </a:ext>
            </a:extLst>
          </p:cNvPr>
          <p:cNvPicPr>
            <a:picLocks noChangeAspect="1"/>
          </p:cNvPicPr>
          <p:nvPr/>
        </p:nvPicPr>
        <p:blipFill>
          <a:blip r:embed="rId5"/>
          <a:stretch>
            <a:fillRect/>
          </a:stretch>
        </p:blipFill>
        <p:spPr>
          <a:xfrm>
            <a:off x="9324108" y="397433"/>
            <a:ext cx="2562657" cy="410294"/>
          </a:xfrm>
          <a:prstGeom prst="rect">
            <a:avLst/>
          </a:prstGeom>
        </p:spPr>
      </p:pic>
      <p:pic>
        <p:nvPicPr>
          <p:cNvPr id="8" name="Image 7">
            <a:extLst>
              <a:ext uri="{FF2B5EF4-FFF2-40B4-BE49-F238E27FC236}">
                <a16:creationId xmlns:a16="http://schemas.microsoft.com/office/drawing/2014/main" id="{1D0642E3-AE43-47D3-9BC6-3ADBD9C61413}"/>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4144263" y="228470"/>
            <a:ext cx="1561544" cy="691356"/>
          </a:xfrm>
          <a:prstGeom prst="rect">
            <a:avLst/>
          </a:prstGeom>
        </p:spPr>
      </p:pic>
      <p:pic>
        <p:nvPicPr>
          <p:cNvPr id="10" name="Image 9">
            <a:extLst>
              <a:ext uri="{FF2B5EF4-FFF2-40B4-BE49-F238E27FC236}">
                <a16:creationId xmlns:a16="http://schemas.microsoft.com/office/drawing/2014/main" id="{238E143F-C053-4AAA-B881-DC840C4B863F}"/>
              </a:ext>
            </a:extLst>
          </p:cNvPr>
          <p:cNvPicPr>
            <a:picLocks noChangeAspect="1"/>
          </p:cNvPicPr>
          <p:nvPr/>
        </p:nvPicPr>
        <p:blipFill rotWithShape="1">
          <a:blip r:embed="rId7"/>
          <a:srcRect t="28000" b="27636"/>
          <a:stretch/>
        </p:blipFill>
        <p:spPr>
          <a:xfrm>
            <a:off x="6436935" y="182631"/>
            <a:ext cx="2161820" cy="959062"/>
          </a:xfrm>
          <a:prstGeom prst="rect">
            <a:avLst/>
          </a:prstGeom>
        </p:spPr>
      </p:pic>
      <p:pic>
        <p:nvPicPr>
          <p:cNvPr id="6" name="Image 5">
            <a:extLst>
              <a:ext uri="{FF2B5EF4-FFF2-40B4-BE49-F238E27FC236}">
                <a16:creationId xmlns:a16="http://schemas.microsoft.com/office/drawing/2014/main" id="{AE01E8F3-DA7D-47E3-B5E2-08910525D53D}"/>
              </a:ext>
            </a:extLst>
          </p:cNvPr>
          <p:cNvPicPr>
            <a:picLocks noChangeAspect="1"/>
          </p:cNvPicPr>
          <p:nvPr/>
        </p:nvPicPr>
        <p:blipFill>
          <a:blip r:embed="rId8"/>
          <a:stretch>
            <a:fillRect/>
          </a:stretch>
        </p:blipFill>
        <p:spPr>
          <a:xfrm>
            <a:off x="10301476" y="2617217"/>
            <a:ext cx="1119599" cy="3617328"/>
          </a:xfrm>
          <a:prstGeom prst="rect">
            <a:avLst/>
          </a:prstGeom>
        </p:spPr>
      </p:pic>
      <p:pic>
        <p:nvPicPr>
          <p:cNvPr id="12" name="Image 11">
            <a:extLst>
              <a:ext uri="{FF2B5EF4-FFF2-40B4-BE49-F238E27FC236}">
                <a16:creationId xmlns:a16="http://schemas.microsoft.com/office/drawing/2014/main" id="{927D74AC-570F-4BA1-9F92-0C12E4BF24A5}"/>
              </a:ext>
            </a:extLst>
          </p:cNvPr>
          <p:cNvPicPr>
            <a:picLocks noChangeAspect="1"/>
          </p:cNvPicPr>
          <p:nvPr/>
        </p:nvPicPr>
        <p:blipFill>
          <a:blip r:embed="rId9"/>
          <a:stretch>
            <a:fillRect/>
          </a:stretch>
        </p:blipFill>
        <p:spPr>
          <a:xfrm>
            <a:off x="668024" y="2617217"/>
            <a:ext cx="1301331" cy="3617328"/>
          </a:xfrm>
          <a:prstGeom prst="rect">
            <a:avLst/>
          </a:prstGeom>
        </p:spPr>
      </p:pic>
    </p:spTree>
    <p:extLst>
      <p:ext uri="{BB962C8B-B14F-4D97-AF65-F5344CB8AC3E}">
        <p14:creationId xmlns:p14="http://schemas.microsoft.com/office/powerpoint/2010/main" val="2221667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0221340F-71AA-4B4F-9515-13474F631E66}"/>
              </a:ext>
            </a:extLst>
          </p:cNvPr>
          <p:cNvPicPr>
            <a:picLocks noChangeAspect="1"/>
          </p:cNvPicPr>
          <p:nvPr>
            <p:custDataLst>
              <p:tags r:id="rId1"/>
            </p:custDataLst>
          </p:nvPr>
        </p:nvPicPr>
        <p:blipFill rotWithShape="1">
          <a:blip r:embed="rId19">
            <a:alphaModFix amt="50000"/>
            <a:extLst>
              <a:ext uri="{BEBA8EAE-BF5A-486C-A8C5-ECC9F3942E4B}">
                <a14:imgProps xmlns:a14="http://schemas.microsoft.com/office/drawing/2010/main">
                  <a14:imgLayer r:embed="rId20">
                    <a14:imgEffect>
                      <a14:saturation sat="33000"/>
                    </a14:imgEffect>
                  </a14:imgLayer>
                </a14:imgProps>
              </a:ext>
            </a:extLst>
          </a:blip>
          <a:srcRect t="19550" b="2662"/>
          <a:stretch/>
        </p:blipFill>
        <p:spPr>
          <a:xfrm>
            <a:off x="4857750" y="1292095"/>
            <a:ext cx="6858000" cy="4206875"/>
          </a:xfrm>
          <a:prstGeom prst="rect">
            <a:avLst/>
          </a:prstGeom>
        </p:spPr>
      </p:pic>
      <p:sp>
        <p:nvSpPr>
          <p:cNvPr id="4" name="Espace réservé du numéro de diapositive 3">
            <a:extLst>
              <a:ext uri="{FF2B5EF4-FFF2-40B4-BE49-F238E27FC236}">
                <a16:creationId xmlns:a16="http://schemas.microsoft.com/office/drawing/2014/main" id="{DE39168B-A9C0-BB42-BCEE-AB40D9A76392}"/>
              </a:ext>
            </a:extLst>
          </p:cNvPr>
          <p:cNvSpPr>
            <a:spLocks noGrp="1"/>
          </p:cNvSpPr>
          <p:nvPr>
            <p:ph type="sldNum" sz="quarter" idx="12"/>
            <p:custDataLst>
              <p:tags r:id="rId2"/>
            </p:custDataLst>
          </p:nvPr>
        </p:nvSpPr>
        <p:spPr/>
        <p:txBody>
          <a:bodyPr/>
          <a:lstStyle/>
          <a:p>
            <a:pPr algn="r" rtl="0"/>
            <a:fld id="{C145B74D-6A0D-CF46-9BFB-933D6D9953E9}" type="slidenum">
              <a:rPr/>
              <a:pPr/>
              <a:t>10</a:t>
            </a:fld>
            <a:endParaRPr lang="en-ca" dirty="0"/>
          </a:p>
        </p:txBody>
      </p:sp>
      <p:sp>
        <p:nvSpPr>
          <p:cNvPr id="25" name="Titre 1">
            <a:extLst>
              <a:ext uri="{FF2B5EF4-FFF2-40B4-BE49-F238E27FC236}">
                <a16:creationId xmlns:a16="http://schemas.microsoft.com/office/drawing/2014/main" id="{C6F8B35C-77EC-48BA-AC62-668BE6A4BB97}"/>
              </a:ext>
            </a:extLst>
          </p:cNvPr>
          <p:cNvSpPr>
            <a:spLocks noGrp="1"/>
          </p:cNvSpPr>
          <p:nvPr>
            <p:ph type="title"/>
            <p:custDataLst>
              <p:tags r:id="rId3"/>
            </p:custDataLst>
          </p:nvPr>
        </p:nvSpPr>
        <p:spPr>
          <a:xfrm>
            <a:off x="838200" y="-57215"/>
            <a:ext cx="10515600" cy="1325563"/>
          </a:xfrm>
        </p:spPr>
        <p:txBody>
          <a:bodyPr/>
          <a:lstStyle/>
          <a:p>
            <a:pPr algn="l" rtl="0"/>
            <a:r>
              <a:rPr lang="en-ca" b="0" i="0" u="none" baseline="0"/>
              <a:t>My contract</a:t>
            </a:r>
          </a:p>
        </p:txBody>
      </p:sp>
      <p:pic>
        <p:nvPicPr>
          <p:cNvPr id="27" name="Image 26">
            <a:extLst>
              <a:ext uri="{FF2B5EF4-FFF2-40B4-BE49-F238E27FC236}">
                <a16:creationId xmlns:a16="http://schemas.microsoft.com/office/drawing/2014/main" id="{567E3752-E06E-41F6-A681-A1D4D352BDD9}"/>
              </a:ext>
            </a:extLst>
          </p:cNvPr>
          <p:cNvPicPr>
            <a:picLocks noChangeAspect="1"/>
          </p:cNvPicPr>
          <p:nvPr>
            <p:custDataLst>
              <p:tags r:id="rId4"/>
            </p:custDataLst>
          </p:nvPr>
        </p:nvPicPr>
        <p:blipFill rotWithShape="1">
          <a:blip r:embed="rId19">
            <a:alphaModFix amt="50000"/>
            <a:extLst>
              <a:ext uri="{BEBA8EAE-BF5A-486C-A8C5-ECC9F3942E4B}">
                <a14:imgProps xmlns:a14="http://schemas.microsoft.com/office/drawing/2010/main">
                  <a14:imgLayer r:embed="rId20">
                    <a14:imgEffect>
                      <a14:saturation sat="33000"/>
                    </a14:imgEffect>
                  </a14:imgLayer>
                </a14:imgProps>
              </a:ext>
            </a:extLst>
          </a:blip>
          <a:srcRect t="19550" b="2662"/>
          <a:stretch/>
        </p:blipFill>
        <p:spPr>
          <a:xfrm>
            <a:off x="4857750" y="1292095"/>
            <a:ext cx="6858000" cy="4206875"/>
          </a:xfrm>
          <a:prstGeom prst="rect">
            <a:avLst/>
          </a:prstGeom>
        </p:spPr>
      </p:pic>
      <p:sp>
        <p:nvSpPr>
          <p:cNvPr id="28" name="Espace réservé du numéro de diapositive 3">
            <a:extLst>
              <a:ext uri="{FF2B5EF4-FFF2-40B4-BE49-F238E27FC236}">
                <a16:creationId xmlns:a16="http://schemas.microsoft.com/office/drawing/2014/main" id="{8ABBBCFC-EBF5-4F23-9CFC-BA6907020A57}"/>
              </a:ext>
            </a:extLst>
          </p:cNvPr>
          <p:cNvSpPr txBox="1">
            <a:spLocks/>
          </p:cNvSpPr>
          <p:nvPr>
            <p:custDataLst>
              <p:tags r:id="rId5"/>
            </p:custDataLst>
          </p:nvPr>
        </p:nvSpPr>
        <p:spPr>
          <a:xfrm>
            <a:off x="8610600" y="6356350"/>
            <a:ext cx="2743200" cy="365125"/>
          </a:xfrm>
          <a:prstGeom prst="rect">
            <a:avLst/>
          </a:prstGeom>
        </p:spPr>
        <p:txBody>
          <a:bodyPr/>
          <a:lstStyle>
            <a:defPPr>
              <a:defRPr lang="en-ca"/>
            </a:defPPr>
            <a:lvl1pPr marL="0" algn="r" defTabSz="914400" rtl="0" eaLnBrk="1" latinLnBrk="0" hangingPunct="1">
              <a:defRPr sz="1800" kern="1200">
                <a:solidFill>
                  <a:srgbClr val="2F5CE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0"/>
            <a:fld id="{C145B74D-6A0D-CF46-9BFB-933D6D9953E9}" type="slidenum">
              <a:rPr/>
              <a:pPr/>
              <a:t>10</a:t>
            </a:fld>
            <a:endParaRPr lang="en-ca" dirty="0"/>
          </a:p>
        </p:txBody>
      </p:sp>
      <p:sp>
        <p:nvSpPr>
          <p:cNvPr id="29" name="Espace réservé du contenu 6">
            <a:extLst>
              <a:ext uri="{FF2B5EF4-FFF2-40B4-BE49-F238E27FC236}">
                <a16:creationId xmlns:a16="http://schemas.microsoft.com/office/drawing/2014/main" id="{241EEFFC-F6EE-455F-9D94-EA10A3B6B071}"/>
              </a:ext>
            </a:extLst>
          </p:cNvPr>
          <p:cNvSpPr>
            <a:spLocks noGrp="1"/>
          </p:cNvSpPr>
          <p:nvPr>
            <p:ph idx="1"/>
            <p:custDataLst>
              <p:tags r:id="rId6"/>
            </p:custDataLst>
          </p:nvPr>
        </p:nvSpPr>
        <p:spPr>
          <a:xfrm>
            <a:off x="936446" y="1120789"/>
            <a:ext cx="10474504" cy="5678380"/>
          </a:xfrm>
        </p:spPr>
        <p:txBody>
          <a:bodyPr>
            <a:normAutofit fontScale="25000" lnSpcReduction="20000"/>
          </a:bodyPr>
          <a:lstStyle/>
          <a:p>
            <a:pPr marL="0" indent="0" algn="just" rtl="0">
              <a:lnSpc>
                <a:spcPct val="120000"/>
              </a:lnSpc>
              <a:buNone/>
            </a:pPr>
            <a:r>
              <a:rPr lang="en-ca" sz="6400" b="0" i="0" u="none" baseline="0">
                <a:solidFill>
                  <a:schemeClr val="tx1">
                    <a:lumMod val="75000"/>
                    <a:lumOff val="25000"/>
                  </a:schemeClr>
                </a:solidFill>
              </a:rPr>
              <a:t>I will respect others. Period. That’s non-negotiable.</a:t>
            </a:r>
          </a:p>
          <a:p>
            <a:pPr marL="0" indent="0" algn="just" rtl="0">
              <a:lnSpc>
                <a:spcPct val="120000"/>
              </a:lnSpc>
              <a:buNone/>
            </a:pPr>
            <a:r>
              <a:rPr lang="en-ca" sz="6400" b="0" i="0" u="none" baseline="0">
                <a:solidFill>
                  <a:schemeClr val="tx1">
                    <a:lumMod val="75000"/>
                    <a:lumOff val="25000"/>
                  </a:schemeClr>
                </a:solidFill>
              </a:rPr>
              <a:t>I will keep everything I hear confidential. In other words, what’s said in the workshops stays in the workshops.</a:t>
            </a:r>
          </a:p>
          <a:p>
            <a:pPr marL="0" indent="0" algn="just" rtl="0">
              <a:lnSpc>
                <a:spcPct val="120000"/>
              </a:lnSpc>
              <a:buNone/>
            </a:pPr>
            <a:r>
              <a:rPr lang="en-ca" sz="6400" b="0" i="0" u="none" baseline="0">
                <a:solidFill>
                  <a:schemeClr val="tx1">
                    <a:lumMod val="75000"/>
                    <a:lumOff val="25000"/>
                  </a:schemeClr>
                </a:solidFill>
              </a:rPr>
              <a:t>I will use “I” statements. (“I” is referring to you. Not the others. Talk about your experiences, your feelings.)</a:t>
            </a:r>
          </a:p>
          <a:p>
            <a:pPr marL="0" indent="0" algn="just" rtl="0">
              <a:lnSpc>
                <a:spcPct val="120000"/>
              </a:lnSpc>
              <a:buNone/>
            </a:pPr>
            <a:r>
              <a:rPr lang="en-ca" sz="6400" b="0" i="0" u="none" baseline="0">
                <a:solidFill>
                  <a:schemeClr val="tx1">
                    <a:lumMod val="75000"/>
                    <a:lumOff val="25000"/>
                  </a:schemeClr>
                </a:solidFill>
              </a:rPr>
              <a:t>I will only talk about the things I feel comfortable sharing. (Basically, no one is forcing you to say anything. But, trust us, it feels good to talk.)</a:t>
            </a:r>
          </a:p>
          <a:p>
            <a:pPr marL="0" indent="0" algn="just" rtl="0">
              <a:lnSpc>
                <a:spcPct val="120000"/>
              </a:lnSpc>
              <a:buNone/>
            </a:pPr>
            <a:r>
              <a:rPr lang="en-ca" sz="6400" b="0" i="0" u="none" baseline="0">
                <a:solidFill>
                  <a:schemeClr val="tx1">
                    <a:lumMod val="75000"/>
                    <a:lumOff val="25000"/>
                  </a:schemeClr>
                </a:solidFill>
              </a:rPr>
              <a:t>I will listen to others, without judging. That’s expert-level respect.</a:t>
            </a:r>
          </a:p>
          <a:p>
            <a:pPr marL="0" indent="0" algn="just" rtl="0">
              <a:lnSpc>
                <a:spcPct val="120000"/>
              </a:lnSpc>
              <a:buNone/>
            </a:pPr>
            <a:r>
              <a:rPr lang="en-ca" sz="6400" b="0" i="0" u="none" baseline="0">
                <a:solidFill>
                  <a:schemeClr val="tx1">
                    <a:lumMod val="75000"/>
                    <a:lumOff val="25000"/>
                  </a:schemeClr>
                </a:solidFill>
              </a:rPr>
              <a:t>I will wait my turn before speaking. Once again, that’s just a given.</a:t>
            </a:r>
          </a:p>
          <a:p>
            <a:pPr marL="0" indent="0" algn="just" rtl="0">
              <a:lnSpc>
                <a:spcPct val="120000"/>
              </a:lnSpc>
              <a:buNone/>
            </a:pPr>
            <a:r>
              <a:rPr lang="en-ca" sz="6400" b="0" i="0" u="none" baseline="0">
                <a:solidFill>
                  <a:schemeClr val="tx1">
                    <a:lumMod val="75000"/>
                    <a:lumOff val="25000"/>
                  </a:schemeClr>
                </a:solidFill>
              </a:rPr>
              <a:t>I will help others express and share their opinions.</a:t>
            </a:r>
          </a:p>
          <a:p>
            <a:pPr marL="0" indent="0" algn="just" rtl="0">
              <a:lnSpc>
                <a:spcPct val="120000"/>
              </a:lnSpc>
              <a:buNone/>
            </a:pPr>
            <a:r>
              <a:rPr lang="en-ca" sz="6400" b="0" i="0" u="none" baseline="0">
                <a:solidFill>
                  <a:schemeClr val="tx1">
                    <a:lumMod val="75000"/>
                    <a:lumOff val="25000"/>
                  </a:schemeClr>
                </a:solidFill>
              </a:rPr>
              <a:t>I will participate in the workshops. Otherwise, what’s the point? No, but really?</a:t>
            </a:r>
          </a:p>
          <a:p>
            <a:pPr marL="0" indent="0" algn="just" rtl="0">
              <a:lnSpc>
                <a:spcPct val="120000"/>
              </a:lnSpc>
              <a:buNone/>
            </a:pPr>
            <a:r>
              <a:rPr lang="en-ca" sz="6400" b="0" i="0" u="none" baseline="0">
                <a:solidFill>
                  <a:schemeClr val="tx1">
                    <a:lumMod val="75000"/>
                    <a:lumOff val="25000"/>
                  </a:schemeClr>
                </a:solidFill>
              </a:rPr>
              <a:t>Between meetings, I will practise the tips I’ve learned. I will continue to think about the topics discussed and try to do my weekly challenge.</a:t>
            </a:r>
          </a:p>
          <a:p>
            <a:pPr marL="0" indent="0" algn="just" rtl="0">
              <a:lnSpc>
                <a:spcPct val="120000"/>
              </a:lnSpc>
              <a:buNone/>
            </a:pPr>
            <a:r>
              <a:rPr lang="en-ca" sz="6400" b="0" i="0" u="none" baseline="0">
                <a:solidFill>
                  <a:schemeClr val="tx1">
                    <a:lumMod val="75000"/>
                    <a:lumOff val="25000"/>
                  </a:schemeClr>
                </a:solidFill>
              </a:rPr>
              <a:t>I will remember that I am surrounded by friends, family, counsellors, and teachers I can confide in and ask for help. </a:t>
            </a:r>
            <a:endParaRPr lang="en-ca" sz="6400" dirty="0"/>
          </a:p>
          <a:p>
            <a:pPr marL="0" indent="0" algn="r" rtl="0">
              <a:lnSpc>
                <a:spcPct val="120000"/>
              </a:lnSpc>
              <a:spcBef>
                <a:spcPts val="0"/>
              </a:spcBef>
              <a:buNone/>
            </a:pPr>
            <a:r>
              <a:rPr lang="en-ca" sz="3200" b="1" i="0" u="none" baseline="0">
                <a:solidFill>
                  <a:schemeClr val="bg1"/>
                </a:solidFill>
              </a:rPr>
              <a:t>I</a:t>
            </a:r>
            <a:br>
              <a:rPr lang="en-ca" sz="6400" b="1"/>
            </a:br>
            <a:r>
              <a:rPr lang="en-ca" sz="6400" b="1"/>
              <a:t>I </a:t>
            </a:r>
            <a:r>
              <a:rPr lang="en-ca" sz="6400" b="1" i="0" u="none" baseline="0"/>
              <a:t>commit to following—to the best of my ability—these 10 basic rules.</a:t>
            </a:r>
            <a:endParaRPr lang="en-ca" sz="6400" b="1" dirty="0"/>
          </a:p>
        </p:txBody>
      </p:sp>
      <p:sp>
        <p:nvSpPr>
          <p:cNvPr id="30" name="Ellipse 29">
            <a:extLst>
              <a:ext uri="{FF2B5EF4-FFF2-40B4-BE49-F238E27FC236}">
                <a16:creationId xmlns:a16="http://schemas.microsoft.com/office/drawing/2014/main" id="{C8C5C0FE-3768-4A24-BABC-39392CAED0A3}"/>
              </a:ext>
            </a:extLst>
          </p:cNvPr>
          <p:cNvSpPr/>
          <p:nvPr>
            <p:custDataLst>
              <p:tags r:id="rId7"/>
            </p:custDataLst>
          </p:nvPr>
        </p:nvSpPr>
        <p:spPr>
          <a:xfrm>
            <a:off x="495300" y="1186777"/>
            <a:ext cx="285750" cy="284400"/>
          </a:xfrm>
          <a:prstGeom prst="ellipse">
            <a:avLst/>
          </a:prstGeom>
          <a:solidFill>
            <a:srgbClr val="2F5CEE"/>
          </a:solidFill>
          <a:ln>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ca" sz="1100" b="0" i="0" u="none" baseline="0"/>
              <a:t>1</a:t>
            </a:r>
          </a:p>
        </p:txBody>
      </p:sp>
      <p:sp>
        <p:nvSpPr>
          <p:cNvPr id="31" name="Ellipse 30">
            <a:extLst>
              <a:ext uri="{FF2B5EF4-FFF2-40B4-BE49-F238E27FC236}">
                <a16:creationId xmlns:a16="http://schemas.microsoft.com/office/drawing/2014/main" id="{59905400-8EC2-4CA0-B66E-D8668F3D367F}"/>
              </a:ext>
            </a:extLst>
          </p:cNvPr>
          <p:cNvSpPr/>
          <p:nvPr>
            <p:custDataLst>
              <p:tags r:id="rId8"/>
            </p:custDataLst>
          </p:nvPr>
        </p:nvSpPr>
        <p:spPr>
          <a:xfrm>
            <a:off x="495300" y="1530450"/>
            <a:ext cx="285750" cy="284400"/>
          </a:xfrm>
          <a:prstGeom prst="ellipse">
            <a:avLst/>
          </a:prstGeom>
          <a:solidFill>
            <a:srgbClr val="2F5CEE"/>
          </a:solidFill>
          <a:ln>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ca" sz="1100" b="0" i="0" u="none" baseline="0"/>
              <a:t>2</a:t>
            </a:r>
          </a:p>
        </p:txBody>
      </p:sp>
      <p:sp>
        <p:nvSpPr>
          <p:cNvPr id="32" name="Ellipse 31">
            <a:extLst>
              <a:ext uri="{FF2B5EF4-FFF2-40B4-BE49-F238E27FC236}">
                <a16:creationId xmlns:a16="http://schemas.microsoft.com/office/drawing/2014/main" id="{BEDF4B1A-A68B-4215-B848-A2920DDA72CF}"/>
              </a:ext>
            </a:extLst>
          </p:cNvPr>
          <p:cNvSpPr/>
          <p:nvPr>
            <p:custDataLst>
              <p:tags r:id="rId9"/>
            </p:custDataLst>
          </p:nvPr>
        </p:nvSpPr>
        <p:spPr>
          <a:xfrm>
            <a:off x="495300" y="1951832"/>
            <a:ext cx="285750" cy="284400"/>
          </a:xfrm>
          <a:prstGeom prst="ellipse">
            <a:avLst/>
          </a:prstGeom>
          <a:solidFill>
            <a:srgbClr val="2F5CEE"/>
          </a:solidFill>
          <a:ln>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ca" sz="1100" b="0" i="0" u="none" baseline="0"/>
              <a:t>3</a:t>
            </a:r>
          </a:p>
        </p:txBody>
      </p:sp>
      <p:sp>
        <p:nvSpPr>
          <p:cNvPr id="33" name="Ellipse 32">
            <a:extLst>
              <a:ext uri="{FF2B5EF4-FFF2-40B4-BE49-F238E27FC236}">
                <a16:creationId xmlns:a16="http://schemas.microsoft.com/office/drawing/2014/main" id="{1D526BCB-83F6-44F2-BA4D-4244AE573192}"/>
              </a:ext>
            </a:extLst>
          </p:cNvPr>
          <p:cNvSpPr/>
          <p:nvPr>
            <p:custDataLst>
              <p:tags r:id="rId10"/>
            </p:custDataLst>
          </p:nvPr>
        </p:nvSpPr>
        <p:spPr>
          <a:xfrm>
            <a:off x="495300" y="2343208"/>
            <a:ext cx="285750" cy="284400"/>
          </a:xfrm>
          <a:prstGeom prst="ellipse">
            <a:avLst/>
          </a:prstGeom>
          <a:solidFill>
            <a:srgbClr val="2F5CEE"/>
          </a:solidFill>
          <a:ln>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ca" sz="1100" b="0" i="0" u="none" baseline="0"/>
              <a:t>4</a:t>
            </a:r>
          </a:p>
        </p:txBody>
      </p:sp>
      <p:sp>
        <p:nvSpPr>
          <p:cNvPr id="34" name="Ellipse 33">
            <a:extLst>
              <a:ext uri="{FF2B5EF4-FFF2-40B4-BE49-F238E27FC236}">
                <a16:creationId xmlns:a16="http://schemas.microsoft.com/office/drawing/2014/main" id="{C2DFD114-FA15-47B7-80F1-7A5FCCE92F10}"/>
              </a:ext>
            </a:extLst>
          </p:cNvPr>
          <p:cNvSpPr/>
          <p:nvPr>
            <p:custDataLst>
              <p:tags r:id="rId11"/>
            </p:custDataLst>
          </p:nvPr>
        </p:nvSpPr>
        <p:spPr>
          <a:xfrm>
            <a:off x="495300" y="2901956"/>
            <a:ext cx="285750" cy="284400"/>
          </a:xfrm>
          <a:prstGeom prst="ellipse">
            <a:avLst/>
          </a:prstGeom>
          <a:solidFill>
            <a:srgbClr val="2F5CEE"/>
          </a:solidFill>
          <a:ln>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ca" sz="1100" b="0" i="0" u="none" baseline="0"/>
              <a:t>5</a:t>
            </a:r>
          </a:p>
        </p:txBody>
      </p:sp>
      <p:sp>
        <p:nvSpPr>
          <p:cNvPr id="35" name="Ellipse 34">
            <a:extLst>
              <a:ext uri="{FF2B5EF4-FFF2-40B4-BE49-F238E27FC236}">
                <a16:creationId xmlns:a16="http://schemas.microsoft.com/office/drawing/2014/main" id="{45C4BD60-0F35-41E2-AFD4-BBF2AC11D208}"/>
              </a:ext>
            </a:extLst>
          </p:cNvPr>
          <p:cNvSpPr/>
          <p:nvPr>
            <p:custDataLst>
              <p:tags r:id="rId12"/>
            </p:custDataLst>
          </p:nvPr>
        </p:nvSpPr>
        <p:spPr>
          <a:xfrm>
            <a:off x="486104" y="3266961"/>
            <a:ext cx="285750" cy="284400"/>
          </a:xfrm>
          <a:prstGeom prst="ellipse">
            <a:avLst/>
          </a:prstGeom>
          <a:solidFill>
            <a:srgbClr val="2F5CEE"/>
          </a:solidFill>
          <a:ln>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ca" sz="1100" b="0" i="0" u="none" baseline="0"/>
              <a:t>6</a:t>
            </a:r>
          </a:p>
        </p:txBody>
      </p:sp>
      <p:sp>
        <p:nvSpPr>
          <p:cNvPr id="36" name="Ellipse 35">
            <a:extLst>
              <a:ext uri="{FF2B5EF4-FFF2-40B4-BE49-F238E27FC236}">
                <a16:creationId xmlns:a16="http://schemas.microsoft.com/office/drawing/2014/main" id="{534B5216-E97D-4EFC-AA76-45FD086F2560}"/>
              </a:ext>
            </a:extLst>
          </p:cNvPr>
          <p:cNvSpPr/>
          <p:nvPr>
            <p:custDataLst>
              <p:tags r:id="rId13"/>
            </p:custDataLst>
          </p:nvPr>
        </p:nvSpPr>
        <p:spPr>
          <a:xfrm>
            <a:off x="495300" y="3640843"/>
            <a:ext cx="285750" cy="284400"/>
          </a:xfrm>
          <a:prstGeom prst="ellipse">
            <a:avLst/>
          </a:prstGeom>
          <a:solidFill>
            <a:srgbClr val="2F5CEE"/>
          </a:solidFill>
          <a:ln>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ca" sz="1100" b="0" i="0" u="none" baseline="0"/>
              <a:t>7</a:t>
            </a:r>
          </a:p>
        </p:txBody>
      </p:sp>
      <p:sp>
        <p:nvSpPr>
          <p:cNvPr id="37" name="Ellipse 36">
            <a:extLst>
              <a:ext uri="{FF2B5EF4-FFF2-40B4-BE49-F238E27FC236}">
                <a16:creationId xmlns:a16="http://schemas.microsoft.com/office/drawing/2014/main" id="{6D2557AE-EF01-43A8-8225-CD59B3CE5267}"/>
              </a:ext>
            </a:extLst>
          </p:cNvPr>
          <p:cNvSpPr/>
          <p:nvPr>
            <p:custDataLst>
              <p:tags r:id="rId14"/>
            </p:custDataLst>
          </p:nvPr>
        </p:nvSpPr>
        <p:spPr>
          <a:xfrm>
            <a:off x="497156" y="4000740"/>
            <a:ext cx="285750" cy="284400"/>
          </a:xfrm>
          <a:prstGeom prst="ellipse">
            <a:avLst/>
          </a:prstGeom>
          <a:solidFill>
            <a:srgbClr val="2F5CEE"/>
          </a:solidFill>
          <a:ln>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ca" sz="1100" b="0" i="0" u="none" baseline="0"/>
              <a:t>8</a:t>
            </a:r>
          </a:p>
        </p:txBody>
      </p:sp>
      <p:sp>
        <p:nvSpPr>
          <p:cNvPr id="38" name="Ellipse 37">
            <a:extLst>
              <a:ext uri="{FF2B5EF4-FFF2-40B4-BE49-F238E27FC236}">
                <a16:creationId xmlns:a16="http://schemas.microsoft.com/office/drawing/2014/main" id="{6A93C19A-1EDD-42C0-8AB6-9197E22F9B37}"/>
              </a:ext>
            </a:extLst>
          </p:cNvPr>
          <p:cNvSpPr/>
          <p:nvPr>
            <p:custDataLst>
              <p:tags r:id="rId15"/>
            </p:custDataLst>
          </p:nvPr>
        </p:nvSpPr>
        <p:spPr>
          <a:xfrm>
            <a:off x="486104" y="4428925"/>
            <a:ext cx="285750" cy="284400"/>
          </a:xfrm>
          <a:prstGeom prst="ellipse">
            <a:avLst/>
          </a:prstGeom>
          <a:solidFill>
            <a:srgbClr val="2F5CEE"/>
          </a:solidFill>
          <a:ln>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ca" sz="1100" b="0" i="0" u="none" baseline="0"/>
              <a:t>9</a:t>
            </a:r>
          </a:p>
        </p:txBody>
      </p:sp>
      <p:sp>
        <p:nvSpPr>
          <p:cNvPr id="19" name="Ellipse 37">
            <a:extLst>
              <a:ext uri="{FF2B5EF4-FFF2-40B4-BE49-F238E27FC236}">
                <a16:creationId xmlns:a16="http://schemas.microsoft.com/office/drawing/2014/main" id="{985B881A-3433-4191-BFC8-1189481DDE9A}"/>
              </a:ext>
            </a:extLst>
          </p:cNvPr>
          <p:cNvSpPr/>
          <p:nvPr>
            <p:custDataLst>
              <p:tags r:id="rId16"/>
            </p:custDataLst>
          </p:nvPr>
        </p:nvSpPr>
        <p:spPr>
          <a:xfrm>
            <a:off x="497156" y="4997357"/>
            <a:ext cx="285750" cy="284400"/>
          </a:xfrm>
          <a:prstGeom prst="ellipse">
            <a:avLst/>
          </a:prstGeom>
          <a:solidFill>
            <a:srgbClr val="2F5CEE"/>
          </a:solidFill>
          <a:ln>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ca" sz="900" b="0" i="0" u="none" baseline="0"/>
          </a:p>
        </p:txBody>
      </p:sp>
      <p:sp>
        <p:nvSpPr>
          <p:cNvPr id="2" name="TextBox 1">
            <a:extLst>
              <a:ext uri="{FF2B5EF4-FFF2-40B4-BE49-F238E27FC236}">
                <a16:creationId xmlns:a16="http://schemas.microsoft.com/office/drawing/2014/main" id="{A91B7C01-3D11-4563-B509-108EAE635AC7}"/>
              </a:ext>
            </a:extLst>
          </p:cNvPr>
          <p:cNvSpPr txBox="1"/>
          <p:nvPr/>
        </p:nvSpPr>
        <p:spPr>
          <a:xfrm>
            <a:off x="497156" y="4997357"/>
            <a:ext cx="341044" cy="261610"/>
          </a:xfrm>
          <a:prstGeom prst="rect">
            <a:avLst/>
          </a:prstGeom>
          <a:noFill/>
        </p:spPr>
        <p:txBody>
          <a:bodyPr wrap="square" rtlCol="0">
            <a:spAutoFit/>
          </a:bodyPr>
          <a:lstStyle/>
          <a:p>
            <a:r>
              <a:rPr lang="en-US" sz="1100">
                <a:solidFill>
                  <a:schemeClr val="bg1"/>
                </a:solidFill>
              </a:rPr>
              <a:t>10</a:t>
            </a:r>
            <a:endParaRPr lang="en-CA" sz="1100">
              <a:solidFill>
                <a:schemeClr val="bg1"/>
              </a:solidFill>
            </a:endParaRPr>
          </a:p>
        </p:txBody>
      </p:sp>
    </p:spTree>
    <p:extLst>
      <p:ext uri="{BB962C8B-B14F-4D97-AF65-F5344CB8AC3E}">
        <p14:creationId xmlns:p14="http://schemas.microsoft.com/office/powerpoint/2010/main" val="2521200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1"/>
            </p:custDataLst>
          </p:nvPr>
        </p:nvSpPr>
        <p:spPr/>
        <p:txBody>
          <a:bodyPr/>
          <a:lstStyle/>
          <a:p>
            <a:pPr algn="r" rtl="0"/>
            <a:fld id="{C145B74D-6A0D-CF46-9BFB-933D6D9953E9}" type="slidenum">
              <a:rPr/>
              <a:pPr/>
              <a:t>11</a:t>
            </a:fld>
            <a:endParaRPr lang="en-ca" dirty="0"/>
          </a:p>
        </p:txBody>
      </p:sp>
      <p:sp>
        <p:nvSpPr>
          <p:cNvPr id="10" name="Title 1">
            <a:extLst>
              <a:ext uri="{FF2B5EF4-FFF2-40B4-BE49-F238E27FC236}">
                <a16:creationId xmlns:a16="http://schemas.microsoft.com/office/drawing/2014/main" id="{CA5A4C54-CFF1-4431-B5C2-52D8531A1F81}"/>
              </a:ext>
            </a:extLst>
          </p:cNvPr>
          <p:cNvSpPr>
            <a:spLocks noGrp="1"/>
          </p:cNvSpPr>
          <p:nvPr>
            <p:ph type="title"/>
            <p:custDataLst>
              <p:tags r:id="rId2"/>
            </p:custDataLst>
          </p:nvPr>
        </p:nvSpPr>
        <p:spPr>
          <a:xfrm>
            <a:off x="990600" y="517525"/>
            <a:ext cx="10515600" cy="1325563"/>
          </a:xfrm>
        </p:spPr>
        <p:txBody>
          <a:bodyPr>
            <a:normAutofit/>
          </a:bodyPr>
          <a:lstStyle/>
          <a:p>
            <a:pPr algn="l" rtl="0"/>
            <a:r>
              <a:rPr lang="en-ca" sz="4000" b="0" i="0" u="none" baseline="0"/>
              <a:t>Data collection</a:t>
            </a:r>
          </a:p>
        </p:txBody>
      </p:sp>
      <p:pic>
        <p:nvPicPr>
          <p:cNvPr id="11" name="Image 10">
            <a:extLst>
              <a:ext uri="{FF2B5EF4-FFF2-40B4-BE49-F238E27FC236}">
                <a16:creationId xmlns:a16="http://schemas.microsoft.com/office/drawing/2014/main" id="{341C95B0-3CF8-4845-9D84-4D6129A99657}"/>
              </a:ext>
            </a:extLst>
          </p:cNvPr>
          <p:cNvPicPr>
            <a:picLocks noChangeAspect="1"/>
          </p:cNvPicPr>
          <p:nvPr>
            <p:custDataLst>
              <p:tags r:id="rId3"/>
            </p:custDataLst>
          </p:nvPr>
        </p:nvPicPr>
        <p:blipFill>
          <a:blip r:embed="rId8">
            <a:duotone>
              <a:schemeClr val="bg2">
                <a:shade val="45000"/>
                <a:satMod val="135000"/>
              </a:schemeClr>
              <a:prstClr val="white"/>
            </a:duotone>
            <a:extLst>
              <a:ext uri="{BEBA8EAE-BF5A-486C-A8C5-ECC9F3942E4B}">
                <a14:imgProps xmlns:a14="http://schemas.microsoft.com/office/drawing/2010/main">
                  <a14:imgLayer r:embed="rId9">
                    <a14:imgEffect>
                      <a14:saturation sat="33000"/>
                    </a14:imgEffect>
                  </a14:imgLayer>
                </a14:imgProps>
              </a:ext>
            </a:extLst>
          </a:blip>
          <a:stretch>
            <a:fillRect/>
          </a:stretch>
        </p:blipFill>
        <p:spPr>
          <a:xfrm rot="1781857">
            <a:off x="7866888" y="4887655"/>
            <a:ext cx="2167293" cy="1525132"/>
          </a:xfrm>
          <a:prstGeom prst="rect">
            <a:avLst/>
          </a:prstGeom>
        </p:spPr>
      </p:pic>
      <p:sp>
        <p:nvSpPr>
          <p:cNvPr id="12" name="Content Placeholder 2">
            <a:extLst>
              <a:ext uri="{FF2B5EF4-FFF2-40B4-BE49-F238E27FC236}">
                <a16:creationId xmlns:a16="http://schemas.microsoft.com/office/drawing/2014/main" id="{835D23B0-1DFE-4549-A77A-FC382806B73C}"/>
              </a:ext>
            </a:extLst>
          </p:cNvPr>
          <p:cNvSpPr>
            <a:spLocks noGrp="1"/>
          </p:cNvSpPr>
          <p:nvPr>
            <p:ph idx="1"/>
            <p:custDataLst>
              <p:tags r:id="rId4"/>
            </p:custDataLst>
          </p:nvPr>
        </p:nvSpPr>
        <p:spPr>
          <a:xfrm>
            <a:off x="990600" y="1691372"/>
            <a:ext cx="9880600" cy="4114225"/>
          </a:xfrm>
        </p:spPr>
        <p:txBody>
          <a:bodyPr>
            <a:normAutofit fontScale="92500" lnSpcReduction="20000"/>
          </a:bodyPr>
          <a:lstStyle/>
          <a:p>
            <a:pPr marL="444500" indent="-444500" algn="just" rtl="0">
              <a:lnSpc>
                <a:spcPct val="120000"/>
              </a:lnSpc>
              <a:buFont typeface="Wingdings" pitchFamily="2" charset="2"/>
              <a:buChar char="ü"/>
            </a:pPr>
            <a:r>
              <a:rPr lang="en-ca" sz="2600" b="0" i="0" u="none" baseline="0">
                <a:solidFill>
                  <a:schemeClr val="tx1">
                    <a:lumMod val="65000"/>
                    <a:lumOff val="35000"/>
                  </a:schemeClr>
                </a:solidFill>
              </a:rPr>
              <a:t>As with everything, practice makes perfect, and it’s important to check in with how you’re doing and adjust, if needed. </a:t>
            </a:r>
          </a:p>
          <a:p>
            <a:pPr marL="444500" indent="-444500" algn="just" rtl="0">
              <a:lnSpc>
                <a:spcPct val="120000"/>
              </a:lnSpc>
              <a:buFont typeface="Wingdings" pitchFamily="2" charset="2"/>
              <a:buChar char="ü"/>
            </a:pPr>
            <a:r>
              <a:rPr lang="en-ca" sz="2600" b="0" i="0" u="none" baseline="0">
                <a:solidFill>
                  <a:schemeClr val="tx1">
                    <a:lumMod val="65000"/>
                    <a:lumOff val="35000"/>
                  </a:schemeClr>
                </a:solidFill>
              </a:rPr>
              <a:t>The HORS-PISTE program team needs you to help it adjust.</a:t>
            </a:r>
          </a:p>
          <a:p>
            <a:pPr marL="444500" indent="-444500" algn="just" rtl="0">
              <a:lnSpc>
                <a:spcPct val="120000"/>
              </a:lnSpc>
              <a:buFont typeface="Wingdings" pitchFamily="2" charset="2"/>
              <a:buChar char="ü"/>
            </a:pPr>
            <a:endParaRPr lang="en-ca" sz="2100" dirty="0">
              <a:solidFill>
                <a:schemeClr val="tx1">
                  <a:lumMod val="65000"/>
                  <a:lumOff val="35000"/>
                </a:schemeClr>
              </a:solidFill>
            </a:endParaRPr>
          </a:p>
          <a:p>
            <a:pPr marL="0" indent="0" algn="just" rtl="0">
              <a:buNone/>
            </a:pPr>
            <a:r>
              <a:rPr lang="en-ca" sz="3500" b="1" i="0" u="none" baseline="0"/>
              <a:t>How? It’s easy! </a:t>
            </a:r>
          </a:p>
          <a:p>
            <a:pPr marL="444500" indent="-444500" algn="just" rtl="0">
              <a:lnSpc>
                <a:spcPct val="120000"/>
              </a:lnSpc>
              <a:buFont typeface="Wingdings" pitchFamily="2" charset="2"/>
              <a:buChar char="ü"/>
            </a:pPr>
            <a:r>
              <a:rPr lang="en-ca" sz="2600" b="0" i="0" u="none" baseline="0">
                <a:solidFill>
                  <a:schemeClr val="tx1">
                    <a:lumMod val="75000"/>
                    <a:lumOff val="25000"/>
                  </a:schemeClr>
                </a:solidFill>
              </a:rPr>
              <a:t>By filling out a questionnaire about your personality, your family, and your school and social life, once before the HORS-PISTE workshops start and again after they’re over. </a:t>
            </a:r>
          </a:p>
          <a:p>
            <a:pPr marL="444500" indent="-444500" algn="just" rtl="0">
              <a:lnSpc>
                <a:spcPct val="120000"/>
              </a:lnSpc>
              <a:buFont typeface="Wingdings" pitchFamily="2" charset="2"/>
              <a:buChar char="ü"/>
            </a:pPr>
            <a:r>
              <a:rPr lang="en-ca" sz="2600" b="0" i="0" u="none" baseline="0">
                <a:solidFill>
                  <a:schemeClr val="tx1">
                    <a:lumMod val="75000"/>
                    <a:lumOff val="25000"/>
                  </a:schemeClr>
                </a:solidFill>
              </a:rPr>
              <a:t>Your answers will remain CONFIDENTIAL. </a:t>
            </a:r>
          </a:p>
        </p:txBody>
      </p:sp>
      <p:sp>
        <p:nvSpPr>
          <p:cNvPr id="13" name="Slide Number Placeholder 4">
            <a:extLst>
              <a:ext uri="{FF2B5EF4-FFF2-40B4-BE49-F238E27FC236}">
                <a16:creationId xmlns:a16="http://schemas.microsoft.com/office/drawing/2014/main" id="{37BD7CB4-FF2A-4D55-874E-1C4C8A24842C}"/>
              </a:ext>
            </a:extLst>
          </p:cNvPr>
          <p:cNvSpPr txBox="1">
            <a:spLocks/>
          </p:cNvSpPr>
          <p:nvPr>
            <p:custDataLst>
              <p:tags r:id="rId5"/>
            </p:custDataLst>
          </p:nvPr>
        </p:nvSpPr>
        <p:spPr>
          <a:xfrm>
            <a:off x="8763000" y="6508750"/>
            <a:ext cx="2743200" cy="365125"/>
          </a:xfrm>
          <a:prstGeom prst="rect">
            <a:avLst/>
          </a:prstGeom>
        </p:spPr>
        <p:txBody>
          <a:bodyPr/>
          <a:lstStyle>
            <a:defPPr>
              <a:defRPr lang="en-ca"/>
            </a:defPPr>
            <a:lvl1pPr marL="0" algn="r" defTabSz="914400" rtl="0" eaLnBrk="1" latinLnBrk="0" hangingPunct="1">
              <a:defRPr sz="1800" kern="1200">
                <a:solidFill>
                  <a:srgbClr val="2F5CE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0"/>
            <a:fld id="{C145B74D-6A0D-CF46-9BFB-933D6D9953E9}" type="slidenum">
              <a:rPr/>
              <a:pPr/>
              <a:t>11</a:t>
            </a:fld>
            <a:endParaRPr lang="en-ca" dirty="0"/>
          </a:p>
        </p:txBody>
      </p:sp>
    </p:spTree>
    <p:extLst>
      <p:ext uri="{BB962C8B-B14F-4D97-AF65-F5344CB8AC3E}">
        <p14:creationId xmlns:p14="http://schemas.microsoft.com/office/powerpoint/2010/main" val="2544873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6">
            <a:extLst>
              <a:ext uri="{FF2B5EF4-FFF2-40B4-BE49-F238E27FC236}">
                <a16:creationId xmlns:a16="http://schemas.microsoft.com/office/drawing/2014/main" id="{DCCBB63C-F01E-9D43-A736-64DC8DA2307A}"/>
              </a:ext>
            </a:extLst>
          </p:cNvPr>
          <p:cNvSpPr>
            <a:spLocks noGrp="1"/>
          </p:cNvSpPr>
          <p:nvPr>
            <p:ph type="ctrTitle"/>
            <p:custDataLst>
              <p:tags r:id="rId1"/>
            </p:custDataLst>
          </p:nvPr>
        </p:nvSpPr>
        <p:spPr>
          <a:xfrm>
            <a:off x="1524000" y="3905249"/>
            <a:ext cx="9144000" cy="1370539"/>
          </a:xfrm>
        </p:spPr>
        <p:txBody>
          <a:bodyPr/>
          <a:lstStyle/>
          <a:p>
            <a:pPr rtl="0"/>
            <a:r>
              <a:rPr lang="en-ca" b="0" i="0" u="none" baseline="0">
                <a:solidFill>
                  <a:schemeClr val="tx1">
                    <a:lumMod val="65000"/>
                    <a:lumOff val="35000"/>
                  </a:schemeClr>
                </a:solidFill>
              </a:rPr>
              <a:t>Thank you for your attention!</a:t>
            </a:r>
          </a:p>
        </p:txBody>
      </p:sp>
    </p:spTree>
    <p:extLst>
      <p:ext uri="{BB962C8B-B14F-4D97-AF65-F5344CB8AC3E}">
        <p14:creationId xmlns:p14="http://schemas.microsoft.com/office/powerpoint/2010/main" val="2716323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rme libre 3">
            <a:extLst>
              <a:ext uri="{FF2B5EF4-FFF2-40B4-BE49-F238E27FC236}">
                <a16:creationId xmlns:a16="http://schemas.microsoft.com/office/drawing/2014/main" id="{1F8C14DF-FF51-F946-BE6E-3809C21533BC}"/>
              </a:ext>
            </a:extLst>
          </p:cNvPr>
          <p:cNvSpPr/>
          <p:nvPr>
            <p:custDataLst>
              <p:tags r:id="rId1"/>
            </p:custDataLst>
          </p:nvPr>
        </p:nvSpPr>
        <p:spPr>
          <a:xfrm>
            <a:off x="3810001" y="0"/>
            <a:ext cx="5524500" cy="6857999"/>
          </a:xfrm>
          <a:custGeom>
            <a:avLst/>
            <a:gdLst>
              <a:gd name="connsiteX0" fmla="*/ 1665531 w 2563849"/>
              <a:gd name="connsiteY0" fmla="*/ 0 h 6146276"/>
              <a:gd name="connsiteX1" fmla="*/ 854826 w 2563849"/>
              <a:gd name="connsiteY1" fmla="*/ 801278 h 6146276"/>
              <a:gd name="connsiteX2" fmla="*/ 1363873 w 2563849"/>
              <a:gd name="connsiteY2" fmla="*/ 1564849 h 6146276"/>
              <a:gd name="connsiteX3" fmla="*/ 279791 w 2563849"/>
              <a:gd name="connsiteY3" fmla="*/ 2318994 h 6146276"/>
              <a:gd name="connsiteX4" fmla="*/ 62974 w 2563849"/>
              <a:gd name="connsiteY4" fmla="*/ 3393649 h 6146276"/>
              <a:gd name="connsiteX5" fmla="*/ 1213044 w 2563849"/>
              <a:gd name="connsiteY5" fmla="*/ 3930977 h 6146276"/>
              <a:gd name="connsiteX6" fmla="*/ 2504517 w 2563849"/>
              <a:gd name="connsiteY6" fmla="*/ 4713402 h 6146276"/>
              <a:gd name="connsiteX7" fmla="*/ 2155725 w 2563849"/>
              <a:gd name="connsiteY7" fmla="*/ 5429839 h 6146276"/>
              <a:gd name="connsiteX8" fmla="*/ 477754 w 2563849"/>
              <a:gd name="connsiteY8" fmla="*/ 6146276 h 6146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3849" h="6146276">
                <a:moveTo>
                  <a:pt x="1665531" y="0"/>
                </a:moveTo>
                <a:cubicBezTo>
                  <a:pt x="1285316" y="270235"/>
                  <a:pt x="905102" y="540470"/>
                  <a:pt x="854826" y="801278"/>
                </a:cubicBezTo>
                <a:cubicBezTo>
                  <a:pt x="804550" y="1062086"/>
                  <a:pt x="1459712" y="1311896"/>
                  <a:pt x="1363873" y="1564849"/>
                </a:cubicBezTo>
                <a:cubicBezTo>
                  <a:pt x="1268034" y="1817802"/>
                  <a:pt x="496607" y="2014194"/>
                  <a:pt x="279791" y="2318994"/>
                </a:cubicBezTo>
                <a:cubicBezTo>
                  <a:pt x="62975" y="2623794"/>
                  <a:pt x="-92568" y="3124985"/>
                  <a:pt x="62974" y="3393649"/>
                </a:cubicBezTo>
                <a:cubicBezTo>
                  <a:pt x="218516" y="3662313"/>
                  <a:pt x="806120" y="3711018"/>
                  <a:pt x="1213044" y="3930977"/>
                </a:cubicBezTo>
                <a:cubicBezTo>
                  <a:pt x="1619968" y="4150936"/>
                  <a:pt x="2347404" y="4463592"/>
                  <a:pt x="2504517" y="4713402"/>
                </a:cubicBezTo>
                <a:cubicBezTo>
                  <a:pt x="2661630" y="4963212"/>
                  <a:pt x="2493519" y="5191027"/>
                  <a:pt x="2155725" y="5429839"/>
                </a:cubicBezTo>
                <a:cubicBezTo>
                  <a:pt x="1817931" y="5668651"/>
                  <a:pt x="1147842" y="5907463"/>
                  <a:pt x="477754" y="6146276"/>
                </a:cubicBezTo>
              </a:path>
            </a:pathLst>
          </a:custGeom>
          <a:noFill/>
          <a:ln w="28575">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ca" dirty="0"/>
          </a:p>
        </p:txBody>
      </p:sp>
      <p:sp>
        <p:nvSpPr>
          <p:cNvPr id="7" name="Title 6">
            <a:extLst>
              <a:ext uri="{FF2B5EF4-FFF2-40B4-BE49-F238E27FC236}">
                <a16:creationId xmlns:a16="http://schemas.microsoft.com/office/drawing/2014/main" id="{BD3D1C51-6AA4-4540-9F76-BC1EC15F06C5}"/>
              </a:ext>
            </a:extLst>
          </p:cNvPr>
          <p:cNvSpPr>
            <a:spLocks noGrp="1"/>
          </p:cNvSpPr>
          <p:nvPr>
            <p:ph type="ctrTitle"/>
            <p:custDataLst>
              <p:tags r:id="rId2"/>
            </p:custDataLst>
          </p:nvPr>
        </p:nvSpPr>
        <p:spPr>
          <a:xfrm>
            <a:off x="1524000" y="3772686"/>
            <a:ext cx="9144000" cy="1370539"/>
          </a:xfrm>
        </p:spPr>
        <p:txBody>
          <a:bodyPr/>
          <a:lstStyle/>
          <a:p>
            <a:pPr rtl="0"/>
            <a:r>
              <a:rPr lang="en-ca" b="0" i="0" u="none" baseline="0">
                <a:solidFill>
                  <a:schemeClr val="tx1">
                    <a:lumMod val="75000"/>
                    <a:lumOff val="25000"/>
                  </a:schemeClr>
                </a:solidFill>
              </a:rPr>
              <a:t>Introduction workshop </a:t>
            </a:r>
            <a:br>
              <a:rPr lang="en-ca">
                <a:solidFill>
                  <a:schemeClr val="tx1">
                    <a:lumMod val="75000"/>
                    <a:lumOff val="25000"/>
                  </a:schemeClr>
                </a:solidFill>
              </a:rPr>
            </a:br>
            <a:r>
              <a:rPr lang="en-ca" b="0" i="0" u="none" baseline="0">
                <a:solidFill>
                  <a:schemeClr val="tx1">
                    <a:lumMod val="75000"/>
                    <a:lumOff val="25000"/>
                  </a:schemeClr>
                </a:solidFill>
              </a:rPr>
              <a:t>for students</a:t>
            </a:r>
          </a:p>
        </p:txBody>
      </p:sp>
      <p:pic>
        <p:nvPicPr>
          <p:cNvPr id="3" name="Image 2" descr="Une image contenant texte&#10;&#10;Description générée automatiquement">
            <a:extLst>
              <a:ext uri="{FF2B5EF4-FFF2-40B4-BE49-F238E27FC236}">
                <a16:creationId xmlns:a16="http://schemas.microsoft.com/office/drawing/2014/main" id="{E9F2EC48-5E6E-B943-BA01-3769B7BC5780}"/>
              </a:ext>
            </a:extLst>
          </p:cNvPr>
          <p:cNvPicPr>
            <a:picLocks noChangeAspect="1"/>
          </p:cNvPicPr>
          <p:nvPr>
            <p:custDataLst>
              <p:tags r:id="rId3"/>
            </p:custDataLst>
          </p:nvPr>
        </p:nvPicPr>
        <p:blipFill>
          <a:blip r:embed="rId6"/>
          <a:stretch>
            <a:fillRect/>
          </a:stretch>
        </p:blipFill>
        <p:spPr>
          <a:xfrm>
            <a:off x="2652531" y="914400"/>
            <a:ext cx="6886937" cy="3022600"/>
          </a:xfrm>
          <a:prstGeom prst="rect">
            <a:avLst/>
          </a:prstGeom>
        </p:spPr>
      </p:pic>
    </p:spTree>
    <p:extLst>
      <p:ext uri="{BB962C8B-B14F-4D97-AF65-F5344CB8AC3E}">
        <p14:creationId xmlns:p14="http://schemas.microsoft.com/office/powerpoint/2010/main" val="1918724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3F4489-0FBE-F641-92FD-638D280486FD}"/>
              </a:ext>
            </a:extLst>
          </p:cNvPr>
          <p:cNvSpPr>
            <a:spLocks noGrp="1"/>
          </p:cNvSpPr>
          <p:nvPr>
            <p:ph type="title"/>
            <p:custDataLst>
              <p:tags r:id="rId1"/>
            </p:custDataLst>
          </p:nvPr>
        </p:nvSpPr>
        <p:spPr/>
        <p:txBody>
          <a:bodyPr>
            <a:normAutofit/>
          </a:bodyPr>
          <a:lstStyle/>
          <a:p>
            <a:pPr algn="l" rtl="0"/>
            <a:r>
              <a:rPr lang="en-ca" sz="3200" b="0" i="0" u="none" baseline="0"/>
              <a:t>By the end of the introduction workshop, you will…</a:t>
            </a:r>
          </a:p>
        </p:txBody>
      </p:sp>
      <p:sp>
        <p:nvSpPr>
          <p:cNvPr id="3" name="Slide Number Placeholder 2">
            <a:extLst>
              <a:ext uri="{FF2B5EF4-FFF2-40B4-BE49-F238E27FC236}">
                <a16:creationId xmlns:a16="http://schemas.microsoft.com/office/drawing/2014/main" id="{8BB8D0C8-F1E8-F74F-911C-44696F95B000}"/>
              </a:ext>
            </a:extLst>
          </p:cNvPr>
          <p:cNvSpPr>
            <a:spLocks noGrp="1"/>
          </p:cNvSpPr>
          <p:nvPr>
            <p:ph type="sldNum" sz="quarter" idx="12"/>
            <p:custDataLst>
              <p:tags r:id="rId2"/>
            </p:custDataLst>
          </p:nvPr>
        </p:nvSpPr>
        <p:spPr/>
        <p:txBody>
          <a:bodyPr/>
          <a:lstStyle/>
          <a:p>
            <a:pPr algn="r" rtl="0"/>
            <a:fld id="{C145B74D-6A0D-CF46-9BFB-933D6D9953E9}" type="slidenum">
              <a:rPr/>
              <a:pPr/>
              <a:t>3</a:t>
            </a:fld>
            <a:endParaRPr lang="en-ca" dirty="0"/>
          </a:p>
        </p:txBody>
      </p:sp>
      <p:grpSp>
        <p:nvGrpSpPr>
          <p:cNvPr id="20" name="Groupe 19">
            <a:extLst>
              <a:ext uri="{FF2B5EF4-FFF2-40B4-BE49-F238E27FC236}">
                <a16:creationId xmlns:a16="http://schemas.microsoft.com/office/drawing/2014/main" id="{A590870B-EE07-4FA5-BAE2-1D90ED2BCE23}"/>
              </a:ext>
            </a:extLst>
          </p:cNvPr>
          <p:cNvGrpSpPr/>
          <p:nvPr>
            <p:custDataLst>
              <p:tags r:id="rId3"/>
            </p:custDataLst>
          </p:nvPr>
        </p:nvGrpSpPr>
        <p:grpSpPr>
          <a:xfrm>
            <a:off x="1000436" y="2278043"/>
            <a:ext cx="7618084" cy="1155734"/>
            <a:chOff x="925363" y="1546829"/>
            <a:chExt cx="7618084" cy="1155734"/>
          </a:xfrm>
        </p:grpSpPr>
        <p:sp>
          <p:nvSpPr>
            <p:cNvPr id="21" name="Rectangle à coins arrondis 11">
              <a:extLst>
                <a:ext uri="{FF2B5EF4-FFF2-40B4-BE49-F238E27FC236}">
                  <a16:creationId xmlns:a16="http://schemas.microsoft.com/office/drawing/2014/main" id="{F57E2AA2-EA4D-440E-A4B8-960C1D1C113B}"/>
                </a:ext>
              </a:extLst>
            </p:cNvPr>
            <p:cNvSpPr/>
            <p:nvPr/>
          </p:nvSpPr>
          <p:spPr>
            <a:xfrm>
              <a:off x="1279039" y="1647643"/>
              <a:ext cx="6887817" cy="954107"/>
            </a:xfrm>
            <a:prstGeom prst="roundRect">
              <a:avLst/>
            </a:prstGeom>
            <a:solidFill>
              <a:schemeClr val="bg1"/>
            </a:solidFill>
            <a:ln w="3175">
              <a:solidFill>
                <a:srgbClr val="86C4A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ca">
                <a:latin typeface="+mj-lt"/>
              </a:endParaRPr>
            </a:p>
          </p:txBody>
        </p:sp>
        <p:sp>
          <p:nvSpPr>
            <p:cNvPr id="22" name="Ellipse 21">
              <a:extLst>
                <a:ext uri="{FF2B5EF4-FFF2-40B4-BE49-F238E27FC236}">
                  <a16:creationId xmlns:a16="http://schemas.microsoft.com/office/drawing/2014/main" id="{46071192-A0D0-470A-92E7-7C51F9422D0D}"/>
                </a:ext>
              </a:extLst>
            </p:cNvPr>
            <p:cNvSpPr/>
            <p:nvPr/>
          </p:nvSpPr>
          <p:spPr>
            <a:xfrm>
              <a:off x="1000436" y="1655027"/>
              <a:ext cx="1005588" cy="939338"/>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ca">
                <a:latin typeface="+mj-lt"/>
              </a:endParaRPr>
            </a:p>
          </p:txBody>
        </p:sp>
        <p:pic>
          <p:nvPicPr>
            <p:cNvPr id="23" name="Image 22">
              <a:extLst>
                <a:ext uri="{FF2B5EF4-FFF2-40B4-BE49-F238E27FC236}">
                  <a16:creationId xmlns:a16="http://schemas.microsoft.com/office/drawing/2014/main" id="{57DB02F4-6E46-405C-A4B1-FAE05616DA87}"/>
                </a:ext>
              </a:extLst>
            </p:cNvPr>
            <p:cNvPicPr>
              <a:picLocks noChangeAspect="1"/>
            </p:cNvPicPr>
            <p:nvPr/>
          </p:nvPicPr>
          <p:blipFill>
            <a:blip r:embed="rId7">
              <a:extLst>
                <a:ext uri="{BEBA8EAE-BF5A-486C-A8C5-ECC9F3942E4B}">
                  <a14:imgProps xmlns:a14="http://schemas.microsoft.com/office/drawing/2010/main">
                    <a14:imgLayer r:embed="rId8">
                      <a14:imgEffect>
                        <a14:saturation sat="200000"/>
                      </a14:imgEffect>
                    </a14:imgLayer>
                  </a14:imgProps>
                </a:ext>
              </a:extLst>
            </a:blip>
            <a:stretch>
              <a:fillRect/>
            </a:stretch>
          </p:blipFill>
          <p:spPr>
            <a:xfrm>
              <a:off x="925363" y="1546829"/>
              <a:ext cx="1155734" cy="1155734"/>
            </a:xfrm>
            <a:prstGeom prst="rect">
              <a:avLst/>
            </a:prstGeom>
          </p:spPr>
        </p:pic>
        <p:sp>
          <p:nvSpPr>
            <p:cNvPr id="24" name="ZoneTexte 23">
              <a:extLst>
                <a:ext uri="{FF2B5EF4-FFF2-40B4-BE49-F238E27FC236}">
                  <a16:creationId xmlns:a16="http://schemas.microsoft.com/office/drawing/2014/main" id="{5909792E-BEB9-4768-A84F-A19132E96177}"/>
                </a:ext>
              </a:extLst>
            </p:cNvPr>
            <p:cNvSpPr txBox="1"/>
            <p:nvPr/>
          </p:nvSpPr>
          <p:spPr>
            <a:xfrm>
              <a:off x="1655630" y="1684250"/>
              <a:ext cx="6887817" cy="954107"/>
            </a:xfrm>
            <a:prstGeom prst="rect">
              <a:avLst/>
            </a:prstGeom>
            <a:noFill/>
          </p:spPr>
          <p:txBody>
            <a:bodyPr wrap="square" rtlCol="0">
              <a:spAutoFit/>
            </a:bodyPr>
            <a:lstStyle/>
            <a:p>
              <a:pPr marL="533400" algn="l" rtl="0">
                <a:tabLst>
                  <a:tab pos="622300" algn="l"/>
                </a:tabLst>
              </a:pPr>
              <a:r>
                <a:rPr lang="en-ca" sz="2800" b="0" i="0" u="none" baseline="0">
                  <a:solidFill>
                    <a:schemeClr val="tx1">
                      <a:lumMod val="85000"/>
                      <a:lumOff val="15000"/>
                    </a:schemeClr>
                  </a:solidFill>
                  <a:latin typeface="+mj-lt"/>
                  <a:ea typeface="+mj-lt"/>
                  <a:cs typeface="+mj-lt"/>
                </a:rPr>
                <a:t>understand the point of the </a:t>
              </a:r>
            </a:p>
            <a:p>
              <a:pPr marL="533400" algn="l" rtl="0">
                <a:tabLst>
                  <a:tab pos="622300" algn="l"/>
                </a:tabLst>
              </a:pPr>
              <a:r>
                <a:rPr lang="en-ca" sz="2800" b="0" i="0" u="none" baseline="0">
                  <a:solidFill>
                    <a:schemeClr val="tx1">
                      <a:lumMod val="85000"/>
                      <a:lumOff val="15000"/>
                    </a:schemeClr>
                  </a:solidFill>
                  <a:latin typeface="+mj-lt"/>
                  <a:ea typeface="+mj-lt"/>
                  <a:cs typeface="+mj-lt"/>
                </a:rPr>
                <a:t>HORS-PISTE program</a:t>
              </a:r>
              <a:endParaRPr lang="en-ca" sz="2800" dirty="0">
                <a:latin typeface="+mj-lt"/>
              </a:endParaRPr>
            </a:p>
          </p:txBody>
        </p:sp>
      </p:grpSp>
      <p:grpSp>
        <p:nvGrpSpPr>
          <p:cNvPr id="25" name="Groupe 24">
            <a:extLst>
              <a:ext uri="{FF2B5EF4-FFF2-40B4-BE49-F238E27FC236}">
                <a16:creationId xmlns:a16="http://schemas.microsoft.com/office/drawing/2014/main" id="{C0419A9B-0B51-4E45-AE34-5B0B80F05C2E}"/>
              </a:ext>
            </a:extLst>
          </p:cNvPr>
          <p:cNvGrpSpPr/>
          <p:nvPr>
            <p:custDataLst>
              <p:tags r:id="rId4"/>
            </p:custDataLst>
          </p:nvPr>
        </p:nvGrpSpPr>
        <p:grpSpPr>
          <a:xfrm>
            <a:off x="2939656" y="3821984"/>
            <a:ext cx="7592684" cy="1155734"/>
            <a:chOff x="925363" y="1546829"/>
            <a:chExt cx="7592684" cy="1155734"/>
          </a:xfrm>
        </p:grpSpPr>
        <p:sp>
          <p:nvSpPr>
            <p:cNvPr id="26" name="Rectangle à coins arrondis 22">
              <a:extLst>
                <a:ext uri="{FF2B5EF4-FFF2-40B4-BE49-F238E27FC236}">
                  <a16:creationId xmlns:a16="http://schemas.microsoft.com/office/drawing/2014/main" id="{8AA5585D-DBC1-48CC-8E10-FF60A9EC9A94}"/>
                </a:ext>
              </a:extLst>
            </p:cNvPr>
            <p:cNvSpPr/>
            <p:nvPr/>
          </p:nvSpPr>
          <p:spPr>
            <a:xfrm>
              <a:off x="1279039" y="1647643"/>
              <a:ext cx="6887817" cy="954107"/>
            </a:xfrm>
            <a:prstGeom prst="roundRect">
              <a:avLst/>
            </a:prstGeom>
            <a:solidFill>
              <a:schemeClr val="bg1"/>
            </a:solidFill>
            <a:ln w="3175">
              <a:solidFill>
                <a:srgbClr val="86C4A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ca">
                <a:latin typeface="+mj-lt"/>
              </a:endParaRPr>
            </a:p>
          </p:txBody>
        </p:sp>
        <p:sp>
          <p:nvSpPr>
            <p:cNvPr id="27" name="Ellipse 26">
              <a:extLst>
                <a:ext uri="{FF2B5EF4-FFF2-40B4-BE49-F238E27FC236}">
                  <a16:creationId xmlns:a16="http://schemas.microsoft.com/office/drawing/2014/main" id="{603E22EE-D8C3-44C5-9158-7065C0F85A11}"/>
                </a:ext>
              </a:extLst>
            </p:cNvPr>
            <p:cNvSpPr/>
            <p:nvPr/>
          </p:nvSpPr>
          <p:spPr>
            <a:xfrm>
              <a:off x="1000436" y="1655027"/>
              <a:ext cx="1005588" cy="939338"/>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ca">
                <a:latin typeface="+mj-lt"/>
              </a:endParaRPr>
            </a:p>
          </p:txBody>
        </p:sp>
        <p:pic>
          <p:nvPicPr>
            <p:cNvPr id="28" name="Image 27">
              <a:extLst>
                <a:ext uri="{FF2B5EF4-FFF2-40B4-BE49-F238E27FC236}">
                  <a16:creationId xmlns:a16="http://schemas.microsoft.com/office/drawing/2014/main" id="{60814494-2A5D-4FA2-A157-67F70F66FD79}"/>
                </a:ext>
              </a:extLst>
            </p:cNvPr>
            <p:cNvPicPr>
              <a:picLocks noChangeAspect="1"/>
            </p:cNvPicPr>
            <p:nvPr/>
          </p:nvPicPr>
          <p:blipFill>
            <a:blip r:embed="rId7">
              <a:extLst>
                <a:ext uri="{BEBA8EAE-BF5A-486C-A8C5-ECC9F3942E4B}">
                  <a14:imgProps xmlns:a14="http://schemas.microsoft.com/office/drawing/2010/main">
                    <a14:imgLayer r:embed="rId9">
                      <a14:imgEffect>
                        <a14:saturation sat="200000"/>
                      </a14:imgEffect>
                    </a14:imgLayer>
                  </a14:imgProps>
                </a:ext>
              </a:extLst>
            </a:blip>
            <a:stretch>
              <a:fillRect/>
            </a:stretch>
          </p:blipFill>
          <p:spPr>
            <a:xfrm>
              <a:off x="925363" y="1546829"/>
              <a:ext cx="1155734" cy="1155734"/>
            </a:xfrm>
            <a:prstGeom prst="rect">
              <a:avLst/>
            </a:prstGeom>
          </p:spPr>
        </p:pic>
        <p:sp>
          <p:nvSpPr>
            <p:cNvPr id="29" name="ZoneTexte 28">
              <a:extLst>
                <a:ext uri="{FF2B5EF4-FFF2-40B4-BE49-F238E27FC236}">
                  <a16:creationId xmlns:a16="http://schemas.microsoft.com/office/drawing/2014/main" id="{B6E019EC-4A67-4B45-B969-E6ED7A08145B}"/>
                </a:ext>
              </a:extLst>
            </p:cNvPr>
            <p:cNvSpPr txBox="1"/>
            <p:nvPr/>
          </p:nvSpPr>
          <p:spPr>
            <a:xfrm>
              <a:off x="1630230" y="1683698"/>
              <a:ext cx="6887817" cy="954107"/>
            </a:xfrm>
            <a:prstGeom prst="rect">
              <a:avLst/>
            </a:prstGeom>
            <a:noFill/>
          </p:spPr>
          <p:txBody>
            <a:bodyPr wrap="square" rtlCol="0">
              <a:spAutoFit/>
            </a:bodyPr>
            <a:lstStyle/>
            <a:p>
              <a:pPr marL="622300" algn="l" rtl="0"/>
              <a:r>
                <a:rPr lang="en-ca" sz="2800" b="0" i="0" u="none" baseline="0">
                  <a:latin typeface="+mj-lt"/>
                  <a:ea typeface="+mj-lt"/>
                  <a:cs typeface="+mj-lt"/>
                </a:rPr>
                <a:t>understand the philosophy </a:t>
              </a:r>
            </a:p>
            <a:p>
              <a:pPr marL="622300" algn="l" rtl="0"/>
              <a:r>
                <a:rPr lang="en-ca" sz="2800" b="0" i="0" u="none" baseline="0">
                  <a:latin typeface="+mj-lt"/>
                  <a:ea typeface="+mj-lt"/>
                  <a:cs typeface="+mj-lt"/>
                </a:rPr>
                <a:t>of the program</a:t>
              </a:r>
            </a:p>
          </p:txBody>
        </p:sp>
      </p:grpSp>
    </p:spTree>
    <p:extLst>
      <p:ext uri="{BB962C8B-B14F-4D97-AF65-F5344CB8AC3E}">
        <p14:creationId xmlns:p14="http://schemas.microsoft.com/office/powerpoint/2010/main" val="1336960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D406CE5C-D81E-D448-88E0-07F635DE3482}"/>
              </a:ext>
            </a:extLst>
          </p:cNvPr>
          <p:cNvPicPr>
            <a:picLocks noChangeAspect="1"/>
          </p:cNvPicPr>
          <p:nvPr>
            <p:custDataLst>
              <p:tags r:id="rId1"/>
            </p:custDataLst>
          </p:nvPr>
        </p:nvPicPr>
        <p:blipFill>
          <a:blip r:embed="rId12">
            <a:alphaModFix amt="70000"/>
          </a:blip>
          <a:stretch>
            <a:fillRect/>
          </a:stretch>
        </p:blipFill>
        <p:spPr>
          <a:xfrm>
            <a:off x="4670997" y="1909755"/>
            <a:ext cx="6355517" cy="2677490"/>
          </a:xfrm>
          <a:prstGeom prst="rect">
            <a:avLst/>
          </a:prstGeom>
          <a:solidFill>
            <a:schemeClr val="bg1"/>
          </a:solidFill>
        </p:spPr>
      </p:pic>
      <p:sp>
        <p:nvSpPr>
          <p:cNvPr id="2" name="Title 1">
            <a:extLst>
              <a:ext uri="{FF2B5EF4-FFF2-40B4-BE49-F238E27FC236}">
                <a16:creationId xmlns:a16="http://schemas.microsoft.com/office/drawing/2014/main" id="{102C6C2D-A51B-444B-A764-AE4DEB17B714}"/>
              </a:ext>
            </a:extLst>
          </p:cNvPr>
          <p:cNvSpPr>
            <a:spLocks noGrp="1"/>
          </p:cNvSpPr>
          <p:nvPr>
            <p:ph type="title"/>
            <p:custDataLst>
              <p:tags r:id="rId2"/>
            </p:custDataLst>
          </p:nvPr>
        </p:nvSpPr>
        <p:spPr>
          <a:xfrm>
            <a:off x="666750" y="406585"/>
            <a:ext cx="10687050" cy="1325563"/>
          </a:xfrm>
        </p:spPr>
        <p:txBody>
          <a:bodyPr>
            <a:normAutofit/>
          </a:bodyPr>
          <a:lstStyle/>
          <a:p>
            <a:pPr algn="l" rtl="0"/>
            <a:r>
              <a:rPr lang="en-ca" sz="3600" b="0" i="0" u="none" spc="50" baseline="0"/>
              <a:t>ADOLESCENCE IS A PERIOD OF: </a:t>
            </a:r>
          </a:p>
        </p:txBody>
      </p:sp>
      <p:sp>
        <p:nvSpPr>
          <p:cNvPr id="3" name="Content Placeholder 2">
            <a:extLst>
              <a:ext uri="{FF2B5EF4-FFF2-40B4-BE49-F238E27FC236}">
                <a16:creationId xmlns:a16="http://schemas.microsoft.com/office/drawing/2014/main" id="{018E4A7E-25F1-E74E-9704-ED77AC898B5D}"/>
              </a:ext>
            </a:extLst>
          </p:cNvPr>
          <p:cNvSpPr>
            <a:spLocks noGrp="1"/>
          </p:cNvSpPr>
          <p:nvPr>
            <p:ph idx="1"/>
            <p:custDataLst>
              <p:tags r:id="rId3"/>
            </p:custDataLst>
          </p:nvPr>
        </p:nvSpPr>
        <p:spPr>
          <a:xfrm>
            <a:off x="678617" y="1600775"/>
            <a:ext cx="10675183" cy="1325563"/>
          </a:xfrm>
        </p:spPr>
        <p:txBody>
          <a:bodyPr>
            <a:normAutofit fontScale="92500" lnSpcReduction="10000"/>
          </a:bodyPr>
          <a:lstStyle/>
          <a:p>
            <a:pPr marL="444500" indent="-444500" algn="l" rtl="0">
              <a:buFont typeface="Wingdings" pitchFamily="2" charset="2"/>
              <a:buChar char="ü"/>
            </a:pPr>
            <a:r>
              <a:rPr lang="en-ca" b="0" i="0" u="none" baseline="0">
                <a:solidFill>
                  <a:schemeClr val="tx1">
                    <a:lumMod val="65000"/>
                    <a:lumOff val="35000"/>
                  </a:schemeClr>
                </a:solidFill>
              </a:rPr>
              <a:t>major physical and psychological changes;</a:t>
            </a:r>
          </a:p>
          <a:p>
            <a:pPr marL="444500" indent="-444500" algn="l" rtl="0">
              <a:buFont typeface="Wingdings" pitchFamily="2" charset="2"/>
              <a:buChar char="ü"/>
            </a:pPr>
            <a:r>
              <a:rPr lang="en-ca" b="0" i="0" u="none" baseline="0">
                <a:solidFill>
                  <a:schemeClr val="tx1">
                    <a:lumMod val="65000"/>
                    <a:lumOff val="35000"/>
                  </a:schemeClr>
                </a:solidFill>
              </a:rPr>
              <a:t>wonderful discoveries;</a:t>
            </a:r>
          </a:p>
          <a:p>
            <a:pPr marL="444500" indent="-444500" algn="l" rtl="0">
              <a:buFont typeface="Wingdings" pitchFamily="2" charset="2"/>
              <a:buChar char="ü"/>
            </a:pPr>
            <a:r>
              <a:rPr lang="en-ca" b="0" i="0" u="none" baseline="0">
                <a:solidFill>
                  <a:schemeClr val="tx1">
                    <a:lumMod val="65000"/>
                    <a:lumOff val="35000"/>
                  </a:schemeClr>
                </a:solidFill>
              </a:rPr>
              <a:t>major personal challenges.</a:t>
            </a:r>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4"/>
            </p:custDataLst>
          </p:nvPr>
        </p:nvSpPr>
        <p:spPr/>
        <p:txBody>
          <a:bodyPr/>
          <a:lstStyle/>
          <a:p>
            <a:pPr algn="r" rtl="0"/>
            <a:fld id="{C145B74D-6A0D-CF46-9BFB-933D6D9953E9}" type="slidenum">
              <a:rPr/>
              <a:pPr/>
              <a:t>4</a:t>
            </a:fld>
            <a:endParaRPr lang="en-ca" dirty="0"/>
          </a:p>
        </p:txBody>
      </p:sp>
      <p:sp>
        <p:nvSpPr>
          <p:cNvPr id="6" name="Title 1">
            <a:extLst>
              <a:ext uri="{FF2B5EF4-FFF2-40B4-BE49-F238E27FC236}">
                <a16:creationId xmlns:a16="http://schemas.microsoft.com/office/drawing/2014/main" id="{448C0A13-1866-E042-AF22-4C9723078F15}"/>
              </a:ext>
            </a:extLst>
          </p:cNvPr>
          <p:cNvSpPr txBox="1">
            <a:spLocks/>
          </p:cNvSpPr>
          <p:nvPr>
            <p:custDataLst>
              <p:tags r:id="rId5"/>
            </p:custDataLst>
          </p:nvPr>
        </p:nvSpPr>
        <p:spPr>
          <a:xfrm>
            <a:off x="4441458" y="2989655"/>
            <a:ext cx="652738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F5CEE"/>
                </a:solidFill>
                <a:latin typeface="+mj-lt"/>
                <a:ea typeface="+mj-ea"/>
                <a:cs typeface="+mj-cs"/>
              </a:defRPr>
            </a:lvl1pPr>
          </a:lstStyle>
          <a:p>
            <a:pPr algn="l" rtl="0">
              <a:tabLst>
                <a:tab pos="1346200" algn="l"/>
              </a:tabLst>
            </a:pPr>
            <a:r>
              <a:rPr lang="en-ca" sz="3200" b="0" i="0" u="none" baseline="0"/>
              <a:t>	It’s a bit like </a:t>
            </a:r>
          </a:p>
          <a:p>
            <a:pPr algn="r" rtl="0"/>
            <a:r>
              <a:rPr lang="en-ca" sz="3200" b="0" i="0" u="none" baseline="0"/>
              <a:t>climbing a mountain… </a:t>
            </a:r>
          </a:p>
        </p:txBody>
      </p:sp>
      <p:sp>
        <p:nvSpPr>
          <p:cNvPr id="7" name="Content Placeholder 2">
            <a:extLst>
              <a:ext uri="{FF2B5EF4-FFF2-40B4-BE49-F238E27FC236}">
                <a16:creationId xmlns:a16="http://schemas.microsoft.com/office/drawing/2014/main" id="{C47095D1-953F-6B48-AF74-4BC4C2A91A13}"/>
              </a:ext>
            </a:extLst>
          </p:cNvPr>
          <p:cNvSpPr txBox="1">
            <a:spLocks/>
          </p:cNvSpPr>
          <p:nvPr>
            <p:custDataLst>
              <p:tags r:id="rId6"/>
            </p:custDataLst>
          </p:nvPr>
        </p:nvSpPr>
        <p:spPr>
          <a:xfrm>
            <a:off x="2221977" y="4078420"/>
            <a:ext cx="9531351" cy="13255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F5CE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F5CE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F5CE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F5CE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F5CE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ca" sz="2500" b="0" i="0" u="none" baseline="0">
                <a:solidFill>
                  <a:schemeClr val="tx1">
                    <a:lumMod val="65000"/>
                    <a:lumOff val="35000"/>
                  </a:schemeClr>
                </a:solidFill>
              </a:rPr>
              <a:t> Why do you think that is? </a:t>
            </a:r>
          </a:p>
          <a:p>
            <a:pPr marL="0" indent="0" algn="l" rtl="0">
              <a:buNone/>
            </a:pPr>
            <a:r>
              <a:rPr lang="en-ca" sz="2500" b="0" i="0" u="none" baseline="0">
                <a:solidFill>
                  <a:schemeClr val="tx1">
                    <a:lumMod val="65000"/>
                    <a:lumOff val="35000"/>
                  </a:schemeClr>
                </a:solidFill>
              </a:rPr>
              <a:t> What are the challenges you will face along the way? </a:t>
            </a:r>
          </a:p>
          <a:p>
            <a:pPr marL="0" indent="0" algn="l" rtl="0">
              <a:buNone/>
            </a:pPr>
            <a:r>
              <a:rPr lang="en-ca" sz="2500" b="0" i="0" u="none" baseline="0">
                <a:solidFill>
                  <a:schemeClr val="tx1">
                    <a:lumMod val="65000"/>
                    <a:lumOff val="35000"/>
                  </a:schemeClr>
                </a:solidFill>
              </a:rPr>
              <a:t> Do you ever feel stressed or worried about the </a:t>
            </a:r>
          </a:p>
          <a:p>
            <a:pPr marL="0" indent="0" algn="l" rtl="0">
              <a:buNone/>
            </a:pPr>
            <a:r>
              <a:rPr lang="en-ca" sz="2500" b="0" i="0" u="none" baseline="0">
                <a:solidFill>
                  <a:schemeClr val="tx1">
                    <a:lumMod val="65000"/>
                    <a:lumOff val="35000"/>
                  </a:schemeClr>
                </a:solidFill>
              </a:rPr>
              <a:t> path that you’re on?</a:t>
            </a:r>
          </a:p>
        </p:txBody>
      </p:sp>
      <p:sp>
        <p:nvSpPr>
          <p:cNvPr id="8" name="Ellipse 7">
            <a:extLst>
              <a:ext uri="{FF2B5EF4-FFF2-40B4-BE49-F238E27FC236}">
                <a16:creationId xmlns:a16="http://schemas.microsoft.com/office/drawing/2014/main" id="{67467DF6-8EA6-AC44-B360-C7413DEF53C8}"/>
              </a:ext>
            </a:extLst>
          </p:cNvPr>
          <p:cNvSpPr/>
          <p:nvPr>
            <p:custDataLst>
              <p:tags r:id="rId7"/>
            </p:custDataLst>
          </p:nvPr>
        </p:nvSpPr>
        <p:spPr>
          <a:xfrm>
            <a:off x="1745729" y="4054000"/>
            <a:ext cx="438150" cy="422897"/>
          </a:xfrm>
          <a:prstGeom prst="ellipse">
            <a:avLst/>
          </a:prstGeom>
          <a:solidFill>
            <a:srgbClr val="2F5C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ca" sz="2000" b="1" i="0" u="none" baseline="0"/>
              <a:t>1</a:t>
            </a:r>
          </a:p>
        </p:txBody>
      </p:sp>
      <p:sp>
        <p:nvSpPr>
          <p:cNvPr id="11" name="Ellipse 10">
            <a:extLst>
              <a:ext uri="{FF2B5EF4-FFF2-40B4-BE49-F238E27FC236}">
                <a16:creationId xmlns:a16="http://schemas.microsoft.com/office/drawing/2014/main" id="{7009A38E-E81F-5D46-9D29-E318EF474956}"/>
              </a:ext>
            </a:extLst>
          </p:cNvPr>
          <p:cNvSpPr/>
          <p:nvPr>
            <p:custDataLst>
              <p:tags r:id="rId8"/>
            </p:custDataLst>
          </p:nvPr>
        </p:nvSpPr>
        <p:spPr>
          <a:xfrm>
            <a:off x="1726678" y="4603829"/>
            <a:ext cx="438150" cy="422897"/>
          </a:xfrm>
          <a:prstGeom prst="ellipse">
            <a:avLst/>
          </a:prstGeom>
          <a:solidFill>
            <a:srgbClr val="2F5C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ca" sz="2000" b="1" i="0" u="none" baseline="0"/>
              <a:t>2</a:t>
            </a:r>
          </a:p>
        </p:txBody>
      </p:sp>
      <p:sp>
        <p:nvSpPr>
          <p:cNvPr id="14" name="Ellipse 13">
            <a:extLst>
              <a:ext uri="{FF2B5EF4-FFF2-40B4-BE49-F238E27FC236}">
                <a16:creationId xmlns:a16="http://schemas.microsoft.com/office/drawing/2014/main" id="{437E8E61-1D38-F941-A6A8-62609BF6B789}"/>
              </a:ext>
            </a:extLst>
          </p:cNvPr>
          <p:cNvSpPr/>
          <p:nvPr>
            <p:custDataLst>
              <p:tags r:id="rId9"/>
            </p:custDataLst>
          </p:nvPr>
        </p:nvSpPr>
        <p:spPr>
          <a:xfrm>
            <a:off x="1726678" y="5115705"/>
            <a:ext cx="438150" cy="422897"/>
          </a:xfrm>
          <a:prstGeom prst="ellipse">
            <a:avLst/>
          </a:prstGeom>
          <a:solidFill>
            <a:srgbClr val="2F5C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ca" sz="2000" b="1" i="0" u="none" baseline="0"/>
              <a:t>3</a:t>
            </a:r>
          </a:p>
        </p:txBody>
      </p:sp>
    </p:spTree>
    <p:extLst>
      <p:ext uri="{BB962C8B-B14F-4D97-AF65-F5344CB8AC3E}">
        <p14:creationId xmlns:p14="http://schemas.microsoft.com/office/powerpoint/2010/main" val="3529723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5C3131F-8674-884B-A69A-FA44DF503047}"/>
              </a:ext>
            </a:extLst>
          </p:cNvPr>
          <p:cNvSpPr>
            <a:spLocks noGrp="1"/>
          </p:cNvSpPr>
          <p:nvPr>
            <p:ph type="title"/>
            <p:custDataLst>
              <p:tags r:id="rId1"/>
            </p:custDataLst>
          </p:nvPr>
        </p:nvSpPr>
        <p:spPr>
          <a:xfrm>
            <a:off x="838200" y="136525"/>
            <a:ext cx="10515600" cy="1325563"/>
          </a:xfrm>
        </p:spPr>
        <p:txBody>
          <a:bodyPr/>
          <a:lstStyle/>
          <a:p>
            <a:pPr algn="l" rtl="0"/>
            <a:r>
              <a:rPr lang="en-ca" b="0" i="0" u="none" baseline="0"/>
              <a:t>The HORS-PISTE program</a:t>
            </a:r>
          </a:p>
        </p:txBody>
      </p:sp>
      <p:sp>
        <p:nvSpPr>
          <p:cNvPr id="6" name="Content Placeholder 5">
            <a:extLst>
              <a:ext uri="{FF2B5EF4-FFF2-40B4-BE49-F238E27FC236}">
                <a16:creationId xmlns:a16="http://schemas.microsoft.com/office/drawing/2014/main" id="{3AB22FB6-3F23-2C43-A5AB-467ADF5D1583}"/>
              </a:ext>
            </a:extLst>
          </p:cNvPr>
          <p:cNvSpPr>
            <a:spLocks noGrp="1"/>
          </p:cNvSpPr>
          <p:nvPr>
            <p:ph sz="half" idx="1"/>
            <p:custDataLst>
              <p:tags r:id="rId2"/>
            </p:custDataLst>
          </p:nvPr>
        </p:nvSpPr>
        <p:spPr>
          <a:xfrm>
            <a:off x="838200" y="1592015"/>
            <a:ext cx="10097589" cy="4351338"/>
          </a:xfrm>
        </p:spPr>
        <p:txBody>
          <a:bodyPr>
            <a:normAutofit/>
          </a:bodyPr>
          <a:lstStyle/>
          <a:p>
            <a:pPr marL="0" indent="0" algn="ctr" rtl="0">
              <a:buNone/>
            </a:pPr>
            <a:r>
              <a:rPr lang="en-ca" sz="3600" b="1" i="0" u="none" baseline="0">
                <a:solidFill>
                  <a:schemeClr val="tx1">
                    <a:lumMod val="65000"/>
                    <a:lumOff val="35000"/>
                  </a:schemeClr>
                </a:solidFill>
              </a:rPr>
              <a:t>What is it? </a:t>
            </a:r>
          </a:p>
          <a:p>
            <a:pPr marL="444500" indent="-444500" algn="ctr" rtl="0">
              <a:buNone/>
            </a:pPr>
            <a:endParaRPr lang="en-ca" sz="200" b="1" dirty="0">
              <a:solidFill>
                <a:schemeClr val="tx1">
                  <a:lumMod val="65000"/>
                  <a:lumOff val="35000"/>
                </a:schemeClr>
              </a:solidFill>
            </a:endParaRPr>
          </a:p>
          <a:p>
            <a:pPr marL="444500" indent="-444500" algn="l" rtl="0">
              <a:buFont typeface="Wingdings" panose="05000000000000000000" pitchFamily="2" charset="2"/>
              <a:buChar char="ü"/>
            </a:pPr>
            <a:r>
              <a:rPr lang="en-ca" b="0" i="0" u="none" baseline="0">
                <a:solidFill>
                  <a:schemeClr val="tx1">
                    <a:lumMod val="65000"/>
                    <a:lumOff val="35000"/>
                  </a:schemeClr>
                </a:solidFill>
              </a:rPr>
              <a:t> 10 workshops (5 per year) </a:t>
            </a:r>
          </a:p>
          <a:p>
            <a:pPr marL="444500" lvl="1" indent="-444500" algn="l" rtl="0">
              <a:buNone/>
            </a:pPr>
            <a:endParaRPr lang="en-ca" sz="1000" dirty="0">
              <a:solidFill>
                <a:schemeClr val="tx1">
                  <a:lumMod val="65000"/>
                  <a:lumOff val="35000"/>
                </a:schemeClr>
              </a:solidFill>
            </a:endParaRPr>
          </a:p>
          <a:p>
            <a:pPr marL="444500" indent="-444500" algn="l" rtl="0">
              <a:spcBef>
                <a:spcPts val="600"/>
              </a:spcBef>
              <a:buFont typeface="Wingdings" panose="05000000000000000000" pitchFamily="2" charset="2"/>
              <a:buChar char="ü"/>
            </a:pPr>
            <a:r>
              <a:rPr lang="en-ca" b="0" i="0" u="none" baseline="0">
                <a:solidFill>
                  <a:schemeClr val="tx1">
                    <a:lumMod val="65000"/>
                    <a:lumOff val="35000"/>
                  </a:schemeClr>
                </a:solidFill>
              </a:rPr>
              <a:t> In the fall </a:t>
            </a:r>
          </a:p>
          <a:p>
            <a:pPr marL="444500" indent="-444500" algn="l" rtl="0">
              <a:buNone/>
            </a:pPr>
            <a:endParaRPr lang="en-ca" sz="1000" dirty="0">
              <a:solidFill>
                <a:schemeClr val="tx1">
                  <a:lumMod val="65000"/>
                  <a:lumOff val="35000"/>
                </a:schemeClr>
              </a:solidFill>
            </a:endParaRPr>
          </a:p>
          <a:p>
            <a:pPr marL="444500" indent="-444500" algn="l" rtl="0">
              <a:buFont typeface="Wingdings" panose="05000000000000000000" pitchFamily="2" charset="2"/>
              <a:buChar char="ü"/>
            </a:pPr>
            <a:r>
              <a:rPr lang="en-ca" b="0" i="0" u="none" baseline="0">
                <a:solidFill>
                  <a:schemeClr val="tx1">
                    <a:lumMod val="65000"/>
                    <a:lumOff val="35000"/>
                  </a:schemeClr>
                </a:solidFill>
              </a:rPr>
              <a:t> During class time </a:t>
            </a:r>
          </a:p>
          <a:p>
            <a:pPr marL="444500" indent="-444500" algn="l" rtl="0">
              <a:buNone/>
            </a:pPr>
            <a:endParaRPr lang="en-ca" sz="1000" dirty="0">
              <a:solidFill>
                <a:schemeClr val="tx1">
                  <a:lumMod val="65000"/>
                  <a:lumOff val="35000"/>
                </a:schemeClr>
              </a:solidFill>
            </a:endParaRPr>
          </a:p>
          <a:p>
            <a:pPr marL="444500" indent="-444500" algn="l" rtl="0">
              <a:buFont typeface="Wingdings" panose="05000000000000000000" pitchFamily="2" charset="2"/>
              <a:buChar char="ü"/>
            </a:pPr>
            <a:r>
              <a:rPr lang="en-ca" b="0" i="0" u="none" baseline="0">
                <a:solidFill>
                  <a:schemeClr val="tx1">
                    <a:lumMod val="65000"/>
                    <a:lumOff val="35000"/>
                  </a:schemeClr>
                </a:solidFill>
              </a:rPr>
              <a:t> Led by school staff members</a:t>
            </a:r>
            <a:endParaRPr lang="en-ca" dirty="0">
              <a:solidFill>
                <a:schemeClr val="tx1">
                  <a:lumMod val="65000"/>
                  <a:lumOff val="35000"/>
                </a:schemeClr>
              </a:solidFill>
            </a:endParaRPr>
          </a:p>
        </p:txBody>
      </p:sp>
      <p:sp>
        <p:nvSpPr>
          <p:cNvPr id="4" name="Slide Number Placeholder 3">
            <a:extLst>
              <a:ext uri="{FF2B5EF4-FFF2-40B4-BE49-F238E27FC236}">
                <a16:creationId xmlns:a16="http://schemas.microsoft.com/office/drawing/2014/main" id="{6C329AB8-9C27-AA4D-8C06-AA273771F191}"/>
              </a:ext>
            </a:extLst>
          </p:cNvPr>
          <p:cNvSpPr>
            <a:spLocks noGrp="1"/>
          </p:cNvSpPr>
          <p:nvPr>
            <p:ph type="sldNum" sz="quarter" idx="12"/>
            <p:custDataLst>
              <p:tags r:id="rId3"/>
            </p:custDataLst>
          </p:nvPr>
        </p:nvSpPr>
        <p:spPr>
          <a:xfrm>
            <a:off x="8610600" y="6356350"/>
            <a:ext cx="2743200" cy="365125"/>
          </a:xfrm>
          <a:prstGeom prst="rect">
            <a:avLst/>
          </a:prstGeom>
        </p:spPr>
        <p:txBody>
          <a:bodyPr/>
          <a:lstStyle/>
          <a:p>
            <a:pPr algn="r" rtl="0"/>
            <a:fld id="{C145B74D-6A0D-CF46-9BFB-933D6D9953E9}" type="slidenum">
              <a:rPr/>
              <a:pPr/>
              <a:t>5</a:t>
            </a:fld>
            <a:endParaRPr lang="en-ca" dirty="0"/>
          </a:p>
        </p:txBody>
      </p:sp>
      <p:pic>
        <p:nvPicPr>
          <p:cNvPr id="9" name="Image 8">
            <a:extLst>
              <a:ext uri="{FF2B5EF4-FFF2-40B4-BE49-F238E27FC236}">
                <a16:creationId xmlns:a16="http://schemas.microsoft.com/office/drawing/2014/main" id="{954A2416-8BCD-4731-B0B3-C42ED007EFB6}"/>
              </a:ext>
            </a:extLst>
          </p:cNvPr>
          <p:cNvPicPr>
            <a:picLocks noChangeAspect="1"/>
          </p:cNvPicPr>
          <p:nvPr/>
        </p:nvPicPr>
        <p:blipFill>
          <a:blip r:embed="rId6"/>
          <a:stretch>
            <a:fillRect/>
          </a:stretch>
        </p:blipFill>
        <p:spPr>
          <a:xfrm flipH="1">
            <a:off x="8610600" y="1462088"/>
            <a:ext cx="2283239" cy="4611193"/>
          </a:xfrm>
          <a:prstGeom prst="rect">
            <a:avLst/>
          </a:prstGeom>
        </p:spPr>
      </p:pic>
    </p:spTree>
    <p:extLst>
      <p:ext uri="{BB962C8B-B14F-4D97-AF65-F5344CB8AC3E}">
        <p14:creationId xmlns:p14="http://schemas.microsoft.com/office/powerpoint/2010/main" val="522905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2664B0-8AA2-45A7-96BE-8BA42F68E036}"/>
              </a:ext>
            </a:extLst>
          </p:cNvPr>
          <p:cNvSpPr>
            <a:spLocks noGrp="1"/>
          </p:cNvSpPr>
          <p:nvPr>
            <p:ph type="title"/>
          </p:nvPr>
        </p:nvSpPr>
        <p:spPr/>
        <p:txBody>
          <a:bodyPr/>
          <a:lstStyle/>
          <a:p>
            <a:pPr algn="ctr" rtl="0"/>
            <a:r>
              <a:rPr lang="en-ca" b="0" i="0" u="none" baseline="0"/>
              <a:t>Introductory video </a:t>
            </a:r>
          </a:p>
        </p:txBody>
      </p:sp>
      <p:sp>
        <p:nvSpPr>
          <p:cNvPr id="5" name="Espace réservé du numéro de diapositive 4">
            <a:extLst>
              <a:ext uri="{FF2B5EF4-FFF2-40B4-BE49-F238E27FC236}">
                <a16:creationId xmlns:a16="http://schemas.microsoft.com/office/drawing/2014/main" id="{ABF0D8F3-1B30-41DB-B259-D4DCFF72FCD5}"/>
              </a:ext>
            </a:extLst>
          </p:cNvPr>
          <p:cNvSpPr>
            <a:spLocks noGrp="1"/>
          </p:cNvSpPr>
          <p:nvPr>
            <p:ph type="sldNum" sz="quarter" idx="12"/>
          </p:nvPr>
        </p:nvSpPr>
        <p:spPr/>
        <p:txBody>
          <a:bodyPr/>
          <a:lstStyle/>
          <a:p>
            <a:pPr algn="r" rtl="0"/>
            <a:fld id="{C145B74D-6A0D-CF46-9BFB-933D6D9953E9}" type="slidenum">
              <a:rPr/>
              <a:pPr/>
              <a:t>6</a:t>
            </a:fld>
            <a:endParaRPr lang="en-ca" dirty="0"/>
          </a:p>
        </p:txBody>
      </p:sp>
      <p:pic>
        <p:nvPicPr>
          <p:cNvPr id="8" name="Média en ligne 7" title="HORS-PISTE - Exploration: Introductory video">
            <a:hlinkClick r:id="" action="ppaction://media"/>
            <a:extLst>
              <a:ext uri="{FF2B5EF4-FFF2-40B4-BE49-F238E27FC236}">
                <a16:creationId xmlns:a16="http://schemas.microsoft.com/office/drawing/2014/main" id="{D2EE129A-186C-4534-A05A-DA94F9C33277}"/>
              </a:ext>
            </a:extLst>
          </p:cNvPr>
          <p:cNvPicPr>
            <a:picLocks noRot="1" noChangeAspect="1"/>
          </p:cNvPicPr>
          <p:nvPr>
            <a:videoFile r:link="rId1"/>
          </p:nvPr>
        </p:nvPicPr>
        <p:blipFill>
          <a:blip r:embed="rId3"/>
          <a:stretch>
            <a:fillRect/>
          </a:stretch>
        </p:blipFill>
        <p:spPr>
          <a:xfrm>
            <a:off x="2764726" y="1872557"/>
            <a:ext cx="7014705" cy="3963308"/>
          </a:xfrm>
          <a:prstGeom prst="rect">
            <a:avLst/>
          </a:prstGeom>
        </p:spPr>
      </p:pic>
    </p:spTree>
    <p:extLst>
      <p:ext uri="{BB962C8B-B14F-4D97-AF65-F5344CB8AC3E}">
        <p14:creationId xmlns:p14="http://schemas.microsoft.com/office/powerpoint/2010/main" val="2031724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5C3131F-8674-884B-A69A-FA44DF503047}"/>
              </a:ext>
            </a:extLst>
          </p:cNvPr>
          <p:cNvSpPr>
            <a:spLocks noGrp="1"/>
          </p:cNvSpPr>
          <p:nvPr>
            <p:ph type="title"/>
            <p:custDataLst>
              <p:tags r:id="rId1"/>
            </p:custDataLst>
          </p:nvPr>
        </p:nvSpPr>
        <p:spPr>
          <a:xfrm>
            <a:off x="971550" y="300198"/>
            <a:ext cx="10515600" cy="1325563"/>
          </a:xfrm>
        </p:spPr>
        <p:txBody>
          <a:bodyPr>
            <a:normAutofit/>
          </a:bodyPr>
          <a:lstStyle/>
          <a:p>
            <a:pPr algn="r" rtl="0"/>
            <a:r>
              <a:rPr lang="en-ca" sz="3600" b="0" i="0" u="none" baseline="0"/>
              <a:t>Think outside the box…                   yes, but how? </a:t>
            </a:r>
          </a:p>
        </p:txBody>
      </p:sp>
      <p:sp>
        <p:nvSpPr>
          <p:cNvPr id="6" name="Content Placeholder 5">
            <a:extLst>
              <a:ext uri="{FF2B5EF4-FFF2-40B4-BE49-F238E27FC236}">
                <a16:creationId xmlns:a16="http://schemas.microsoft.com/office/drawing/2014/main" id="{3AB22FB6-3F23-2C43-A5AB-467ADF5D1583}"/>
              </a:ext>
            </a:extLst>
          </p:cNvPr>
          <p:cNvSpPr>
            <a:spLocks noGrp="1"/>
          </p:cNvSpPr>
          <p:nvPr>
            <p:ph sz="half" idx="1"/>
            <p:custDataLst>
              <p:tags r:id="rId2"/>
            </p:custDataLst>
          </p:nvPr>
        </p:nvSpPr>
        <p:spPr>
          <a:xfrm>
            <a:off x="838200" y="1733550"/>
            <a:ext cx="10648950" cy="4351338"/>
          </a:xfrm>
        </p:spPr>
        <p:txBody>
          <a:bodyPr>
            <a:normAutofit/>
          </a:bodyPr>
          <a:lstStyle/>
          <a:p>
            <a:pPr marL="0" indent="0" algn="l" rtl="0">
              <a:buNone/>
            </a:pPr>
            <a:r>
              <a:rPr lang="en-ca" sz="3600" b="1" i="0" u="none" baseline="0">
                <a:solidFill>
                  <a:schemeClr val="tx1">
                    <a:lumMod val="65000"/>
                    <a:lumOff val="35000"/>
                  </a:schemeClr>
                </a:solidFill>
              </a:rPr>
              <a:t>Through workshops that focus on your active participation</a:t>
            </a:r>
          </a:p>
          <a:p>
            <a:pPr marL="0" indent="0" algn="ctr" rtl="0">
              <a:buNone/>
            </a:pPr>
            <a:endParaRPr lang="en-ca" sz="1400" b="1" dirty="0">
              <a:solidFill>
                <a:schemeClr val="tx1">
                  <a:lumMod val="65000"/>
                  <a:lumOff val="35000"/>
                </a:schemeClr>
              </a:solidFill>
            </a:endParaRPr>
          </a:p>
          <a:p>
            <a:pPr marL="285750" indent="-285750" algn="l" rtl="0">
              <a:buFont typeface="Wingdings" panose="05000000000000000000" pitchFamily="2" charset="2"/>
              <a:buChar char="ü"/>
              <a:tabLst>
                <a:tab pos="533400" algn="l"/>
              </a:tabLst>
            </a:pPr>
            <a:r>
              <a:rPr lang="en-ca" b="0" i="0" u="none" baseline="0">
                <a:solidFill>
                  <a:schemeClr val="tx1">
                    <a:lumMod val="65000"/>
                    <a:lumOff val="35000"/>
                  </a:schemeClr>
                </a:solidFill>
              </a:rPr>
              <a:t> 	The HORS-PISTE program workshops                                          	are designed to… </a:t>
            </a:r>
          </a:p>
          <a:p>
            <a:pPr marL="876300" lvl="1" indent="-342900" algn="l" rtl="0">
              <a:buFont typeface="Courier New" panose="02070309020205020404" pitchFamily="49" charset="0"/>
              <a:buChar char="o"/>
              <a:tabLst>
                <a:tab pos="533400" algn="l"/>
              </a:tabLst>
            </a:pPr>
            <a:r>
              <a:rPr lang="en-ca" sz="2350" b="0" i="0" u="none" baseline="0">
                <a:solidFill>
                  <a:schemeClr val="tx1">
                    <a:lumMod val="65000"/>
                    <a:lumOff val="35000"/>
                  </a:schemeClr>
                </a:solidFill>
              </a:rPr>
              <a:t>	awaken your knowledge;</a:t>
            </a:r>
          </a:p>
          <a:p>
            <a:pPr marL="876300" lvl="1" indent="-342900" algn="l" rtl="0">
              <a:buFont typeface="Courier New" panose="02070309020205020404" pitchFamily="49" charset="0"/>
              <a:buChar char="o"/>
              <a:tabLst>
                <a:tab pos="533400" algn="l"/>
              </a:tabLst>
            </a:pPr>
            <a:r>
              <a:rPr lang="en-ca" sz="2350" b="0" i="0" u="none" baseline="0">
                <a:solidFill>
                  <a:schemeClr val="tx1">
                    <a:lumMod val="65000"/>
                    <a:lumOff val="35000"/>
                  </a:schemeClr>
                </a:solidFill>
              </a:rPr>
              <a:t>	develop your competencies.</a:t>
            </a:r>
          </a:p>
          <a:p>
            <a:pPr marL="0" indent="0" algn="l" rtl="0">
              <a:buNone/>
            </a:pPr>
            <a:endParaRPr lang="en-ca" dirty="0">
              <a:solidFill>
                <a:schemeClr val="tx1">
                  <a:lumMod val="65000"/>
                  <a:lumOff val="35000"/>
                </a:schemeClr>
              </a:solidFill>
            </a:endParaRPr>
          </a:p>
        </p:txBody>
      </p:sp>
      <p:sp>
        <p:nvSpPr>
          <p:cNvPr id="4" name="Slide Number Placeholder 3">
            <a:extLst>
              <a:ext uri="{FF2B5EF4-FFF2-40B4-BE49-F238E27FC236}">
                <a16:creationId xmlns:a16="http://schemas.microsoft.com/office/drawing/2014/main" id="{6C329AB8-9C27-AA4D-8C06-AA273771F191}"/>
              </a:ext>
            </a:extLst>
          </p:cNvPr>
          <p:cNvSpPr>
            <a:spLocks noGrp="1"/>
          </p:cNvSpPr>
          <p:nvPr>
            <p:ph type="sldNum" sz="quarter" idx="12"/>
            <p:custDataLst>
              <p:tags r:id="rId3"/>
            </p:custDataLst>
          </p:nvPr>
        </p:nvSpPr>
        <p:spPr>
          <a:xfrm>
            <a:off x="8610600" y="6356350"/>
            <a:ext cx="2743200" cy="365125"/>
          </a:xfrm>
          <a:prstGeom prst="rect">
            <a:avLst/>
          </a:prstGeom>
        </p:spPr>
        <p:txBody>
          <a:bodyPr/>
          <a:lstStyle/>
          <a:p>
            <a:pPr algn="r" rtl="0"/>
            <a:fld id="{C145B74D-6A0D-CF46-9BFB-933D6D9953E9}" type="slidenum">
              <a:rPr/>
              <a:pPr/>
              <a:t>7</a:t>
            </a:fld>
            <a:endParaRPr lang="en-ca" dirty="0"/>
          </a:p>
        </p:txBody>
      </p:sp>
      <p:sp>
        <p:nvSpPr>
          <p:cNvPr id="9" name="ZoneTexte 8">
            <a:extLst>
              <a:ext uri="{FF2B5EF4-FFF2-40B4-BE49-F238E27FC236}">
                <a16:creationId xmlns:a16="http://schemas.microsoft.com/office/drawing/2014/main" id="{CAB654F7-825A-124F-819C-BF85A3B517C1}"/>
              </a:ext>
            </a:extLst>
          </p:cNvPr>
          <p:cNvSpPr txBox="1"/>
          <p:nvPr>
            <p:custDataLst>
              <p:tags r:id="rId4"/>
            </p:custDataLst>
          </p:nvPr>
        </p:nvSpPr>
        <p:spPr>
          <a:xfrm>
            <a:off x="8100512" y="3226398"/>
            <a:ext cx="1587294" cy="461665"/>
          </a:xfrm>
          <a:prstGeom prst="rect">
            <a:avLst/>
          </a:prstGeom>
          <a:noFill/>
        </p:spPr>
        <p:txBody>
          <a:bodyPr wrap="none" rtlCol="0">
            <a:spAutoFit/>
          </a:bodyPr>
          <a:lstStyle/>
          <a:p>
            <a:pPr algn="l" rtl="0"/>
            <a:r>
              <a:rPr lang="en-ca" sz="2400" b="1" i="0" u="none" baseline="0">
                <a:solidFill>
                  <a:schemeClr val="tx1">
                    <a:lumMod val="65000"/>
                    <a:lumOff val="35000"/>
                  </a:schemeClr>
                </a:solidFill>
              </a:rPr>
              <a:t>discover</a:t>
            </a:r>
          </a:p>
        </p:txBody>
      </p:sp>
      <p:sp>
        <p:nvSpPr>
          <p:cNvPr id="10" name="ZoneTexte 9">
            <a:extLst>
              <a:ext uri="{FF2B5EF4-FFF2-40B4-BE49-F238E27FC236}">
                <a16:creationId xmlns:a16="http://schemas.microsoft.com/office/drawing/2014/main" id="{E9875F83-B8FD-384A-8F08-D2E7E5A3825E}"/>
              </a:ext>
            </a:extLst>
          </p:cNvPr>
          <p:cNvSpPr txBox="1"/>
          <p:nvPr>
            <p:custDataLst>
              <p:tags r:id="rId5"/>
            </p:custDataLst>
          </p:nvPr>
        </p:nvSpPr>
        <p:spPr>
          <a:xfrm>
            <a:off x="9095085" y="3577683"/>
            <a:ext cx="2056973" cy="646331"/>
          </a:xfrm>
          <a:prstGeom prst="rect">
            <a:avLst/>
          </a:prstGeom>
          <a:noFill/>
        </p:spPr>
        <p:txBody>
          <a:bodyPr wrap="none" rtlCol="0">
            <a:spAutoFit/>
          </a:bodyPr>
          <a:lstStyle/>
          <a:p>
            <a:pPr algn="l" rtl="0"/>
            <a:r>
              <a:rPr lang="en-ca" sz="3600" b="1" i="0" u="none" baseline="0">
                <a:solidFill>
                  <a:srgbClr val="2F5CEE"/>
                </a:solidFill>
              </a:rPr>
              <a:t>activate</a:t>
            </a:r>
          </a:p>
        </p:txBody>
      </p:sp>
      <p:sp>
        <p:nvSpPr>
          <p:cNvPr id="11" name="ZoneTexte 10">
            <a:extLst>
              <a:ext uri="{FF2B5EF4-FFF2-40B4-BE49-F238E27FC236}">
                <a16:creationId xmlns:a16="http://schemas.microsoft.com/office/drawing/2014/main" id="{8F471B7C-B313-8441-AE73-0615B8D17C62}"/>
              </a:ext>
            </a:extLst>
          </p:cNvPr>
          <p:cNvSpPr txBox="1"/>
          <p:nvPr>
            <p:custDataLst>
              <p:tags r:id="rId6"/>
            </p:custDataLst>
          </p:nvPr>
        </p:nvSpPr>
        <p:spPr>
          <a:xfrm>
            <a:off x="7553848" y="4059156"/>
            <a:ext cx="2443298" cy="523220"/>
          </a:xfrm>
          <a:prstGeom prst="rect">
            <a:avLst/>
          </a:prstGeom>
          <a:noFill/>
        </p:spPr>
        <p:txBody>
          <a:bodyPr wrap="none" rtlCol="0">
            <a:spAutoFit/>
          </a:bodyPr>
          <a:lstStyle/>
          <a:p>
            <a:pPr algn="l" rtl="0"/>
            <a:r>
              <a:rPr lang="en-ca" sz="2800" b="1" i="0" u="none" baseline="0">
                <a:solidFill>
                  <a:srgbClr val="7FE0B6"/>
                </a:solidFill>
              </a:rPr>
              <a:t>experiment</a:t>
            </a:r>
          </a:p>
        </p:txBody>
      </p:sp>
      <p:sp>
        <p:nvSpPr>
          <p:cNvPr id="12" name="ZoneTexte 11">
            <a:extLst>
              <a:ext uri="{FF2B5EF4-FFF2-40B4-BE49-F238E27FC236}">
                <a16:creationId xmlns:a16="http://schemas.microsoft.com/office/drawing/2014/main" id="{A84F15B8-0840-FC42-8713-C7313B3F7DEA}"/>
              </a:ext>
            </a:extLst>
          </p:cNvPr>
          <p:cNvSpPr txBox="1"/>
          <p:nvPr>
            <p:custDataLst>
              <p:tags r:id="rId7"/>
            </p:custDataLst>
          </p:nvPr>
        </p:nvSpPr>
        <p:spPr>
          <a:xfrm>
            <a:off x="9662612" y="3140274"/>
            <a:ext cx="1824538" cy="584775"/>
          </a:xfrm>
          <a:prstGeom prst="rect">
            <a:avLst/>
          </a:prstGeom>
          <a:noFill/>
        </p:spPr>
        <p:txBody>
          <a:bodyPr wrap="none" rtlCol="0">
            <a:spAutoFit/>
          </a:bodyPr>
          <a:lstStyle/>
          <a:p>
            <a:pPr algn="l" rtl="0"/>
            <a:r>
              <a:rPr lang="en-ca" sz="3200" b="1" i="0" u="none" baseline="0">
                <a:solidFill>
                  <a:srgbClr val="7FE0B6"/>
                </a:solidFill>
              </a:rPr>
              <a:t>share</a:t>
            </a:r>
          </a:p>
        </p:txBody>
      </p:sp>
      <p:sp>
        <p:nvSpPr>
          <p:cNvPr id="13" name="ZoneTexte 12">
            <a:extLst>
              <a:ext uri="{FF2B5EF4-FFF2-40B4-BE49-F238E27FC236}">
                <a16:creationId xmlns:a16="http://schemas.microsoft.com/office/drawing/2014/main" id="{1292A1FE-1F84-1E4F-8451-E03CC4AAE3F3}"/>
              </a:ext>
            </a:extLst>
          </p:cNvPr>
          <p:cNvSpPr txBox="1"/>
          <p:nvPr>
            <p:custDataLst>
              <p:tags r:id="rId8"/>
            </p:custDataLst>
          </p:nvPr>
        </p:nvSpPr>
        <p:spPr>
          <a:xfrm>
            <a:off x="8896785" y="2838886"/>
            <a:ext cx="1704313" cy="523220"/>
          </a:xfrm>
          <a:prstGeom prst="rect">
            <a:avLst/>
          </a:prstGeom>
          <a:noFill/>
        </p:spPr>
        <p:txBody>
          <a:bodyPr wrap="none" rtlCol="0">
            <a:spAutoFit/>
          </a:bodyPr>
          <a:lstStyle/>
          <a:p>
            <a:pPr algn="l" rtl="0"/>
            <a:r>
              <a:rPr lang="en-ca" sz="2800" b="1" i="0" u="none" baseline="0">
                <a:solidFill>
                  <a:srgbClr val="2F5CEE"/>
                </a:solidFill>
              </a:rPr>
              <a:t>feel</a:t>
            </a:r>
          </a:p>
        </p:txBody>
      </p:sp>
      <p:sp>
        <p:nvSpPr>
          <p:cNvPr id="14" name="ZoneTexte 13">
            <a:extLst>
              <a:ext uri="{FF2B5EF4-FFF2-40B4-BE49-F238E27FC236}">
                <a16:creationId xmlns:a16="http://schemas.microsoft.com/office/drawing/2014/main" id="{DA33B698-5202-3B43-B1BD-C128E17ED96F}"/>
              </a:ext>
            </a:extLst>
          </p:cNvPr>
          <p:cNvSpPr txBox="1"/>
          <p:nvPr>
            <p:custDataLst>
              <p:tags r:id="rId9"/>
            </p:custDataLst>
          </p:nvPr>
        </p:nvSpPr>
        <p:spPr>
          <a:xfrm>
            <a:off x="10018871" y="4023676"/>
            <a:ext cx="1383712" cy="707886"/>
          </a:xfrm>
          <a:prstGeom prst="rect">
            <a:avLst/>
          </a:prstGeom>
          <a:noFill/>
        </p:spPr>
        <p:txBody>
          <a:bodyPr wrap="none" rtlCol="0">
            <a:spAutoFit/>
          </a:bodyPr>
          <a:lstStyle/>
          <a:p>
            <a:pPr algn="l" rtl="0"/>
            <a:r>
              <a:rPr lang="en-ca" sz="4000" b="1" i="0" u="none" baseline="0">
                <a:solidFill>
                  <a:schemeClr val="tx1">
                    <a:lumMod val="65000"/>
                    <a:lumOff val="35000"/>
                  </a:schemeClr>
                </a:solidFill>
              </a:rPr>
              <a:t>live</a:t>
            </a:r>
          </a:p>
        </p:txBody>
      </p:sp>
      <p:sp>
        <p:nvSpPr>
          <p:cNvPr id="15" name="ZoneTexte 14">
            <a:extLst>
              <a:ext uri="{FF2B5EF4-FFF2-40B4-BE49-F238E27FC236}">
                <a16:creationId xmlns:a16="http://schemas.microsoft.com/office/drawing/2014/main" id="{7F0986D7-8E63-9048-84D4-0BEF16E7B947}"/>
              </a:ext>
            </a:extLst>
          </p:cNvPr>
          <p:cNvSpPr txBox="1"/>
          <p:nvPr>
            <p:custDataLst>
              <p:tags r:id="rId10"/>
            </p:custDataLst>
          </p:nvPr>
        </p:nvSpPr>
        <p:spPr>
          <a:xfrm>
            <a:off x="744220" y="5213450"/>
            <a:ext cx="11082020" cy="438582"/>
          </a:xfrm>
          <a:prstGeom prst="rect">
            <a:avLst/>
          </a:prstGeom>
          <a:noFill/>
        </p:spPr>
        <p:txBody>
          <a:bodyPr wrap="square" rtlCol="0">
            <a:spAutoFit/>
          </a:bodyPr>
          <a:lstStyle/>
          <a:p>
            <a:pPr algn="l" rtl="0"/>
            <a:r>
              <a:rPr lang="en-ca" sz="2250" b="1" i="0" u="none" baseline="0">
                <a:solidFill>
                  <a:srgbClr val="2F5CEE"/>
                </a:solidFill>
              </a:rPr>
              <a:t>There’s no slacking off during the HORS-PISTE workshops! </a:t>
            </a:r>
          </a:p>
        </p:txBody>
      </p:sp>
    </p:spTree>
    <p:extLst>
      <p:ext uri="{BB962C8B-B14F-4D97-AF65-F5344CB8AC3E}">
        <p14:creationId xmlns:p14="http://schemas.microsoft.com/office/powerpoint/2010/main" val="560835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5C3131F-8674-884B-A69A-FA44DF503047}"/>
              </a:ext>
            </a:extLst>
          </p:cNvPr>
          <p:cNvSpPr>
            <a:spLocks noGrp="1"/>
          </p:cNvSpPr>
          <p:nvPr>
            <p:ph type="title"/>
            <p:custDataLst>
              <p:tags r:id="rId1"/>
            </p:custDataLst>
          </p:nvPr>
        </p:nvSpPr>
        <p:spPr>
          <a:xfrm>
            <a:off x="838200" y="272256"/>
            <a:ext cx="10515600" cy="1325563"/>
          </a:xfrm>
        </p:spPr>
        <p:txBody>
          <a:bodyPr>
            <a:normAutofit/>
          </a:bodyPr>
          <a:lstStyle/>
          <a:p>
            <a:pPr algn="l" rtl="0"/>
            <a:r>
              <a:rPr lang="en-ca" sz="3600" b="0" i="0" u="none" baseline="0"/>
              <a:t>The workshops are designed to help you: </a:t>
            </a:r>
          </a:p>
        </p:txBody>
      </p:sp>
      <p:sp>
        <p:nvSpPr>
          <p:cNvPr id="6" name="Content Placeholder 5">
            <a:extLst>
              <a:ext uri="{FF2B5EF4-FFF2-40B4-BE49-F238E27FC236}">
                <a16:creationId xmlns:a16="http://schemas.microsoft.com/office/drawing/2014/main" id="{3AB22FB6-3F23-2C43-A5AB-467ADF5D1583}"/>
              </a:ext>
            </a:extLst>
          </p:cNvPr>
          <p:cNvSpPr>
            <a:spLocks noGrp="1"/>
          </p:cNvSpPr>
          <p:nvPr>
            <p:ph sz="half" idx="1"/>
            <p:custDataLst>
              <p:tags r:id="rId2"/>
            </p:custDataLst>
          </p:nvPr>
        </p:nvSpPr>
        <p:spPr>
          <a:xfrm>
            <a:off x="447471" y="1733550"/>
            <a:ext cx="11517549" cy="4351338"/>
          </a:xfrm>
        </p:spPr>
        <p:txBody>
          <a:bodyPr numCol="2">
            <a:normAutofit/>
          </a:bodyPr>
          <a:lstStyle/>
          <a:p>
            <a:pPr marL="444500" indent="-444500" algn="l" rtl="0">
              <a:buFont typeface="Wingdings" pitchFamily="2" charset="2"/>
              <a:buChar char="ü"/>
            </a:pPr>
            <a:r>
              <a:rPr lang="en-ca" sz="3200" b="0" i="0" u="none" baseline="0">
                <a:solidFill>
                  <a:schemeClr val="tx1">
                    <a:lumMod val="65000"/>
                    <a:lumOff val="35000"/>
                  </a:schemeClr>
                </a:solidFill>
              </a:rPr>
              <a:t>express yourself;</a:t>
            </a:r>
          </a:p>
          <a:p>
            <a:pPr marL="444500" indent="-444500" algn="l" rtl="0">
              <a:buFont typeface="Wingdings" pitchFamily="2" charset="2"/>
              <a:buChar char="ü"/>
            </a:pPr>
            <a:r>
              <a:rPr lang="en-ca" sz="3200" b="0" i="0" u="none" baseline="0">
                <a:solidFill>
                  <a:schemeClr val="tx1">
                    <a:lumMod val="65000"/>
                    <a:lumOff val="35000"/>
                  </a:schemeClr>
                </a:solidFill>
              </a:rPr>
              <a:t>get to know yourself; </a:t>
            </a:r>
          </a:p>
          <a:p>
            <a:pPr marL="444500" indent="-444500" algn="l" rtl="0">
              <a:buFont typeface="Wingdings" pitchFamily="2" charset="2"/>
              <a:buChar char="ü"/>
            </a:pPr>
            <a:r>
              <a:rPr lang="en-ca" sz="3200" b="0" i="0" u="none" baseline="0">
                <a:solidFill>
                  <a:schemeClr val="tx1">
                    <a:lumMod val="65000"/>
                    <a:lumOff val="35000"/>
                  </a:schemeClr>
                </a:solidFill>
              </a:rPr>
              <a:t>share your opinions;</a:t>
            </a:r>
          </a:p>
          <a:p>
            <a:pPr marL="447675" indent="-444500" algn="l" rtl="0">
              <a:buFont typeface="Wingdings" pitchFamily="2" charset="2"/>
              <a:buChar char="ü"/>
            </a:pPr>
            <a:r>
              <a:rPr lang="en-ca" sz="3200" b="0" i="0" u="none" baseline="0">
                <a:solidFill>
                  <a:schemeClr val="tx1">
                    <a:lumMod val="65000"/>
                    <a:lumOff val="35000"/>
                  </a:schemeClr>
                </a:solidFill>
              </a:rPr>
              <a:t>assert yourself;</a:t>
            </a:r>
          </a:p>
          <a:p>
            <a:pPr marL="444500" indent="-444500" algn="l" rtl="0">
              <a:buFont typeface="Wingdings" pitchFamily="2" charset="2"/>
              <a:buChar char="ü"/>
            </a:pPr>
            <a:r>
              <a:rPr lang="en-ca" sz="3200" b="0" i="0" u="none" baseline="0">
                <a:solidFill>
                  <a:schemeClr val="tx1">
                    <a:lumMod val="65000"/>
                    <a:lumOff val="35000"/>
                  </a:schemeClr>
                </a:solidFill>
              </a:rPr>
              <a:t>learn to love yourself;</a:t>
            </a:r>
          </a:p>
          <a:p>
            <a:pPr marL="444500" indent="-444500" algn="l" rtl="0">
              <a:buFont typeface="Wingdings" pitchFamily="2" charset="2"/>
              <a:buChar char="ü"/>
            </a:pPr>
            <a:r>
              <a:rPr lang="en-ca" sz="3200" b="0" i="0" u="none" baseline="0">
                <a:solidFill>
                  <a:schemeClr val="tx1">
                    <a:lumMod val="65000"/>
                    <a:lumOff val="35000"/>
                  </a:schemeClr>
                </a:solidFill>
              </a:rPr>
              <a:t>carve out a place for yourself;</a:t>
            </a:r>
          </a:p>
          <a:p>
            <a:pPr marL="444500" indent="-444500" algn="l" rtl="0">
              <a:buFont typeface="Wingdings" pitchFamily="2" charset="2"/>
              <a:buChar char="ü"/>
            </a:pPr>
            <a:r>
              <a:rPr lang="en-ca" sz="3200" b="0" i="0" u="none" baseline="0">
                <a:solidFill>
                  <a:schemeClr val="tx1">
                    <a:lumMod val="65000"/>
                    <a:lumOff val="35000"/>
                  </a:schemeClr>
                </a:solidFill>
              </a:rPr>
              <a:t>connect with others;</a:t>
            </a:r>
          </a:p>
          <a:p>
            <a:pPr marL="444500" indent="-444500" algn="l" rtl="0">
              <a:buFont typeface="Wingdings" pitchFamily="2" charset="2"/>
              <a:buChar char="ü"/>
            </a:pPr>
            <a:r>
              <a:rPr lang="en-ca" sz="3200" b="0" i="0" u="none" baseline="0">
                <a:solidFill>
                  <a:schemeClr val="tx1">
                    <a:lumMod val="65000"/>
                    <a:lumOff val="35000"/>
                  </a:schemeClr>
                </a:solidFill>
              </a:rPr>
              <a:t>settle down and refocus;</a:t>
            </a:r>
          </a:p>
          <a:p>
            <a:pPr marL="444500" indent="-444500" algn="l" rtl="0">
              <a:buFont typeface="Wingdings" pitchFamily="2" charset="2"/>
              <a:buChar char="ü"/>
            </a:pPr>
            <a:r>
              <a:rPr lang="en-ca" sz="3200" b="0" i="0" u="none" baseline="0">
                <a:solidFill>
                  <a:schemeClr val="tx1">
                    <a:lumMod val="65000"/>
                    <a:lumOff val="35000"/>
                  </a:schemeClr>
                </a:solidFill>
              </a:rPr>
              <a:t>formulate your thoughts;</a:t>
            </a:r>
          </a:p>
          <a:p>
            <a:pPr marL="444500" indent="-444500" algn="l" rtl="0">
              <a:buFont typeface="Wingdings" pitchFamily="2" charset="2"/>
              <a:buChar char="ü"/>
            </a:pPr>
            <a:r>
              <a:rPr lang="en-ca" sz="3200" b="0" i="0" u="none" baseline="0">
                <a:solidFill>
                  <a:schemeClr val="tx1">
                    <a:lumMod val="65000"/>
                    <a:lumOff val="35000"/>
                  </a:schemeClr>
                </a:solidFill>
              </a:rPr>
              <a:t>reflect;</a:t>
            </a:r>
          </a:p>
          <a:p>
            <a:pPr marL="444500" indent="-444500" algn="l" rtl="0">
              <a:buFont typeface="Wingdings" pitchFamily="2" charset="2"/>
              <a:buChar char="ü"/>
            </a:pPr>
            <a:r>
              <a:rPr lang="en-ca" sz="3200" b="0" i="0" u="none" baseline="0">
                <a:solidFill>
                  <a:schemeClr val="tx1">
                    <a:lumMod val="65000"/>
                    <a:lumOff val="35000"/>
                  </a:schemeClr>
                </a:solidFill>
              </a:rPr>
              <a:t>develop your opinions;</a:t>
            </a:r>
          </a:p>
          <a:p>
            <a:pPr marL="444500" indent="-444500" algn="l" rtl="0">
              <a:buFont typeface="Wingdings" pitchFamily="2" charset="2"/>
              <a:buChar char="ü"/>
            </a:pPr>
            <a:r>
              <a:rPr lang="en-ca" sz="3200" b="0" i="0" u="none" baseline="0">
                <a:solidFill>
                  <a:schemeClr val="tx1">
                    <a:lumMod val="65000"/>
                    <a:lumOff val="35000"/>
                  </a:schemeClr>
                </a:solidFill>
              </a:rPr>
              <a:t>etc.</a:t>
            </a:r>
          </a:p>
          <a:p>
            <a:pPr algn="l" rtl="0">
              <a:buFont typeface="Wingdings" pitchFamily="2" charset="2"/>
              <a:buChar char="ü"/>
            </a:pPr>
            <a:endParaRPr lang="en-ca" sz="3200" dirty="0">
              <a:solidFill>
                <a:schemeClr val="tx1">
                  <a:lumMod val="65000"/>
                  <a:lumOff val="35000"/>
                </a:schemeClr>
              </a:solidFill>
            </a:endParaRPr>
          </a:p>
        </p:txBody>
      </p:sp>
      <p:sp>
        <p:nvSpPr>
          <p:cNvPr id="4" name="Slide Number Placeholder 3">
            <a:extLst>
              <a:ext uri="{FF2B5EF4-FFF2-40B4-BE49-F238E27FC236}">
                <a16:creationId xmlns:a16="http://schemas.microsoft.com/office/drawing/2014/main" id="{6C329AB8-9C27-AA4D-8C06-AA273771F191}"/>
              </a:ext>
            </a:extLst>
          </p:cNvPr>
          <p:cNvSpPr>
            <a:spLocks noGrp="1"/>
          </p:cNvSpPr>
          <p:nvPr>
            <p:ph type="sldNum" sz="quarter" idx="12"/>
            <p:custDataLst>
              <p:tags r:id="rId3"/>
            </p:custDataLst>
          </p:nvPr>
        </p:nvSpPr>
        <p:spPr>
          <a:xfrm>
            <a:off x="8610600" y="6356350"/>
            <a:ext cx="2743200" cy="365125"/>
          </a:xfrm>
          <a:prstGeom prst="rect">
            <a:avLst/>
          </a:prstGeom>
        </p:spPr>
        <p:txBody>
          <a:bodyPr/>
          <a:lstStyle/>
          <a:p>
            <a:pPr algn="r" rtl="0"/>
            <a:fld id="{C145B74D-6A0D-CF46-9BFB-933D6D9953E9}" type="slidenum">
              <a:rPr/>
              <a:pPr/>
              <a:t>8</a:t>
            </a:fld>
            <a:endParaRPr lang="en-ca" dirty="0"/>
          </a:p>
        </p:txBody>
      </p:sp>
    </p:spTree>
    <p:extLst>
      <p:ext uri="{BB962C8B-B14F-4D97-AF65-F5344CB8AC3E}">
        <p14:creationId xmlns:p14="http://schemas.microsoft.com/office/powerpoint/2010/main" val="182890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6892F1-49DA-43FE-A608-31470434766C}"/>
              </a:ext>
            </a:extLst>
          </p:cNvPr>
          <p:cNvSpPr>
            <a:spLocks noGrp="1"/>
          </p:cNvSpPr>
          <p:nvPr>
            <p:ph type="title"/>
          </p:nvPr>
        </p:nvSpPr>
        <p:spPr>
          <a:xfrm>
            <a:off x="3947166" y="365125"/>
            <a:ext cx="10515600" cy="1325563"/>
          </a:xfrm>
        </p:spPr>
        <p:txBody>
          <a:bodyPr/>
          <a:lstStyle/>
          <a:p>
            <a:pPr algn="l" rtl="0"/>
            <a:r>
              <a:rPr lang="en-ca" b="0" i="0" u="none" baseline="0"/>
              <a:t>Approaches used </a:t>
            </a:r>
          </a:p>
        </p:txBody>
      </p:sp>
      <p:sp>
        <p:nvSpPr>
          <p:cNvPr id="3" name="Espace réservé du contenu 2">
            <a:extLst>
              <a:ext uri="{FF2B5EF4-FFF2-40B4-BE49-F238E27FC236}">
                <a16:creationId xmlns:a16="http://schemas.microsoft.com/office/drawing/2014/main" id="{037605F3-C12C-4884-B3EE-379BCCAF1AB0}"/>
              </a:ext>
            </a:extLst>
          </p:cNvPr>
          <p:cNvSpPr>
            <a:spLocks noGrp="1"/>
          </p:cNvSpPr>
          <p:nvPr>
            <p:ph idx="1"/>
          </p:nvPr>
        </p:nvSpPr>
        <p:spPr>
          <a:xfrm>
            <a:off x="3821905" y="1603005"/>
            <a:ext cx="10515600" cy="4351338"/>
          </a:xfrm>
        </p:spPr>
        <p:txBody>
          <a:bodyPr>
            <a:normAutofit fontScale="85000" lnSpcReduction="20000"/>
          </a:bodyPr>
          <a:lstStyle/>
          <a:p>
            <a:pPr algn="l" rtl="0"/>
            <a:r>
              <a:rPr lang="en-ca" b="0" i="0" u="none" baseline="0">
                <a:solidFill>
                  <a:schemeClr val="tx1">
                    <a:lumMod val="65000"/>
                    <a:lumOff val="35000"/>
                  </a:schemeClr>
                </a:solidFill>
              </a:rPr>
              <a:t>Theoretical knowledge transfer </a:t>
            </a:r>
          </a:p>
          <a:p>
            <a:pPr algn="l" rtl="0"/>
            <a:r>
              <a:rPr lang="en-ca" b="0" i="0" u="none" baseline="0">
                <a:solidFill>
                  <a:schemeClr val="tx1">
                    <a:lumMod val="65000"/>
                    <a:lumOff val="35000"/>
                  </a:schemeClr>
                </a:solidFill>
              </a:rPr>
              <a:t>Scenarios and role play </a:t>
            </a:r>
          </a:p>
          <a:p>
            <a:pPr algn="l" rtl="0"/>
            <a:r>
              <a:rPr lang="en-ca" b="0" i="0" u="none" baseline="0">
                <a:solidFill>
                  <a:schemeClr val="tx1">
                    <a:lumMod val="65000"/>
                    <a:lumOff val="35000"/>
                  </a:schemeClr>
                </a:solidFill>
              </a:rPr>
              <a:t>Discussions </a:t>
            </a:r>
          </a:p>
          <a:p>
            <a:pPr algn="l" rtl="0"/>
            <a:r>
              <a:rPr lang="en-ca" b="0" i="0" u="none" baseline="0">
                <a:solidFill>
                  <a:schemeClr val="tx1">
                    <a:lumMod val="65000"/>
                    <a:lumOff val="35000"/>
                  </a:schemeClr>
                </a:solidFill>
              </a:rPr>
              <a:t>Interactive theatre</a:t>
            </a:r>
          </a:p>
          <a:p>
            <a:pPr algn="l" rtl="0"/>
            <a:r>
              <a:rPr lang="en-ca" b="0" i="0" u="none" baseline="0">
                <a:solidFill>
                  <a:schemeClr val="tx1">
                    <a:lumMod val="65000"/>
                    <a:lumOff val="35000"/>
                  </a:schemeClr>
                </a:solidFill>
              </a:rPr>
              <a:t>Debates </a:t>
            </a:r>
          </a:p>
          <a:p>
            <a:pPr algn="l" rtl="0"/>
            <a:r>
              <a:rPr lang="en-ca" b="0" i="0" u="none" baseline="0">
                <a:solidFill>
                  <a:schemeClr val="tx1">
                    <a:lumMod val="65000"/>
                    <a:lumOff val="35000"/>
                  </a:schemeClr>
                </a:solidFill>
              </a:rPr>
              <a:t>Quizzes</a:t>
            </a:r>
          </a:p>
          <a:p>
            <a:pPr algn="l" rtl="0"/>
            <a:r>
              <a:rPr lang="en-ca" b="0" i="0" u="none" baseline="0">
                <a:solidFill>
                  <a:schemeClr val="tx1">
                    <a:lumMod val="65000"/>
                    <a:lumOff val="35000"/>
                  </a:schemeClr>
                </a:solidFill>
              </a:rPr>
              <a:t>Videos</a:t>
            </a:r>
          </a:p>
          <a:p>
            <a:pPr algn="l" rtl="0"/>
            <a:r>
              <a:rPr lang="en-ca" b="0" i="0" u="none" baseline="0">
                <a:solidFill>
                  <a:schemeClr val="tx1">
                    <a:lumMod val="65000"/>
                    <a:lumOff val="35000"/>
                  </a:schemeClr>
                </a:solidFill>
              </a:rPr>
              <a:t>Individual and group reflection </a:t>
            </a:r>
          </a:p>
          <a:p>
            <a:pPr algn="l" rtl="0"/>
            <a:r>
              <a:rPr lang="en-ca" b="0" i="0" u="none" baseline="0">
                <a:solidFill>
                  <a:schemeClr val="tx1">
                    <a:lumMod val="65000"/>
                    <a:lumOff val="35000"/>
                  </a:schemeClr>
                </a:solidFill>
              </a:rPr>
              <a:t>Impact techniques  </a:t>
            </a:r>
          </a:p>
          <a:p>
            <a:pPr algn="l" rtl="0"/>
            <a:r>
              <a:rPr lang="en-ca" b="0" i="0" u="none" baseline="0">
                <a:solidFill>
                  <a:schemeClr val="tx1">
                    <a:lumMod val="65000"/>
                    <a:lumOff val="35000"/>
                  </a:schemeClr>
                </a:solidFill>
              </a:rPr>
              <a:t>HORS-PISTE challenges</a:t>
            </a:r>
          </a:p>
          <a:p>
            <a:pPr algn="l" rtl="0"/>
            <a:r>
              <a:rPr lang="en-ca" b="0" i="0" u="none" baseline="0">
                <a:solidFill>
                  <a:schemeClr val="tx1">
                    <a:lumMod val="65000"/>
                    <a:lumOff val="35000"/>
                  </a:schemeClr>
                </a:solidFill>
              </a:rPr>
              <a:t>Mindfulness </a:t>
            </a:r>
          </a:p>
        </p:txBody>
      </p:sp>
      <p:sp>
        <p:nvSpPr>
          <p:cNvPr id="4" name="Espace réservé du numéro de diapositive 3">
            <a:extLst>
              <a:ext uri="{FF2B5EF4-FFF2-40B4-BE49-F238E27FC236}">
                <a16:creationId xmlns:a16="http://schemas.microsoft.com/office/drawing/2014/main" id="{55532C04-09EB-4A8E-98A5-9A1401DCA9A3}"/>
              </a:ext>
            </a:extLst>
          </p:cNvPr>
          <p:cNvSpPr>
            <a:spLocks noGrp="1"/>
          </p:cNvSpPr>
          <p:nvPr>
            <p:ph type="sldNum" sz="quarter" idx="12"/>
          </p:nvPr>
        </p:nvSpPr>
        <p:spPr/>
        <p:txBody>
          <a:bodyPr/>
          <a:lstStyle/>
          <a:p>
            <a:pPr algn="r" rtl="0"/>
            <a:fld id="{C145B74D-6A0D-CF46-9BFB-933D6D9953E9}" type="slidenum">
              <a:rPr/>
              <a:pPr/>
              <a:t>9</a:t>
            </a:fld>
            <a:endParaRPr lang="en-ca" dirty="0"/>
          </a:p>
        </p:txBody>
      </p:sp>
      <p:pic>
        <p:nvPicPr>
          <p:cNvPr id="9" name="Image 8">
            <a:extLst>
              <a:ext uri="{FF2B5EF4-FFF2-40B4-BE49-F238E27FC236}">
                <a16:creationId xmlns:a16="http://schemas.microsoft.com/office/drawing/2014/main" id="{9E8B1E6A-B3BE-442F-A097-1334322CB36E}"/>
              </a:ext>
            </a:extLst>
          </p:cNvPr>
          <p:cNvPicPr>
            <a:picLocks noChangeAspect="1"/>
          </p:cNvPicPr>
          <p:nvPr/>
        </p:nvPicPr>
        <p:blipFill>
          <a:blip r:embed="rId2"/>
          <a:stretch>
            <a:fillRect/>
          </a:stretch>
        </p:blipFill>
        <p:spPr>
          <a:xfrm>
            <a:off x="856954" y="1317340"/>
            <a:ext cx="2095252" cy="4443380"/>
          </a:xfrm>
          <a:prstGeom prst="rect">
            <a:avLst/>
          </a:prstGeom>
        </p:spPr>
      </p:pic>
    </p:spTree>
    <p:extLst>
      <p:ext uri="{BB962C8B-B14F-4D97-AF65-F5344CB8AC3E}">
        <p14:creationId xmlns:p14="http://schemas.microsoft.com/office/powerpoint/2010/main" val="32124590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4"/>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4"/>
</p:tagLst>
</file>

<file path=ppt/tags/tag13.xml><?xml version="1.0" encoding="utf-8"?>
<p:tagLst xmlns:a="http://schemas.openxmlformats.org/drawingml/2006/main" xmlns:r="http://schemas.openxmlformats.org/officeDocument/2006/relationships" xmlns:p="http://schemas.openxmlformats.org/presentationml/2006/main">
  <p:tag name="NUM" val="5"/>
</p:tagLst>
</file>

<file path=ppt/tags/tag14.xml><?xml version="1.0" encoding="utf-8"?>
<p:tagLst xmlns:a="http://schemas.openxmlformats.org/drawingml/2006/main" xmlns:r="http://schemas.openxmlformats.org/officeDocument/2006/relationships" xmlns:p="http://schemas.openxmlformats.org/presentationml/2006/main">
  <p:tag name="NUM" val="6"/>
</p:tagLst>
</file>

<file path=ppt/tags/tag15.xml><?xml version="1.0" encoding="utf-8"?>
<p:tagLst xmlns:a="http://schemas.openxmlformats.org/drawingml/2006/main" xmlns:r="http://schemas.openxmlformats.org/officeDocument/2006/relationships" xmlns:p="http://schemas.openxmlformats.org/presentationml/2006/main">
  <p:tag name="NUM" val="7"/>
</p:tagLst>
</file>

<file path=ppt/tags/tag16.xml><?xml version="1.0" encoding="utf-8"?>
<p:tagLst xmlns:a="http://schemas.openxmlformats.org/drawingml/2006/main" xmlns:r="http://schemas.openxmlformats.org/officeDocument/2006/relationships" xmlns:p="http://schemas.openxmlformats.org/presentationml/2006/main">
  <p:tag name="NUM" val="8"/>
</p:tagLst>
</file>

<file path=ppt/tags/tag17.xml><?xml version="1.0" encoding="utf-8"?>
<p:tagLst xmlns:a="http://schemas.openxmlformats.org/drawingml/2006/main" xmlns:r="http://schemas.openxmlformats.org/officeDocument/2006/relationships" xmlns:p="http://schemas.openxmlformats.org/presentationml/2006/main">
  <p:tag name="NUM" val="9"/>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4"/>
</p:tagLst>
</file>

<file path=ppt/tags/tag25.xml><?xml version="1.0" encoding="utf-8"?>
<p:tagLst xmlns:a="http://schemas.openxmlformats.org/drawingml/2006/main" xmlns:r="http://schemas.openxmlformats.org/officeDocument/2006/relationships" xmlns:p="http://schemas.openxmlformats.org/presentationml/2006/main">
  <p:tag name="NUM" val="5"/>
</p:tagLst>
</file>

<file path=ppt/tags/tag26.xml><?xml version="1.0" encoding="utf-8"?>
<p:tagLst xmlns:a="http://schemas.openxmlformats.org/drawingml/2006/main" xmlns:r="http://schemas.openxmlformats.org/officeDocument/2006/relationships" xmlns:p="http://schemas.openxmlformats.org/presentationml/2006/main">
  <p:tag name="NUM" val="6"/>
</p:tagLst>
</file>

<file path=ppt/tags/tag27.xml><?xml version="1.0" encoding="utf-8"?>
<p:tagLst xmlns:a="http://schemas.openxmlformats.org/drawingml/2006/main" xmlns:r="http://schemas.openxmlformats.org/officeDocument/2006/relationships" xmlns:p="http://schemas.openxmlformats.org/presentationml/2006/main">
  <p:tag name="NUM" val="7"/>
</p:tagLst>
</file>

<file path=ppt/tags/tag28.xml><?xml version="1.0" encoding="utf-8"?>
<p:tagLst xmlns:a="http://schemas.openxmlformats.org/drawingml/2006/main" xmlns:r="http://schemas.openxmlformats.org/officeDocument/2006/relationships" xmlns:p="http://schemas.openxmlformats.org/presentationml/2006/main">
  <p:tag name="NUM" val="8"/>
</p:tagLst>
</file>

<file path=ppt/tags/tag29.xml><?xml version="1.0" encoding="utf-8"?>
<p:tagLst xmlns:a="http://schemas.openxmlformats.org/drawingml/2006/main" xmlns:r="http://schemas.openxmlformats.org/officeDocument/2006/relationships" xmlns:p="http://schemas.openxmlformats.org/presentationml/2006/main">
  <p:tag name="NUM" val="9"/>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10"/>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3"/>
</p:tagLst>
</file>

<file path=ppt/tags/tag37.xml><?xml version="1.0" encoding="utf-8"?>
<p:tagLst xmlns:a="http://schemas.openxmlformats.org/drawingml/2006/main" xmlns:r="http://schemas.openxmlformats.org/officeDocument/2006/relationships" xmlns:p="http://schemas.openxmlformats.org/presentationml/2006/main">
  <p:tag name="NUM" val="4"/>
</p:tagLst>
</file>

<file path=ppt/tags/tag38.xml><?xml version="1.0" encoding="utf-8"?>
<p:tagLst xmlns:a="http://schemas.openxmlformats.org/drawingml/2006/main" xmlns:r="http://schemas.openxmlformats.org/officeDocument/2006/relationships" xmlns:p="http://schemas.openxmlformats.org/presentationml/2006/main">
  <p:tag name="NUM" val="5"/>
</p:tagLst>
</file>

<file path=ppt/tags/tag39.xml><?xml version="1.0" encoding="utf-8"?>
<p:tagLst xmlns:a="http://schemas.openxmlformats.org/drawingml/2006/main" xmlns:r="http://schemas.openxmlformats.org/officeDocument/2006/relationships" xmlns:p="http://schemas.openxmlformats.org/presentationml/2006/main">
  <p:tag name="NUM" val="6"/>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7"/>
</p:tagLst>
</file>

<file path=ppt/tags/tag41.xml><?xml version="1.0" encoding="utf-8"?>
<p:tagLst xmlns:a="http://schemas.openxmlformats.org/drawingml/2006/main" xmlns:r="http://schemas.openxmlformats.org/officeDocument/2006/relationships" xmlns:p="http://schemas.openxmlformats.org/presentationml/2006/main">
  <p:tag name="NUM" val="8"/>
</p:tagLst>
</file>

<file path=ppt/tags/tag42.xml><?xml version="1.0" encoding="utf-8"?>
<p:tagLst xmlns:a="http://schemas.openxmlformats.org/drawingml/2006/main" xmlns:r="http://schemas.openxmlformats.org/officeDocument/2006/relationships" xmlns:p="http://schemas.openxmlformats.org/presentationml/2006/main">
  <p:tag name="NUM" val="9"/>
</p:tagLst>
</file>

<file path=ppt/tags/tag43.xml><?xml version="1.0" encoding="utf-8"?>
<p:tagLst xmlns:a="http://schemas.openxmlformats.org/drawingml/2006/main" xmlns:r="http://schemas.openxmlformats.org/officeDocument/2006/relationships" xmlns:p="http://schemas.openxmlformats.org/presentationml/2006/main">
  <p:tag name="NUM" val="10"/>
</p:tagLst>
</file>

<file path=ppt/tags/tag44.xml><?xml version="1.0" encoding="utf-8"?>
<p:tagLst xmlns:a="http://schemas.openxmlformats.org/drawingml/2006/main" xmlns:r="http://schemas.openxmlformats.org/officeDocument/2006/relationships" xmlns:p="http://schemas.openxmlformats.org/presentationml/2006/main">
  <p:tag name="NUM" val="11"/>
</p:tagLst>
</file>

<file path=ppt/tags/tag45.xml><?xml version="1.0" encoding="utf-8"?>
<p:tagLst xmlns:a="http://schemas.openxmlformats.org/drawingml/2006/main" xmlns:r="http://schemas.openxmlformats.org/officeDocument/2006/relationships" xmlns:p="http://schemas.openxmlformats.org/presentationml/2006/main">
  <p:tag name="NUM" val="12"/>
</p:tagLst>
</file>

<file path=ppt/tags/tag46.xml><?xml version="1.0" encoding="utf-8"?>
<p:tagLst xmlns:a="http://schemas.openxmlformats.org/drawingml/2006/main" xmlns:r="http://schemas.openxmlformats.org/officeDocument/2006/relationships" xmlns:p="http://schemas.openxmlformats.org/presentationml/2006/main">
  <p:tag name="NUM" val="13"/>
</p:tagLst>
</file>

<file path=ppt/tags/tag47.xml><?xml version="1.0" encoding="utf-8"?>
<p:tagLst xmlns:a="http://schemas.openxmlformats.org/drawingml/2006/main" xmlns:r="http://schemas.openxmlformats.org/officeDocument/2006/relationships" xmlns:p="http://schemas.openxmlformats.org/presentationml/2006/main">
  <p:tag name="NUM" val="14"/>
</p:tagLst>
</file>

<file path=ppt/tags/tag48.xml><?xml version="1.0" encoding="utf-8"?>
<p:tagLst xmlns:a="http://schemas.openxmlformats.org/drawingml/2006/main" xmlns:r="http://schemas.openxmlformats.org/officeDocument/2006/relationships" xmlns:p="http://schemas.openxmlformats.org/presentationml/2006/main">
  <p:tag name="NUM" val="15"/>
</p:tagLst>
</file>

<file path=ppt/tags/tag49.xml><?xml version="1.0" encoding="utf-8"?>
<p:tagLst xmlns:a="http://schemas.openxmlformats.org/drawingml/2006/main" xmlns:r="http://schemas.openxmlformats.org/officeDocument/2006/relationships" xmlns:p="http://schemas.openxmlformats.org/presentationml/2006/main">
  <p:tag name="NUM" val="15"/>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3"/>
</p:tagLst>
</file>

<file path=ppt/tags/tag53.xml><?xml version="1.0" encoding="utf-8"?>
<p:tagLst xmlns:a="http://schemas.openxmlformats.org/drawingml/2006/main" xmlns:r="http://schemas.openxmlformats.org/officeDocument/2006/relationships" xmlns:p="http://schemas.openxmlformats.org/presentationml/2006/main">
  <p:tag name="NUM" val="4"/>
</p:tagLst>
</file>

<file path=ppt/tags/tag54.xml><?xml version="1.0" encoding="utf-8"?>
<p:tagLst xmlns:a="http://schemas.openxmlformats.org/drawingml/2006/main" xmlns:r="http://schemas.openxmlformats.org/officeDocument/2006/relationships" xmlns:p="http://schemas.openxmlformats.org/presentationml/2006/main">
  <p:tag name="NUM" val="5"/>
</p:tagLst>
</file>

<file path=ppt/tags/tag55.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4"/>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1001d00d-704d-4116-b30c-8a0869d6c5a2">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BC28247282A8946B89C1792E33C9581" ma:contentTypeVersion="10" ma:contentTypeDescription="Crée un document." ma:contentTypeScope="" ma:versionID="0640c496e40da9d853f383bc193a51ce">
  <xsd:schema xmlns:xsd="http://www.w3.org/2001/XMLSchema" xmlns:xs="http://www.w3.org/2001/XMLSchema" xmlns:p="http://schemas.microsoft.com/office/2006/metadata/properties" xmlns:ns2="ebafb6e5-fda8-4f8f-90f6-6bb6cfa2fb73" xmlns:ns3="1001d00d-704d-4116-b30c-8a0869d6c5a2" targetNamespace="http://schemas.microsoft.com/office/2006/metadata/properties" ma:root="true" ma:fieldsID="f2a91648e89e4f23c8ce6c1cf6565f89" ns2:_="" ns3:_="">
    <xsd:import namespace="ebafb6e5-fda8-4f8f-90f6-6bb6cfa2fb73"/>
    <xsd:import namespace="1001d00d-704d-4116-b30c-8a0869d6c5a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afb6e5-fda8-4f8f-90f6-6bb6cfa2fb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001d00d-704d-4116-b30c-8a0869d6c5a2" elementFormDefault="qualified">
    <xsd:import namespace="http://schemas.microsoft.com/office/2006/documentManagement/types"/>
    <xsd:import namespace="http://schemas.microsoft.com/office/infopath/2007/PartnerControls"/>
    <xsd:element name="SharedWithUsers" ma:index="13"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1F46D5-EF84-4BD2-92E8-CF7C01FFA821}">
  <ds:schemaRefs>
    <ds:schemaRef ds:uri="http://schemas.microsoft.com/office/2006/documentManagement/types"/>
    <ds:schemaRef ds:uri="http://www.w3.org/XML/1998/namespace"/>
    <ds:schemaRef ds:uri="http://purl.org/dc/dcmitype/"/>
    <ds:schemaRef ds:uri="http://purl.org/dc/terms/"/>
    <ds:schemaRef ds:uri="ebafb6e5-fda8-4f8f-90f6-6bb6cfa2fb73"/>
    <ds:schemaRef ds:uri="http://schemas.openxmlformats.org/package/2006/metadata/core-properties"/>
    <ds:schemaRef ds:uri="http://purl.org/dc/elements/1.1/"/>
    <ds:schemaRef ds:uri="http://schemas.microsoft.com/office/infopath/2007/PartnerControls"/>
    <ds:schemaRef ds:uri="1001d00d-704d-4116-b30c-8a0869d6c5a2"/>
    <ds:schemaRef ds:uri="http://schemas.microsoft.com/office/2006/metadata/properties"/>
  </ds:schemaRefs>
</ds:datastoreItem>
</file>

<file path=customXml/itemProps2.xml><?xml version="1.0" encoding="utf-8"?>
<ds:datastoreItem xmlns:ds="http://schemas.openxmlformats.org/officeDocument/2006/customXml" ds:itemID="{4468B3AC-5868-47C3-A29D-7AA0B85404AD}">
  <ds:schemaRefs>
    <ds:schemaRef ds:uri="http://schemas.microsoft.com/sharepoint/v3/contenttype/forms"/>
  </ds:schemaRefs>
</ds:datastoreItem>
</file>

<file path=customXml/itemProps3.xml><?xml version="1.0" encoding="utf-8"?>
<ds:datastoreItem xmlns:ds="http://schemas.openxmlformats.org/officeDocument/2006/customXml" ds:itemID="{58FA4120-EB32-4619-B92E-DD4CA6D402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afb6e5-fda8-4f8f-90f6-6bb6cfa2fb73"/>
    <ds:schemaRef ds:uri="1001d00d-704d-4116-b30c-8a0869d6c5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2038</TotalTime>
  <Words>1188</Words>
  <Application>Microsoft Office PowerPoint</Application>
  <PresentationFormat>Grand écran</PresentationFormat>
  <Paragraphs>138</Paragraphs>
  <Slides>12</Slides>
  <Notes>10</Notes>
  <HiddenSlides>0</HiddenSlides>
  <MMClips>1</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12</vt:i4>
      </vt:variant>
    </vt:vector>
  </HeadingPairs>
  <TitlesOfParts>
    <vt:vector size="18" baseType="lpstr">
      <vt:lpstr>Arial</vt:lpstr>
      <vt:lpstr>Arial Black</vt:lpstr>
      <vt:lpstr>Calibri</vt:lpstr>
      <vt:lpstr>Courier New</vt:lpstr>
      <vt:lpstr>Wingdings</vt:lpstr>
      <vt:lpstr>Office Theme</vt:lpstr>
      <vt:lpstr>Présentation PowerPoint</vt:lpstr>
      <vt:lpstr>Introduction workshop  for students</vt:lpstr>
      <vt:lpstr>By the end of the introduction workshop, you will…</vt:lpstr>
      <vt:lpstr>ADOLESCENCE IS A PERIOD OF: </vt:lpstr>
      <vt:lpstr>The HORS-PISTE program</vt:lpstr>
      <vt:lpstr>Introductory video </vt:lpstr>
      <vt:lpstr>Think outside the box…                   yes, but how? </vt:lpstr>
      <vt:lpstr>The workshops are designed to help you: </vt:lpstr>
      <vt:lpstr>Approaches used </vt:lpstr>
      <vt:lpstr>My contract</vt:lpstr>
      <vt:lpstr>Data collection</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Joelle Montembeault</dc:creator>
  <cp:lastModifiedBy>Marie-Christine Morin</cp:lastModifiedBy>
  <cp:revision>128</cp:revision>
  <cp:lastPrinted>2019-08-16T13:00:33Z</cp:lastPrinted>
  <dcterms:created xsi:type="dcterms:W3CDTF">2019-08-01T17:41:17Z</dcterms:created>
  <dcterms:modified xsi:type="dcterms:W3CDTF">2022-02-16T14:15:30Z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0x0101009BC28247282A8946B89C1792E33C9581</vt:lpwstr>
  </property>
  <property fmtid="{D5CDD505-2E9C-101B-9397-08002B2CF9AE}" pid="3" name="Order">
    <vt:r8>12646400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ies>
</file>