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5"/>
  </p:notesMasterIdLst>
  <p:sldIdLst>
    <p:sldId id="344" r:id="rId5"/>
    <p:sldId id="260" r:id="rId6"/>
    <p:sldId id="267" r:id="rId7"/>
    <p:sldId id="322" r:id="rId8"/>
    <p:sldId id="323" r:id="rId9"/>
    <p:sldId id="325" r:id="rId10"/>
    <p:sldId id="326" r:id="rId11"/>
    <p:sldId id="314" r:id="rId12"/>
    <p:sldId id="336" r:id="rId13"/>
    <p:sldId id="342" r:id="rId14"/>
    <p:sldId id="343" r:id="rId15"/>
    <p:sldId id="334" r:id="rId16"/>
    <p:sldId id="346" r:id="rId17"/>
    <p:sldId id="338" r:id="rId18"/>
    <p:sldId id="339" r:id="rId19"/>
    <p:sldId id="340" r:id="rId20"/>
    <p:sldId id="341" r:id="rId21"/>
    <p:sldId id="317" r:id="rId22"/>
    <p:sldId id="345" r:id="rId23"/>
    <p:sldId id="33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rancine" initials="FB" lastIdx="1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CEE"/>
    <a:srgbClr val="86C4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673" autoAdjust="0"/>
    <p:restoredTop sz="94694"/>
  </p:normalViewPr>
  <p:slideViewPr>
    <p:cSldViewPr snapToGrid="0" snapToObjects="1">
      <p:cViewPr varScale="1">
        <p:scale>
          <a:sx n="82" d="100"/>
          <a:sy n="82" d="100"/>
        </p:scale>
        <p:origin x="93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xime Charest-Caron (CISSSMC16)" userId="S::maxime.charest-caron.cisssmc16@ssss.gouv.qc.ca::8e5e46a3-b5d0-422f-ab09-a7e5daa74251" providerId="AD" clId="Web-{077107F5-D9AC-41A3-A975-CF8DF9B2FEF2}"/>
    <pc:docChg chg="delSld">
      <pc:chgData name="Maxime Charest-Caron (CISSSMC16)" userId="S::maxime.charest-caron.cisssmc16@ssss.gouv.qc.ca::8e5e46a3-b5d0-422f-ab09-a7e5daa74251" providerId="AD" clId="Web-{077107F5-D9AC-41A3-A975-CF8DF9B2FEF2}" dt="2020-07-10T15:07:48.917" v="0"/>
      <pc:docMkLst>
        <pc:docMk/>
      </pc:docMkLst>
    </pc:docChg>
  </pc:docChgLst>
  <pc:docChgLst>
    <pc:chgData name="Danyka Therriault" userId="18a1ee4a-5066-40d3-bbcb-0b9d84dd6a51" providerId="ADAL" clId="{2B12E8A4-0157-4249-8642-B16A4FDCF185}"/>
    <pc:docChg chg="undo custSel modSld">
      <pc:chgData name="Danyka Therriault" userId="18a1ee4a-5066-40d3-bbcb-0b9d84dd6a51" providerId="ADAL" clId="{2B12E8A4-0157-4249-8642-B16A4FDCF185}" dt="2020-07-15T14:08:58.664" v="228" actId="20577"/>
      <pc:docMkLst>
        <pc:docMk/>
      </pc:docMkLst>
      <pc:sldChg chg="modSp">
        <pc:chgData name="Danyka Therriault" userId="18a1ee4a-5066-40d3-bbcb-0b9d84dd6a51" providerId="ADAL" clId="{2B12E8A4-0157-4249-8642-B16A4FDCF185}" dt="2020-07-15T14:08:19.240" v="222" actId="20577"/>
        <pc:sldMkLst>
          <pc:docMk/>
          <pc:sldMk cId="1137916658" sldId="317"/>
        </pc:sldMkLst>
        <pc:spChg chg="mod">
          <ac:chgData name="Danyka Therriault" userId="18a1ee4a-5066-40d3-bbcb-0b9d84dd6a51" providerId="ADAL" clId="{2B12E8A4-0157-4249-8642-B16A4FDCF185}" dt="2020-07-15T14:08:19.240" v="222" actId="20577"/>
          <ac:spMkLst>
            <pc:docMk/>
            <pc:sldMk cId="1137916658" sldId="317"/>
            <ac:spMk id="8" creationId="{622EC147-7C0C-E74C-A673-63D44F5D78BC}"/>
          </ac:spMkLst>
        </pc:spChg>
      </pc:sldChg>
      <pc:sldChg chg="addSp modSp">
        <pc:chgData name="Danyka Therriault" userId="18a1ee4a-5066-40d3-bbcb-0b9d84dd6a51" providerId="ADAL" clId="{2B12E8A4-0157-4249-8642-B16A4FDCF185}" dt="2020-07-15T13:46:53.954" v="24" actId="1076"/>
        <pc:sldMkLst>
          <pc:docMk/>
          <pc:sldMk cId="2378492108" sldId="323"/>
        </pc:sldMkLst>
        <pc:spChg chg="mod">
          <ac:chgData name="Danyka Therriault" userId="18a1ee4a-5066-40d3-bbcb-0b9d84dd6a51" providerId="ADAL" clId="{2B12E8A4-0157-4249-8642-B16A4FDCF185}" dt="2020-07-15T13:45:58.946" v="17" actId="14100"/>
          <ac:spMkLst>
            <pc:docMk/>
            <pc:sldMk cId="2378492108" sldId="323"/>
            <ac:spMk id="13" creationId="{65818D90-4318-E343-82CF-FF181D0A4DC6}"/>
          </ac:spMkLst>
        </pc:spChg>
        <pc:picChg chg="add mod">
          <ac:chgData name="Danyka Therriault" userId="18a1ee4a-5066-40d3-bbcb-0b9d84dd6a51" providerId="ADAL" clId="{2B12E8A4-0157-4249-8642-B16A4FDCF185}" dt="2020-07-15T13:46:53.954" v="24" actId="1076"/>
          <ac:picMkLst>
            <pc:docMk/>
            <pc:sldMk cId="2378492108" sldId="323"/>
            <ac:picMk id="4" creationId="{EF3648A6-BFFB-4F53-98C3-47B8C0CB70AF}"/>
          </ac:picMkLst>
        </pc:picChg>
      </pc:sldChg>
      <pc:sldChg chg="modSp">
        <pc:chgData name="Danyka Therriault" userId="18a1ee4a-5066-40d3-bbcb-0b9d84dd6a51" providerId="ADAL" clId="{2B12E8A4-0157-4249-8642-B16A4FDCF185}" dt="2020-07-15T13:56:55.035" v="96" actId="14100"/>
        <pc:sldMkLst>
          <pc:docMk/>
          <pc:sldMk cId="1715649939" sldId="325"/>
        </pc:sldMkLst>
        <pc:spChg chg="mod">
          <ac:chgData name="Danyka Therriault" userId="18a1ee4a-5066-40d3-bbcb-0b9d84dd6a51" providerId="ADAL" clId="{2B12E8A4-0157-4249-8642-B16A4FDCF185}" dt="2020-07-15T13:56:55.035" v="96" actId="14100"/>
          <ac:spMkLst>
            <pc:docMk/>
            <pc:sldMk cId="1715649939" sldId="325"/>
            <ac:spMk id="23" creationId="{3E8F5233-ED83-854D-8393-A0341BDC30D5}"/>
          </ac:spMkLst>
        </pc:spChg>
      </pc:sldChg>
      <pc:sldChg chg="delSp">
        <pc:chgData name="Danyka Therriault" userId="18a1ee4a-5066-40d3-bbcb-0b9d84dd6a51" providerId="ADAL" clId="{2B12E8A4-0157-4249-8642-B16A4FDCF185}" dt="2020-07-15T13:51:06.537" v="34" actId="478"/>
        <pc:sldMkLst>
          <pc:docMk/>
          <pc:sldMk cId="1942890070" sldId="326"/>
        </pc:sldMkLst>
        <pc:spChg chg="del">
          <ac:chgData name="Danyka Therriault" userId="18a1ee4a-5066-40d3-bbcb-0b9d84dd6a51" providerId="ADAL" clId="{2B12E8A4-0157-4249-8642-B16A4FDCF185}" dt="2020-07-15T13:51:06.537" v="34" actId="478"/>
          <ac:spMkLst>
            <pc:docMk/>
            <pc:sldMk cId="1942890070" sldId="326"/>
            <ac:spMk id="15" creationId="{DFE73972-442A-CA40-81FB-F6275F03DD6B}"/>
          </ac:spMkLst>
        </pc:spChg>
      </pc:sldChg>
      <pc:sldChg chg="modSp">
        <pc:chgData name="Danyka Therriault" userId="18a1ee4a-5066-40d3-bbcb-0b9d84dd6a51" providerId="ADAL" clId="{2B12E8A4-0157-4249-8642-B16A4FDCF185}" dt="2020-07-15T14:05:30.694" v="178" actId="1076"/>
        <pc:sldMkLst>
          <pc:docMk/>
          <pc:sldMk cId="310967840" sldId="331"/>
        </pc:sldMkLst>
        <pc:spChg chg="mod">
          <ac:chgData name="Danyka Therriault" userId="18a1ee4a-5066-40d3-bbcb-0b9d84dd6a51" providerId="ADAL" clId="{2B12E8A4-0157-4249-8642-B16A4FDCF185}" dt="2020-07-15T14:05:30.694" v="178" actId="1076"/>
          <ac:spMkLst>
            <pc:docMk/>
            <pc:sldMk cId="310967840" sldId="331"/>
            <ac:spMk id="3" creationId="{C4E577B6-3CC4-4158-BF17-F5D2025BEDAB}"/>
          </ac:spMkLst>
        </pc:spChg>
      </pc:sldChg>
      <pc:sldChg chg="modSp">
        <pc:chgData name="Danyka Therriault" userId="18a1ee4a-5066-40d3-bbcb-0b9d84dd6a51" providerId="ADAL" clId="{2B12E8A4-0157-4249-8642-B16A4FDCF185}" dt="2020-07-15T14:07:02.717" v="182" actId="14100"/>
        <pc:sldMkLst>
          <pc:docMk/>
          <pc:sldMk cId="1134899027" sldId="333"/>
        </pc:sldMkLst>
        <pc:spChg chg="mod">
          <ac:chgData name="Danyka Therriault" userId="18a1ee4a-5066-40d3-bbcb-0b9d84dd6a51" providerId="ADAL" clId="{2B12E8A4-0157-4249-8642-B16A4FDCF185}" dt="2020-07-15T14:06:39.535" v="181" actId="1076"/>
          <ac:spMkLst>
            <pc:docMk/>
            <pc:sldMk cId="1134899027" sldId="333"/>
            <ac:spMk id="2" creationId="{F02EA30F-7717-4C57-B79C-4AB6A292676B}"/>
          </ac:spMkLst>
        </pc:spChg>
        <pc:spChg chg="mod">
          <ac:chgData name="Danyka Therriault" userId="18a1ee4a-5066-40d3-bbcb-0b9d84dd6a51" providerId="ADAL" clId="{2B12E8A4-0157-4249-8642-B16A4FDCF185}" dt="2020-07-15T14:07:02.717" v="182" actId="14100"/>
          <ac:spMkLst>
            <pc:docMk/>
            <pc:sldMk cId="1134899027" sldId="333"/>
            <ac:spMk id="7" creationId="{4FB41051-E032-1546-8928-BBC4BA8F5FB3}"/>
          </ac:spMkLst>
        </pc:spChg>
      </pc:sldChg>
      <pc:sldChg chg="modSp">
        <pc:chgData name="Danyka Therriault" userId="18a1ee4a-5066-40d3-bbcb-0b9d84dd6a51" providerId="ADAL" clId="{2B12E8A4-0157-4249-8642-B16A4FDCF185}" dt="2020-07-15T14:08:58.664" v="228" actId="20577"/>
        <pc:sldMkLst>
          <pc:docMk/>
          <pc:sldMk cId="2742887191" sldId="335"/>
        </pc:sldMkLst>
        <pc:spChg chg="mod">
          <ac:chgData name="Danyka Therriault" userId="18a1ee4a-5066-40d3-bbcb-0b9d84dd6a51" providerId="ADAL" clId="{2B12E8A4-0157-4249-8642-B16A4FDCF185}" dt="2020-07-15T14:08:58.664" v="228" actId="20577"/>
          <ac:spMkLst>
            <pc:docMk/>
            <pc:sldMk cId="2742887191" sldId="335"/>
            <ac:spMk id="9" creationId="{00000000-0000-0000-0000-000000000000}"/>
          </ac:spMkLst>
        </pc:spChg>
      </pc:sldChg>
      <pc:sldChg chg="modSp">
        <pc:chgData name="Danyka Therriault" userId="18a1ee4a-5066-40d3-bbcb-0b9d84dd6a51" providerId="ADAL" clId="{2B12E8A4-0157-4249-8642-B16A4FDCF185}" dt="2020-07-15T14:01:47.824" v="98" actId="1076"/>
        <pc:sldMkLst>
          <pc:docMk/>
          <pc:sldMk cId="914770417" sldId="336"/>
        </pc:sldMkLst>
        <pc:spChg chg="mod">
          <ac:chgData name="Danyka Therriault" userId="18a1ee4a-5066-40d3-bbcb-0b9d84dd6a51" providerId="ADAL" clId="{2B12E8A4-0157-4249-8642-B16A4FDCF185}" dt="2020-07-15T14:01:47.824" v="98" actId="1076"/>
          <ac:spMkLst>
            <pc:docMk/>
            <pc:sldMk cId="914770417" sldId="336"/>
            <ac:spMk id="3" creationId="{230524F8-225B-784C-9D37-00951EF61072}"/>
          </ac:spMkLst>
        </pc:spChg>
      </pc:sldChg>
      <pc:sldChg chg="modSp">
        <pc:chgData name="Danyka Therriault" userId="18a1ee4a-5066-40d3-bbcb-0b9d84dd6a51" providerId="ADAL" clId="{2B12E8A4-0157-4249-8642-B16A4FDCF185}" dt="2020-07-15T14:08:35.311" v="227" actId="20577"/>
        <pc:sldMkLst>
          <pc:docMk/>
          <pc:sldMk cId="2623769481" sldId="338"/>
        </pc:sldMkLst>
        <pc:spChg chg="mod">
          <ac:chgData name="Danyka Therriault" userId="18a1ee4a-5066-40d3-bbcb-0b9d84dd6a51" providerId="ADAL" clId="{2B12E8A4-0157-4249-8642-B16A4FDCF185}" dt="2020-07-15T14:08:35.311" v="227" actId="20577"/>
          <ac:spMkLst>
            <pc:docMk/>
            <pc:sldMk cId="2623769481" sldId="338"/>
            <ac:spMk id="15" creationId="{2E2D0E10-AF88-2D4B-A7A8-8619D611E123}"/>
          </ac:spMkLst>
        </pc:spChg>
      </pc:sldChg>
      <pc:sldChg chg="modSp">
        <pc:chgData name="Danyka Therriault" userId="18a1ee4a-5066-40d3-bbcb-0b9d84dd6a51" providerId="ADAL" clId="{2B12E8A4-0157-4249-8642-B16A4FDCF185}" dt="2020-07-15T14:03:29.295" v="100" actId="1076"/>
        <pc:sldMkLst>
          <pc:docMk/>
          <pc:sldMk cId="4046947538" sldId="342"/>
        </pc:sldMkLst>
        <pc:spChg chg="mod">
          <ac:chgData name="Danyka Therriault" userId="18a1ee4a-5066-40d3-bbcb-0b9d84dd6a51" providerId="ADAL" clId="{2B12E8A4-0157-4249-8642-B16A4FDCF185}" dt="2020-07-15T14:03:29.295" v="100" actId="1076"/>
          <ac:spMkLst>
            <pc:docMk/>
            <pc:sldMk cId="4046947538" sldId="342"/>
            <ac:spMk id="3" creationId="{230524F8-225B-784C-9D37-00951EF61072}"/>
          </ac:spMkLst>
        </pc:spChg>
      </pc:sldChg>
      <pc:sldChg chg="addSp delSp modSp">
        <pc:chgData name="Danyka Therriault" userId="18a1ee4a-5066-40d3-bbcb-0b9d84dd6a51" providerId="ADAL" clId="{2B12E8A4-0157-4249-8642-B16A4FDCF185}" dt="2020-07-15T14:05:04.278" v="172" actId="1076"/>
        <pc:sldMkLst>
          <pc:docMk/>
          <pc:sldMk cId="1959269009" sldId="343"/>
        </pc:sldMkLst>
        <pc:spChg chg="mod">
          <ac:chgData name="Danyka Therriault" userId="18a1ee4a-5066-40d3-bbcb-0b9d84dd6a51" providerId="ADAL" clId="{2B12E8A4-0157-4249-8642-B16A4FDCF185}" dt="2020-07-15T14:04:06.905" v="164"/>
          <ac:spMkLst>
            <pc:docMk/>
            <pc:sldMk cId="1959269009" sldId="343"/>
            <ac:spMk id="10" creationId="{8E8D26AD-3494-4527-8A93-8CD830A0640D}"/>
          </ac:spMkLst>
        </pc:spChg>
        <pc:spChg chg="mod">
          <ac:chgData name="Danyka Therriault" userId="18a1ee4a-5066-40d3-bbcb-0b9d84dd6a51" providerId="ADAL" clId="{2B12E8A4-0157-4249-8642-B16A4FDCF185}" dt="2020-07-15T14:04:14.353" v="165" actId="114"/>
          <ac:spMkLst>
            <pc:docMk/>
            <pc:sldMk cId="1959269009" sldId="343"/>
            <ac:spMk id="13" creationId="{23E94EAE-F21F-6B48-8BE3-CF5F6ECDC794}"/>
          </ac:spMkLst>
        </pc:spChg>
        <pc:picChg chg="del mod">
          <ac:chgData name="Danyka Therriault" userId="18a1ee4a-5066-40d3-bbcb-0b9d84dd6a51" providerId="ADAL" clId="{2B12E8A4-0157-4249-8642-B16A4FDCF185}" dt="2020-07-15T14:03:43.195" v="102" actId="478"/>
          <ac:picMkLst>
            <pc:docMk/>
            <pc:sldMk cId="1959269009" sldId="343"/>
            <ac:picMk id="4" creationId="{00000000-0000-0000-0000-000000000000}"/>
          </ac:picMkLst>
        </pc:picChg>
        <pc:picChg chg="add mod">
          <ac:chgData name="Danyka Therriault" userId="18a1ee4a-5066-40d3-bbcb-0b9d84dd6a51" providerId="ADAL" clId="{2B12E8A4-0157-4249-8642-B16A4FDCF185}" dt="2020-07-15T14:05:04.278" v="172" actId="1076"/>
          <ac:picMkLst>
            <pc:docMk/>
            <pc:sldMk cId="1959269009" sldId="343"/>
            <ac:picMk id="7" creationId="{50066493-73F3-4007-AD10-ECA6429D107B}"/>
          </ac:picMkLst>
        </pc:picChg>
      </pc:sldChg>
    </pc:docChg>
  </pc:docChgLst>
  <pc:docChgLst>
    <pc:chgData name="Marilou Hamelin (CISSSMC16)" userId="S::marilou.hamelin.cisssmc16@ssss.gouv.qc.ca::d3936e78-1bcd-423d-8590-259cb6fbb898" providerId="AD" clId="Web-{2555A5F8-C32B-4296-971D-9B92A9FD7A8C}"/>
    <pc:docChg chg="modSld">
      <pc:chgData name="Marilou Hamelin (CISSSMC16)" userId="S::marilou.hamelin.cisssmc16@ssss.gouv.qc.ca::d3936e78-1bcd-423d-8590-259cb6fbb898" providerId="AD" clId="Web-{2555A5F8-C32B-4296-971D-9B92A9FD7A8C}" dt="2020-07-10T13:39:26.526" v="7" actId="1076"/>
      <pc:docMkLst>
        <pc:docMk/>
      </pc:docMkLst>
      <pc:sldChg chg="modSp">
        <pc:chgData name="Marilou Hamelin (CISSSMC16)" userId="S::marilou.hamelin.cisssmc16@ssss.gouv.qc.ca::d3936e78-1bcd-423d-8590-259cb6fbb898" providerId="AD" clId="Web-{2555A5F8-C32B-4296-971D-9B92A9FD7A8C}" dt="2020-07-10T13:37:08.399" v="4" actId="20577"/>
        <pc:sldMkLst>
          <pc:docMk/>
          <pc:sldMk cId="1942890070" sldId="326"/>
        </pc:sldMkLst>
        <pc:spChg chg="mod">
          <ac:chgData name="Marilou Hamelin (CISSSMC16)" userId="S::marilou.hamelin.cisssmc16@ssss.gouv.qc.ca::d3936e78-1bcd-423d-8590-259cb6fbb898" providerId="AD" clId="Web-{2555A5F8-C32B-4296-971D-9B92A9FD7A8C}" dt="2020-07-10T13:37:08.399" v="4" actId="20577"/>
          <ac:spMkLst>
            <pc:docMk/>
            <pc:sldMk cId="1942890070" sldId="326"/>
            <ac:spMk id="9" creationId="{00000000-0000-0000-0000-000000000000}"/>
          </ac:spMkLst>
        </pc:spChg>
      </pc:sldChg>
      <pc:sldChg chg="modSp">
        <pc:chgData name="Marilou Hamelin (CISSSMC16)" userId="S::marilou.hamelin.cisssmc16@ssss.gouv.qc.ca::d3936e78-1bcd-423d-8590-259cb6fbb898" providerId="AD" clId="Web-{2555A5F8-C32B-4296-971D-9B92A9FD7A8C}" dt="2020-07-10T13:39:26.526" v="7" actId="1076"/>
        <pc:sldMkLst>
          <pc:docMk/>
          <pc:sldMk cId="310967840" sldId="331"/>
        </pc:sldMkLst>
        <pc:spChg chg="mod">
          <ac:chgData name="Marilou Hamelin (CISSSMC16)" userId="S::marilou.hamelin.cisssmc16@ssss.gouv.qc.ca::d3936e78-1bcd-423d-8590-259cb6fbb898" providerId="AD" clId="Web-{2555A5F8-C32B-4296-971D-9B92A9FD7A8C}" dt="2020-07-10T13:39:26.526" v="7" actId="1076"/>
          <ac:spMkLst>
            <pc:docMk/>
            <pc:sldMk cId="310967840" sldId="331"/>
            <ac:spMk id="14" creationId="{F95ED452-7F08-A44E-8846-15C5705F0C29}"/>
          </ac:spMkLst>
        </pc:spChg>
      </pc:sldChg>
    </pc:docChg>
  </pc:docChgLst>
  <pc:docChgLst>
    <pc:chgData name="Maxime Charest-Caron (CISSSMC16)" userId="S::maxime.charest-caron.cisssmc16@ssss.gouv.qc.ca::8e5e46a3-b5d0-422f-ab09-a7e5daa74251" providerId="AD" clId="Web-{6AD03522-D829-4331-8280-D0F530593890}"/>
    <pc:docChg chg="modSld">
      <pc:chgData name="Maxime Charest-Caron (CISSSMC16)" userId="S::maxime.charest-caron.cisssmc16@ssss.gouv.qc.ca::8e5e46a3-b5d0-422f-ab09-a7e5daa74251" providerId="AD" clId="Web-{6AD03522-D829-4331-8280-D0F530593890}" dt="2020-07-06T15:38:17.024" v="1"/>
      <pc:docMkLst>
        <pc:docMk/>
      </pc:docMkLst>
      <pc:sldChg chg="delSp modSp">
        <pc:chgData name="Maxime Charest-Caron (CISSSMC16)" userId="S::maxime.charest-caron.cisssmc16@ssss.gouv.qc.ca::8e5e46a3-b5d0-422f-ab09-a7e5daa74251" providerId="AD" clId="Web-{6AD03522-D829-4331-8280-D0F530593890}" dt="2020-07-06T15:38:17.024" v="1"/>
        <pc:sldMkLst>
          <pc:docMk/>
          <pc:sldMk cId="2378492108" sldId="323"/>
        </pc:sldMkLst>
        <pc:grpChg chg="del mod">
          <ac:chgData name="Maxime Charest-Caron (CISSSMC16)" userId="S::maxime.charest-caron.cisssmc16@ssss.gouv.qc.ca::8e5e46a3-b5d0-422f-ab09-a7e5daa74251" providerId="AD" clId="Web-{6AD03522-D829-4331-8280-D0F530593890}" dt="2020-07-06T15:38:17.024" v="1"/>
          <ac:grpSpMkLst>
            <pc:docMk/>
            <pc:sldMk cId="2378492108" sldId="323"/>
            <ac:grpSpMk id="11" creationId="{6333F4C8-68C6-8544-B057-F9D63187750A}"/>
          </ac:grpSpMkLst>
        </pc:grpChg>
      </pc:sldChg>
    </pc:docChg>
  </pc:docChgLst>
  <pc:docChgLst>
    <pc:chgData name="Marilou Hamelin (CISSSMC16)" userId="S::marilou.hamelin.cisssmc16@ssss.gouv.qc.ca::d3936e78-1bcd-423d-8590-259cb6fbb898" providerId="AD" clId="Web-{5DB1B830-F3A3-4D30-9AA5-865FC25E3DE9}"/>
    <pc:docChg chg="modSld">
      <pc:chgData name="Marilou Hamelin (CISSSMC16)" userId="S::marilou.hamelin.cisssmc16@ssss.gouv.qc.ca::d3936e78-1bcd-423d-8590-259cb6fbb898" providerId="AD" clId="Web-{5DB1B830-F3A3-4D30-9AA5-865FC25E3DE9}" dt="2020-07-10T13:44:09.585" v="40" actId="20577"/>
      <pc:docMkLst>
        <pc:docMk/>
      </pc:docMkLst>
      <pc:sldChg chg="addSp modSp">
        <pc:chgData name="Marilou Hamelin (CISSSMC16)" userId="S::marilou.hamelin.cisssmc16@ssss.gouv.qc.ca::d3936e78-1bcd-423d-8590-259cb6fbb898" providerId="AD" clId="Web-{5DB1B830-F3A3-4D30-9AA5-865FC25E3DE9}" dt="2020-07-10T13:43:32.006" v="35" actId="1076"/>
        <pc:sldMkLst>
          <pc:docMk/>
          <pc:sldMk cId="310967840" sldId="331"/>
        </pc:sldMkLst>
        <pc:spChg chg="add mod">
          <ac:chgData name="Marilou Hamelin (CISSSMC16)" userId="S::marilou.hamelin.cisssmc16@ssss.gouv.qc.ca::d3936e78-1bcd-423d-8590-259cb6fbb898" providerId="AD" clId="Web-{5DB1B830-F3A3-4D30-9AA5-865FC25E3DE9}" dt="2020-07-10T13:43:25.256" v="34" actId="1076"/>
          <ac:spMkLst>
            <pc:docMk/>
            <pc:sldMk cId="310967840" sldId="331"/>
            <ac:spMk id="3" creationId="{C4E577B6-3CC4-4158-BF17-F5D2025BEDAB}"/>
          </ac:spMkLst>
        </pc:spChg>
        <pc:spChg chg="mod">
          <ac:chgData name="Marilou Hamelin (CISSSMC16)" userId="S::marilou.hamelin.cisssmc16@ssss.gouv.qc.ca::d3936e78-1bcd-423d-8590-259cb6fbb898" providerId="AD" clId="Web-{5DB1B830-F3A3-4D30-9AA5-865FC25E3DE9}" dt="2020-07-10T13:43:32.006" v="35" actId="1076"/>
          <ac:spMkLst>
            <pc:docMk/>
            <pc:sldMk cId="310967840" sldId="331"/>
            <ac:spMk id="14" creationId="{F95ED452-7F08-A44E-8846-15C5705F0C29}"/>
          </ac:spMkLst>
        </pc:spChg>
      </pc:sldChg>
      <pc:sldChg chg="addSp modSp">
        <pc:chgData name="Marilou Hamelin (CISSSMC16)" userId="S::marilou.hamelin.cisssmc16@ssss.gouv.qc.ca::d3936e78-1bcd-423d-8590-259cb6fbb898" providerId="AD" clId="Web-{5DB1B830-F3A3-4D30-9AA5-865FC25E3DE9}" dt="2020-07-10T13:44:09.585" v="39" actId="20577"/>
        <pc:sldMkLst>
          <pc:docMk/>
          <pc:sldMk cId="1134899027" sldId="333"/>
        </pc:sldMkLst>
        <pc:spChg chg="add mod">
          <ac:chgData name="Marilou Hamelin (CISSSMC16)" userId="S::marilou.hamelin.cisssmc16@ssss.gouv.qc.ca::d3936e78-1bcd-423d-8590-259cb6fbb898" providerId="AD" clId="Web-{5DB1B830-F3A3-4D30-9AA5-865FC25E3DE9}" dt="2020-07-10T13:44:09.585" v="39" actId="20577"/>
          <ac:spMkLst>
            <pc:docMk/>
            <pc:sldMk cId="1134899027" sldId="333"/>
            <ac:spMk id="2" creationId="{F02EA30F-7717-4C57-B79C-4AB6A292676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EE4D95-9788-2742-B5F7-8804EEB19402}" type="datetimeFigureOut">
              <a:rPr lang="en-US" smtClean="0"/>
              <a:t>9/30/2021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A42458-EA61-BD4A-87B6-C76BC5BDA1CD}" type="slidenum">
              <a:rPr lang="en-US" smtClean="0"/>
              <a:t>‹N°›</a:t>
            </a:fld>
            <a:endParaRPr lang="en-US"/>
          </a:p>
        </p:txBody>
      </p:sp>
    </p:spTree>
    <p:extLst>
      <p:ext uri="{BB962C8B-B14F-4D97-AF65-F5344CB8AC3E}">
        <p14:creationId xmlns:p14="http://schemas.microsoft.com/office/powerpoint/2010/main" val="1006770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3" Type="http://schemas.openxmlformats.org/officeDocument/2006/relationships/image" Target="../media/image21.svg"/><Relationship Id="rId18" Type="http://schemas.openxmlformats.org/officeDocument/2006/relationships/image" Target="../media/image26.png"/><Relationship Id="rId26" Type="http://schemas.openxmlformats.org/officeDocument/2006/relationships/image" Target="../media/image34.png"/><Relationship Id="rId3" Type="http://schemas.openxmlformats.org/officeDocument/2006/relationships/image" Target="../media/image11.svg"/><Relationship Id="rId21" Type="http://schemas.openxmlformats.org/officeDocument/2006/relationships/image" Target="../media/image29.svg"/><Relationship Id="rId34" Type="http://schemas.openxmlformats.org/officeDocument/2006/relationships/image" Target="../media/image42.png"/><Relationship Id="rId7" Type="http://schemas.openxmlformats.org/officeDocument/2006/relationships/image" Target="../media/image15.svg"/><Relationship Id="rId12" Type="http://schemas.openxmlformats.org/officeDocument/2006/relationships/image" Target="../media/image20.png"/><Relationship Id="rId17" Type="http://schemas.openxmlformats.org/officeDocument/2006/relationships/image" Target="../media/image25.svg"/><Relationship Id="rId25" Type="http://schemas.openxmlformats.org/officeDocument/2006/relationships/image" Target="../media/image33.svg"/><Relationship Id="rId33" Type="http://schemas.openxmlformats.org/officeDocument/2006/relationships/image" Target="../media/image41.svg"/><Relationship Id="rId2" Type="http://schemas.openxmlformats.org/officeDocument/2006/relationships/image" Target="../media/image10.png"/><Relationship Id="rId16" Type="http://schemas.openxmlformats.org/officeDocument/2006/relationships/image" Target="../media/image24.png"/><Relationship Id="rId20" Type="http://schemas.openxmlformats.org/officeDocument/2006/relationships/image" Target="../media/image28.png"/><Relationship Id="rId29" Type="http://schemas.openxmlformats.org/officeDocument/2006/relationships/image" Target="../media/image37.svg"/><Relationship Id="rId1" Type="http://schemas.openxmlformats.org/officeDocument/2006/relationships/slideMaster" Target="../slideMasters/slideMaster1.xml"/><Relationship Id="rId6" Type="http://schemas.openxmlformats.org/officeDocument/2006/relationships/image" Target="../media/image14.png"/><Relationship Id="rId11" Type="http://schemas.openxmlformats.org/officeDocument/2006/relationships/image" Target="../media/image19.svg"/><Relationship Id="rId24" Type="http://schemas.openxmlformats.org/officeDocument/2006/relationships/image" Target="../media/image32.png"/><Relationship Id="rId32" Type="http://schemas.openxmlformats.org/officeDocument/2006/relationships/image" Target="../media/image40.png"/><Relationship Id="rId5" Type="http://schemas.openxmlformats.org/officeDocument/2006/relationships/image" Target="../media/image13.svg"/><Relationship Id="rId15" Type="http://schemas.openxmlformats.org/officeDocument/2006/relationships/image" Target="../media/image23.svg"/><Relationship Id="rId23" Type="http://schemas.openxmlformats.org/officeDocument/2006/relationships/image" Target="../media/image31.svg"/><Relationship Id="rId28" Type="http://schemas.openxmlformats.org/officeDocument/2006/relationships/image" Target="../media/image36.png"/><Relationship Id="rId10" Type="http://schemas.openxmlformats.org/officeDocument/2006/relationships/image" Target="../media/image18.png"/><Relationship Id="rId19" Type="http://schemas.openxmlformats.org/officeDocument/2006/relationships/image" Target="../media/image27.svg"/><Relationship Id="rId31" Type="http://schemas.openxmlformats.org/officeDocument/2006/relationships/image" Target="../media/image39.svg"/><Relationship Id="rId4" Type="http://schemas.openxmlformats.org/officeDocument/2006/relationships/image" Target="../media/image12.png"/><Relationship Id="rId9" Type="http://schemas.openxmlformats.org/officeDocument/2006/relationships/image" Target="../media/image17.svg"/><Relationship Id="rId14" Type="http://schemas.openxmlformats.org/officeDocument/2006/relationships/image" Target="../media/image22.png"/><Relationship Id="rId22" Type="http://schemas.openxmlformats.org/officeDocument/2006/relationships/image" Target="../media/image30.png"/><Relationship Id="rId27" Type="http://schemas.openxmlformats.org/officeDocument/2006/relationships/image" Target="../media/image35.svg"/><Relationship Id="rId30" Type="http://schemas.openxmlformats.org/officeDocument/2006/relationships/image" Target="../media/image38.png"/><Relationship Id="rId35" Type="http://schemas.openxmlformats.org/officeDocument/2006/relationships/image" Target="../media/image43.svg"/><Relationship Id="rId8" Type="http://schemas.openxmlformats.org/officeDocument/2006/relationships/image" Target="../media/image16.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6DA3FDB-9CF0-9049-9642-294687D95DC9}"/>
              </a:ext>
            </a:extLst>
          </p:cNvPr>
          <p:cNvSpPr txBox="1"/>
          <p:nvPr userDrawn="1"/>
        </p:nvSpPr>
        <p:spPr>
          <a:xfrm>
            <a:off x="1828800" y="6508376"/>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228122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title Slide_Texture Logo Blu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119B891-1C7A-D74D-BCC9-A235ED5CA6D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itle 6">
            <a:extLst>
              <a:ext uri="{FF2B5EF4-FFF2-40B4-BE49-F238E27FC236}">
                <a16:creationId xmlns:a16="http://schemas.microsoft.com/office/drawing/2014/main" id="{9696444F-6DB0-5545-8E78-92D762B49B3A}"/>
              </a:ext>
            </a:extLst>
          </p:cNvPr>
          <p:cNvSpPr>
            <a:spLocks noGrp="1"/>
          </p:cNvSpPr>
          <p:nvPr>
            <p:ph type="ctrTitle"/>
          </p:nvPr>
        </p:nvSpPr>
        <p:spPr>
          <a:xfrm>
            <a:off x="1524000" y="3047999"/>
            <a:ext cx="9144000" cy="1370539"/>
          </a:xfrm>
        </p:spPr>
        <p:txBody>
          <a:bodyPr/>
          <a:lstStyle>
            <a:lvl1pPr algn="ctr">
              <a:defRPr>
                <a:solidFill>
                  <a:schemeClr val="bg1"/>
                </a:solidFill>
              </a:defRPr>
            </a:lvl1pPr>
          </a:lstStyle>
          <a:p>
            <a:r>
              <a:rPr lang="en-US" dirty="0" err="1"/>
              <a:t>Titre</a:t>
            </a:r>
            <a:endParaRPr lang="en-US" dirty="0"/>
          </a:p>
        </p:txBody>
      </p:sp>
      <p:sp>
        <p:nvSpPr>
          <p:cNvPr id="13" name="Subtitle 10">
            <a:extLst>
              <a:ext uri="{FF2B5EF4-FFF2-40B4-BE49-F238E27FC236}">
                <a16:creationId xmlns:a16="http://schemas.microsoft.com/office/drawing/2014/main" id="{934C526F-40A6-4E46-A1FD-8E436BB6826C}"/>
              </a:ext>
            </a:extLst>
          </p:cNvPr>
          <p:cNvSpPr>
            <a:spLocks noGrp="1"/>
          </p:cNvSpPr>
          <p:nvPr>
            <p:ph type="subTitle" idx="1" hasCustomPrompt="1"/>
          </p:nvPr>
        </p:nvSpPr>
        <p:spPr>
          <a:xfrm>
            <a:off x="1524000" y="4480538"/>
            <a:ext cx="9144000" cy="1655762"/>
          </a:xfrm>
        </p:spPr>
        <p:txBody>
          <a:bodyPr/>
          <a:lstStyle>
            <a:lvl1pPr marL="0" indent="0" algn="ctr">
              <a:buNone/>
              <a:defRPr>
                <a:solidFill>
                  <a:schemeClr val="bg1"/>
                </a:solidFill>
              </a:defRPr>
            </a:lvl1pPr>
          </a:lstStyle>
          <a:p>
            <a:r>
              <a:rPr lang="en-US" dirty="0"/>
              <a:t>Sous-</a:t>
            </a:r>
            <a:r>
              <a:rPr lang="en-US" dirty="0" err="1"/>
              <a:t>titre</a:t>
            </a:r>
            <a:endParaRPr lang="en-US" dirty="0"/>
          </a:p>
        </p:txBody>
      </p:sp>
      <p:pic>
        <p:nvPicPr>
          <p:cNvPr id="4" name="Graphic 3">
            <a:extLst>
              <a:ext uri="{FF2B5EF4-FFF2-40B4-BE49-F238E27FC236}">
                <a16:creationId xmlns:a16="http://schemas.microsoft.com/office/drawing/2014/main" id="{5C34DBC7-D519-1449-989F-F8DC4942598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130088" y="1904684"/>
            <a:ext cx="3928449" cy="1162639"/>
          </a:xfrm>
          <a:prstGeom prst="rect">
            <a:avLst/>
          </a:prstGeom>
        </p:spPr>
      </p:pic>
    </p:spTree>
    <p:extLst>
      <p:ext uri="{BB962C8B-B14F-4D97-AF65-F5344CB8AC3E}">
        <p14:creationId xmlns:p14="http://schemas.microsoft.com/office/powerpoint/2010/main" val="3979651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FD72870-C2AC-7C4B-9812-81CD991986A3}"/>
              </a:ext>
            </a:extLst>
          </p:cNvPr>
          <p:cNvPicPr>
            <a:picLocks noChangeAspect="1"/>
          </p:cNvPicPr>
          <p:nvPr userDrawn="1"/>
        </p:nvPicPr>
        <p:blipFill rotWithShape="1">
          <a:blip r:embed="rId2"/>
          <a:srcRect t="53336" b="36733"/>
          <a:stretch/>
        </p:blipFill>
        <p:spPr>
          <a:xfrm>
            <a:off x="0" y="6176963"/>
            <a:ext cx="12192000" cy="681037"/>
          </a:xfrm>
          <a:prstGeom prst="rect">
            <a:avLst/>
          </a:prstGeom>
        </p:spPr>
      </p:pic>
      <p:sp>
        <p:nvSpPr>
          <p:cNvPr id="2" name="Title 1">
            <a:extLst>
              <a:ext uri="{FF2B5EF4-FFF2-40B4-BE49-F238E27FC236}">
                <a16:creationId xmlns:a16="http://schemas.microsoft.com/office/drawing/2014/main" id="{5C8588DF-BD35-8846-9B31-C2A7C5396C62}"/>
              </a:ext>
            </a:extLst>
          </p:cNvPr>
          <p:cNvSpPr>
            <a:spLocks noGrp="1"/>
          </p:cNvSpPr>
          <p:nvPr>
            <p:ph type="title"/>
          </p:nvPr>
        </p:nvSpPr>
        <p:spPr>
          <a:xfrm>
            <a:off x="838200" y="365125"/>
            <a:ext cx="10515600" cy="1325563"/>
          </a:xfrm>
          <a:prstGeom prst="rect">
            <a:avLst/>
          </a:prstGeom>
        </p:spPr>
        <p:txBody>
          <a:bodyPr/>
          <a:lstStyle>
            <a:lvl1pPr>
              <a:defRPr>
                <a:solidFill>
                  <a:srgbClr val="2F5CEE"/>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F989421B-6E69-FC42-A1F3-C32441540FBD}"/>
              </a:ext>
            </a:extLst>
          </p:cNvPr>
          <p:cNvSpPr>
            <a:spLocks noGrp="1"/>
          </p:cNvSpPr>
          <p:nvPr>
            <p:ph idx="1"/>
          </p:nvPr>
        </p:nvSpPr>
        <p:spPr/>
        <p:txBody>
          <a:bodyPr/>
          <a:lstStyle>
            <a:lvl1pPr>
              <a:defRPr>
                <a:solidFill>
                  <a:srgbClr val="2F5CEE"/>
                </a:solidFill>
              </a:defRPr>
            </a:lvl1pPr>
            <a:lvl2pPr>
              <a:defRPr>
                <a:solidFill>
                  <a:srgbClr val="2F5CEE"/>
                </a:solidFill>
              </a:defRPr>
            </a:lvl2pPr>
            <a:lvl3pPr>
              <a:defRPr>
                <a:solidFill>
                  <a:srgbClr val="2F5CEE"/>
                </a:solidFill>
              </a:defRPr>
            </a:lvl3pPr>
            <a:lvl4pPr>
              <a:defRPr>
                <a:solidFill>
                  <a:srgbClr val="2F5CEE"/>
                </a:solidFill>
              </a:defRPr>
            </a:lvl4pPr>
            <a:lvl5pPr>
              <a:defRPr>
                <a:solidFill>
                  <a:srgbClr val="2F5CE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18D0B862-6F5B-FA40-9B62-F5F43D3DD4C8}"/>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2F5CEE"/>
                </a:solidFill>
              </a:defRPr>
            </a:lvl1pPr>
          </a:lstStyle>
          <a:p>
            <a:fld id="{C145B74D-6A0D-CF46-9BFB-933D6D9953E9}" type="slidenum">
              <a:rPr lang="en-US" smtClean="0"/>
              <a:pPr/>
              <a:t>‹N°›</a:t>
            </a:fld>
            <a:endParaRPr lang="en-US" dirty="0"/>
          </a:p>
        </p:txBody>
      </p:sp>
      <p:pic>
        <p:nvPicPr>
          <p:cNvPr id="8" name="Graphic 7">
            <a:extLst>
              <a:ext uri="{FF2B5EF4-FFF2-40B4-BE49-F238E27FC236}">
                <a16:creationId xmlns:a16="http://schemas.microsoft.com/office/drawing/2014/main" id="{EBC2B0EE-2389-1B46-81D4-383338BE264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86420" y="6173788"/>
            <a:ext cx="1558305" cy="681037"/>
          </a:xfrm>
          <a:prstGeom prst="rect">
            <a:avLst/>
          </a:prstGeom>
        </p:spPr>
      </p:pic>
    </p:spTree>
    <p:extLst>
      <p:ext uri="{BB962C8B-B14F-4D97-AF65-F5344CB8AC3E}">
        <p14:creationId xmlns:p14="http://schemas.microsoft.com/office/powerpoint/2010/main" val="816377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CC24290-9982-DB42-BFFB-8B8382E30450}"/>
              </a:ext>
            </a:extLst>
          </p:cNvPr>
          <p:cNvPicPr>
            <a:picLocks noChangeAspect="1"/>
          </p:cNvPicPr>
          <p:nvPr userDrawn="1"/>
        </p:nvPicPr>
        <p:blipFill rotWithShape="1">
          <a:blip r:embed="rId2"/>
          <a:srcRect t="53336" b="36733"/>
          <a:stretch/>
        </p:blipFill>
        <p:spPr>
          <a:xfrm>
            <a:off x="0" y="6176963"/>
            <a:ext cx="12192000" cy="681037"/>
          </a:xfrm>
          <a:prstGeom prst="rect">
            <a:avLst/>
          </a:prstGeom>
        </p:spPr>
      </p:pic>
      <p:sp>
        <p:nvSpPr>
          <p:cNvPr id="3" name="Content Placeholder 2">
            <a:extLst>
              <a:ext uri="{FF2B5EF4-FFF2-40B4-BE49-F238E27FC236}">
                <a16:creationId xmlns:a16="http://schemas.microsoft.com/office/drawing/2014/main" id="{F989421B-6E69-FC42-A1F3-C32441540FBD}"/>
              </a:ext>
            </a:extLst>
          </p:cNvPr>
          <p:cNvSpPr>
            <a:spLocks noGrp="1"/>
          </p:cNvSpPr>
          <p:nvPr>
            <p:ph idx="1"/>
          </p:nvPr>
        </p:nvSpPr>
        <p:spPr>
          <a:xfrm>
            <a:off x="838200" y="365125"/>
            <a:ext cx="10515600" cy="5814426"/>
          </a:xfrm>
        </p:spPr>
        <p:txBody>
          <a:bodyPr/>
          <a:lstStyle>
            <a:lvl1pPr>
              <a:defRPr>
                <a:solidFill>
                  <a:srgbClr val="2F5CEE"/>
                </a:solidFill>
              </a:defRPr>
            </a:lvl1pPr>
            <a:lvl2pPr>
              <a:defRPr>
                <a:solidFill>
                  <a:srgbClr val="2F5CEE"/>
                </a:solidFill>
              </a:defRPr>
            </a:lvl2pPr>
            <a:lvl3pPr>
              <a:defRPr>
                <a:solidFill>
                  <a:srgbClr val="2F5CEE"/>
                </a:solidFill>
              </a:defRPr>
            </a:lvl3pPr>
            <a:lvl4pPr>
              <a:defRPr>
                <a:solidFill>
                  <a:srgbClr val="2F5CEE"/>
                </a:solidFill>
              </a:defRPr>
            </a:lvl4pPr>
            <a:lvl5pPr>
              <a:defRPr>
                <a:solidFill>
                  <a:srgbClr val="2F5CE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18D0B862-6F5B-FA40-9B62-F5F43D3DD4C8}"/>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2F5CEE"/>
                </a:solidFill>
              </a:defRPr>
            </a:lvl1pPr>
          </a:lstStyle>
          <a:p>
            <a:fld id="{C145B74D-6A0D-CF46-9BFB-933D6D9953E9}" type="slidenum">
              <a:rPr lang="en-US" smtClean="0"/>
              <a:pPr/>
              <a:t>‹N°›</a:t>
            </a:fld>
            <a:endParaRPr lang="en-US" dirty="0"/>
          </a:p>
        </p:txBody>
      </p:sp>
      <p:pic>
        <p:nvPicPr>
          <p:cNvPr id="7" name="Graphic 6">
            <a:extLst>
              <a:ext uri="{FF2B5EF4-FFF2-40B4-BE49-F238E27FC236}">
                <a16:creationId xmlns:a16="http://schemas.microsoft.com/office/drawing/2014/main" id="{2F19B03C-C66B-D743-AED5-B138F080BC8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86420" y="6173788"/>
            <a:ext cx="1558305" cy="681037"/>
          </a:xfrm>
          <a:prstGeom prst="rect">
            <a:avLst/>
          </a:prstGeom>
        </p:spPr>
      </p:pic>
    </p:spTree>
    <p:extLst>
      <p:ext uri="{BB962C8B-B14F-4D97-AF65-F5344CB8AC3E}">
        <p14:creationId xmlns:p14="http://schemas.microsoft.com/office/powerpoint/2010/main" val="218997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285A72D-F956-044F-B0BD-A9E641899508}"/>
              </a:ext>
            </a:extLst>
          </p:cNvPr>
          <p:cNvPicPr>
            <a:picLocks noChangeAspect="1"/>
          </p:cNvPicPr>
          <p:nvPr userDrawn="1"/>
        </p:nvPicPr>
        <p:blipFill rotWithShape="1">
          <a:blip r:embed="rId2"/>
          <a:srcRect t="53336" b="36733"/>
          <a:stretch/>
        </p:blipFill>
        <p:spPr>
          <a:xfrm>
            <a:off x="0" y="6176963"/>
            <a:ext cx="12192000" cy="681037"/>
          </a:xfrm>
          <a:prstGeom prst="rect">
            <a:avLst/>
          </a:prstGeom>
        </p:spPr>
      </p:pic>
      <p:sp>
        <p:nvSpPr>
          <p:cNvPr id="2" name="Title 1">
            <a:extLst>
              <a:ext uri="{FF2B5EF4-FFF2-40B4-BE49-F238E27FC236}">
                <a16:creationId xmlns:a16="http://schemas.microsoft.com/office/drawing/2014/main" id="{9B285319-A7C3-EA45-AD01-2C8B65D4C060}"/>
              </a:ext>
            </a:extLst>
          </p:cNvPr>
          <p:cNvSpPr>
            <a:spLocks noGrp="1"/>
          </p:cNvSpPr>
          <p:nvPr>
            <p:ph type="title"/>
          </p:nvPr>
        </p:nvSpPr>
        <p:spPr>
          <a:xfrm>
            <a:off x="838200" y="365125"/>
            <a:ext cx="10515600" cy="1325563"/>
          </a:xfrm>
          <a:prstGeom prst="rect">
            <a:avLst/>
          </a:prstGeom>
        </p:spPr>
        <p:txBody>
          <a:bodyPr/>
          <a:lstStyle>
            <a:lvl1pPr>
              <a:defRPr>
                <a:solidFill>
                  <a:srgbClr val="2F5CEE"/>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85AC1C5F-A19C-3B45-BE97-957BF8DD3582}"/>
              </a:ext>
            </a:extLst>
          </p:cNvPr>
          <p:cNvSpPr>
            <a:spLocks noGrp="1"/>
          </p:cNvSpPr>
          <p:nvPr>
            <p:ph sz="half" idx="1"/>
          </p:nvPr>
        </p:nvSpPr>
        <p:spPr>
          <a:xfrm>
            <a:off x="838200" y="1825625"/>
            <a:ext cx="5181600" cy="4351338"/>
          </a:xfrm>
        </p:spPr>
        <p:txBody>
          <a:bodyPr/>
          <a:lstStyle>
            <a:lvl1pPr>
              <a:defRPr>
                <a:solidFill>
                  <a:srgbClr val="2F5CEE"/>
                </a:solidFill>
              </a:defRPr>
            </a:lvl1pPr>
            <a:lvl2pPr>
              <a:defRPr>
                <a:solidFill>
                  <a:srgbClr val="2F5CEE"/>
                </a:solidFill>
              </a:defRPr>
            </a:lvl2pPr>
            <a:lvl3pPr>
              <a:defRPr>
                <a:solidFill>
                  <a:srgbClr val="2F5CEE"/>
                </a:solidFill>
              </a:defRPr>
            </a:lvl3pPr>
            <a:lvl4pPr>
              <a:defRPr>
                <a:solidFill>
                  <a:srgbClr val="2F5CEE"/>
                </a:solidFill>
              </a:defRPr>
            </a:lvl4pPr>
            <a:lvl5pPr>
              <a:defRPr>
                <a:solidFill>
                  <a:srgbClr val="2F5CE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B4F8A80-DECD-0249-97F5-F9550D514CE0}"/>
              </a:ext>
            </a:extLst>
          </p:cNvPr>
          <p:cNvSpPr>
            <a:spLocks noGrp="1"/>
          </p:cNvSpPr>
          <p:nvPr>
            <p:ph sz="half" idx="2"/>
          </p:nvPr>
        </p:nvSpPr>
        <p:spPr>
          <a:xfrm>
            <a:off x="6172200" y="1825625"/>
            <a:ext cx="5181600" cy="4351338"/>
          </a:xfrm>
        </p:spPr>
        <p:txBody>
          <a:bodyPr/>
          <a:lstStyle>
            <a:lvl1pPr>
              <a:defRPr>
                <a:solidFill>
                  <a:srgbClr val="2F5CEE"/>
                </a:solidFill>
              </a:defRPr>
            </a:lvl1pPr>
            <a:lvl2pPr>
              <a:defRPr>
                <a:solidFill>
                  <a:srgbClr val="2F5CEE"/>
                </a:solidFill>
              </a:defRPr>
            </a:lvl2pPr>
            <a:lvl3pPr>
              <a:defRPr>
                <a:solidFill>
                  <a:srgbClr val="2F5CEE"/>
                </a:solidFill>
              </a:defRPr>
            </a:lvl3pPr>
            <a:lvl4pPr>
              <a:defRPr>
                <a:solidFill>
                  <a:srgbClr val="2F5CEE"/>
                </a:solidFill>
              </a:defRPr>
            </a:lvl4pPr>
            <a:lvl5pPr>
              <a:defRPr>
                <a:solidFill>
                  <a:srgbClr val="2F5CE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a:extLst>
              <a:ext uri="{FF2B5EF4-FFF2-40B4-BE49-F238E27FC236}">
                <a16:creationId xmlns:a16="http://schemas.microsoft.com/office/drawing/2014/main" id="{A8975772-7C50-BB42-8109-39AFFD42512C}"/>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2F5CEE"/>
                </a:solidFill>
              </a:defRPr>
            </a:lvl1pPr>
          </a:lstStyle>
          <a:p>
            <a:fld id="{C145B74D-6A0D-CF46-9BFB-933D6D9953E9}" type="slidenum">
              <a:rPr lang="en-US" smtClean="0"/>
              <a:pPr/>
              <a:t>‹N°›</a:t>
            </a:fld>
            <a:endParaRPr lang="en-US" dirty="0"/>
          </a:p>
        </p:txBody>
      </p:sp>
      <p:pic>
        <p:nvPicPr>
          <p:cNvPr id="8" name="Graphic 7">
            <a:extLst>
              <a:ext uri="{FF2B5EF4-FFF2-40B4-BE49-F238E27FC236}">
                <a16:creationId xmlns:a16="http://schemas.microsoft.com/office/drawing/2014/main" id="{7873877F-8937-5547-8917-ACFFAB47618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86420" y="6173788"/>
            <a:ext cx="1558305" cy="681037"/>
          </a:xfrm>
          <a:prstGeom prst="rect">
            <a:avLst/>
          </a:prstGeom>
        </p:spPr>
      </p:pic>
    </p:spTree>
    <p:extLst>
      <p:ext uri="{BB962C8B-B14F-4D97-AF65-F5344CB8AC3E}">
        <p14:creationId xmlns:p14="http://schemas.microsoft.com/office/powerpoint/2010/main" val="13017430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9AA7A55-9C27-A043-9FD2-63CFC2A6B4FB}"/>
              </a:ext>
            </a:extLst>
          </p:cNvPr>
          <p:cNvPicPr>
            <a:picLocks noChangeAspect="1"/>
          </p:cNvPicPr>
          <p:nvPr userDrawn="1"/>
        </p:nvPicPr>
        <p:blipFill rotWithShape="1">
          <a:blip r:embed="rId2"/>
          <a:srcRect t="53336" b="36733"/>
          <a:stretch/>
        </p:blipFill>
        <p:spPr>
          <a:xfrm>
            <a:off x="0" y="6176963"/>
            <a:ext cx="12192000" cy="681037"/>
          </a:xfrm>
          <a:prstGeom prst="rect">
            <a:avLst/>
          </a:prstGeom>
        </p:spPr>
      </p:pic>
      <p:sp>
        <p:nvSpPr>
          <p:cNvPr id="3" name="Content Placeholder 2">
            <a:extLst>
              <a:ext uri="{FF2B5EF4-FFF2-40B4-BE49-F238E27FC236}">
                <a16:creationId xmlns:a16="http://schemas.microsoft.com/office/drawing/2014/main" id="{85AC1C5F-A19C-3B45-BE97-957BF8DD3582}"/>
              </a:ext>
            </a:extLst>
          </p:cNvPr>
          <p:cNvSpPr>
            <a:spLocks noGrp="1"/>
          </p:cNvSpPr>
          <p:nvPr>
            <p:ph sz="half" idx="1"/>
          </p:nvPr>
        </p:nvSpPr>
        <p:spPr>
          <a:xfrm>
            <a:off x="838200" y="365125"/>
            <a:ext cx="5181600" cy="5811838"/>
          </a:xfrm>
        </p:spPr>
        <p:txBody>
          <a:bodyPr/>
          <a:lstStyle>
            <a:lvl1pPr>
              <a:defRPr>
                <a:solidFill>
                  <a:srgbClr val="2F5CEE"/>
                </a:solidFill>
              </a:defRPr>
            </a:lvl1pPr>
            <a:lvl2pPr>
              <a:defRPr>
                <a:solidFill>
                  <a:srgbClr val="2F5CEE"/>
                </a:solidFill>
              </a:defRPr>
            </a:lvl2pPr>
            <a:lvl3pPr>
              <a:defRPr>
                <a:solidFill>
                  <a:srgbClr val="2F5CEE"/>
                </a:solidFill>
              </a:defRPr>
            </a:lvl3pPr>
            <a:lvl4pPr>
              <a:defRPr>
                <a:solidFill>
                  <a:srgbClr val="2F5CEE"/>
                </a:solidFill>
              </a:defRPr>
            </a:lvl4pPr>
            <a:lvl5pPr>
              <a:defRPr>
                <a:solidFill>
                  <a:srgbClr val="2F5CE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B4F8A80-DECD-0249-97F5-F9550D514CE0}"/>
              </a:ext>
            </a:extLst>
          </p:cNvPr>
          <p:cNvSpPr>
            <a:spLocks noGrp="1"/>
          </p:cNvSpPr>
          <p:nvPr>
            <p:ph sz="half" idx="2"/>
          </p:nvPr>
        </p:nvSpPr>
        <p:spPr>
          <a:xfrm>
            <a:off x="6172200" y="365125"/>
            <a:ext cx="5181600" cy="5811838"/>
          </a:xfrm>
        </p:spPr>
        <p:txBody>
          <a:bodyPr/>
          <a:lstStyle>
            <a:lvl1pPr>
              <a:defRPr>
                <a:solidFill>
                  <a:srgbClr val="2F5CEE"/>
                </a:solidFill>
              </a:defRPr>
            </a:lvl1pPr>
            <a:lvl2pPr>
              <a:defRPr>
                <a:solidFill>
                  <a:srgbClr val="2F5CEE"/>
                </a:solidFill>
              </a:defRPr>
            </a:lvl2pPr>
            <a:lvl3pPr>
              <a:defRPr>
                <a:solidFill>
                  <a:srgbClr val="2F5CEE"/>
                </a:solidFill>
              </a:defRPr>
            </a:lvl3pPr>
            <a:lvl4pPr>
              <a:defRPr>
                <a:solidFill>
                  <a:srgbClr val="2F5CEE"/>
                </a:solidFill>
              </a:defRPr>
            </a:lvl4pPr>
            <a:lvl5pPr>
              <a:defRPr>
                <a:solidFill>
                  <a:srgbClr val="2F5CE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a:extLst>
              <a:ext uri="{FF2B5EF4-FFF2-40B4-BE49-F238E27FC236}">
                <a16:creationId xmlns:a16="http://schemas.microsoft.com/office/drawing/2014/main" id="{A8975772-7C50-BB42-8109-39AFFD42512C}"/>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2F5CEE"/>
                </a:solidFill>
              </a:defRPr>
            </a:lvl1pPr>
          </a:lstStyle>
          <a:p>
            <a:fld id="{C145B74D-6A0D-CF46-9BFB-933D6D9953E9}" type="slidenum">
              <a:rPr lang="en-US" smtClean="0"/>
              <a:pPr/>
              <a:t>‹N°›</a:t>
            </a:fld>
            <a:endParaRPr lang="en-US" dirty="0"/>
          </a:p>
        </p:txBody>
      </p:sp>
      <p:pic>
        <p:nvPicPr>
          <p:cNvPr id="7" name="Graphic 6">
            <a:extLst>
              <a:ext uri="{FF2B5EF4-FFF2-40B4-BE49-F238E27FC236}">
                <a16:creationId xmlns:a16="http://schemas.microsoft.com/office/drawing/2014/main" id="{8F93F22D-DDC2-AB45-89FE-8F96906B031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86420" y="6173788"/>
            <a:ext cx="1558305" cy="681037"/>
          </a:xfrm>
          <a:prstGeom prst="rect">
            <a:avLst/>
          </a:prstGeom>
        </p:spPr>
      </p:pic>
    </p:spTree>
    <p:extLst>
      <p:ext uri="{BB962C8B-B14F-4D97-AF65-F5344CB8AC3E}">
        <p14:creationId xmlns:p14="http://schemas.microsoft.com/office/powerpoint/2010/main" val="20330991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F73CE6B-6AB0-E749-A595-F3A55AB75C05}"/>
              </a:ext>
            </a:extLst>
          </p:cNvPr>
          <p:cNvPicPr>
            <a:picLocks noChangeAspect="1"/>
          </p:cNvPicPr>
          <p:nvPr userDrawn="1"/>
        </p:nvPicPr>
        <p:blipFill rotWithShape="1">
          <a:blip r:embed="rId2"/>
          <a:srcRect t="53336" b="36733"/>
          <a:stretch/>
        </p:blipFill>
        <p:spPr>
          <a:xfrm>
            <a:off x="0" y="6176963"/>
            <a:ext cx="12192000" cy="681037"/>
          </a:xfrm>
          <a:prstGeom prst="rect">
            <a:avLst/>
          </a:prstGeom>
        </p:spPr>
      </p:pic>
      <p:sp>
        <p:nvSpPr>
          <p:cNvPr id="2" name="Title 1">
            <a:extLst>
              <a:ext uri="{FF2B5EF4-FFF2-40B4-BE49-F238E27FC236}">
                <a16:creationId xmlns:a16="http://schemas.microsoft.com/office/drawing/2014/main" id="{F8BF77FF-B294-EE41-9900-3A32826F5B1A}"/>
              </a:ext>
            </a:extLst>
          </p:cNvPr>
          <p:cNvSpPr>
            <a:spLocks noGrp="1"/>
          </p:cNvSpPr>
          <p:nvPr>
            <p:ph type="title"/>
          </p:nvPr>
        </p:nvSpPr>
        <p:spPr>
          <a:xfrm>
            <a:off x="838200" y="365125"/>
            <a:ext cx="10515600" cy="1325563"/>
          </a:xfrm>
          <a:prstGeom prst="rect">
            <a:avLst/>
          </a:prstGeom>
        </p:spPr>
        <p:txBody>
          <a:bodyPr/>
          <a:lstStyle>
            <a:lvl1pPr>
              <a:defRPr>
                <a:solidFill>
                  <a:srgbClr val="2F5CEE"/>
                </a:solidFill>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EA849B4A-93D8-684A-995C-13C182A03F72}"/>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2F5CEE"/>
                </a:solidFill>
              </a:defRPr>
            </a:lvl1pPr>
          </a:lstStyle>
          <a:p>
            <a:fld id="{C145B74D-6A0D-CF46-9BFB-933D6D9953E9}" type="slidenum">
              <a:rPr lang="en-US" smtClean="0"/>
              <a:pPr/>
              <a:t>‹N°›</a:t>
            </a:fld>
            <a:endParaRPr lang="en-US" dirty="0"/>
          </a:p>
        </p:txBody>
      </p:sp>
      <p:pic>
        <p:nvPicPr>
          <p:cNvPr id="9" name="Graphic 8">
            <a:extLst>
              <a:ext uri="{FF2B5EF4-FFF2-40B4-BE49-F238E27FC236}">
                <a16:creationId xmlns:a16="http://schemas.microsoft.com/office/drawing/2014/main" id="{8BD6FF40-F170-4440-ABB6-0546061682A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86420" y="6173788"/>
            <a:ext cx="1558305" cy="681037"/>
          </a:xfrm>
          <a:prstGeom prst="rect">
            <a:avLst/>
          </a:prstGeom>
        </p:spPr>
      </p:pic>
    </p:spTree>
    <p:extLst>
      <p:ext uri="{BB962C8B-B14F-4D97-AF65-F5344CB8AC3E}">
        <p14:creationId xmlns:p14="http://schemas.microsoft.com/office/powerpoint/2010/main" val="28986508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AE3F394-E717-8342-AD82-C4A0A1E4EFA5}"/>
              </a:ext>
            </a:extLst>
          </p:cNvPr>
          <p:cNvPicPr>
            <a:picLocks noChangeAspect="1"/>
          </p:cNvPicPr>
          <p:nvPr userDrawn="1"/>
        </p:nvPicPr>
        <p:blipFill rotWithShape="1">
          <a:blip r:embed="rId2"/>
          <a:srcRect t="53336" b="36733"/>
          <a:stretch/>
        </p:blipFill>
        <p:spPr>
          <a:xfrm>
            <a:off x="0" y="6176963"/>
            <a:ext cx="12192000" cy="681037"/>
          </a:xfrm>
          <a:prstGeom prst="rect">
            <a:avLst/>
          </a:prstGeom>
        </p:spPr>
      </p:pic>
      <p:sp>
        <p:nvSpPr>
          <p:cNvPr id="2" name="Title 1">
            <a:extLst>
              <a:ext uri="{FF2B5EF4-FFF2-40B4-BE49-F238E27FC236}">
                <a16:creationId xmlns:a16="http://schemas.microsoft.com/office/drawing/2014/main" id="{F5E787EC-D76A-9141-9C42-B6EBA1F8E299}"/>
              </a:ext>
            </a:extLst>
          </p:cNvPr>
          <p:cNvSpPr>
            <a:spLocks noGrp="1"/>
          </p:cNvSpPr>
          <p:nvPr>
            <p:ph type="title"/>
          </p:nvPr>
        </p:nvSpPr>
        <p:spPr>
          <a:xfrm>
            <a:off x="839788" y="365125"/>
            <a:ext cx="3932237" cy="1692275"/>
          </a:xfrm>
          <a:prstGeom prst="rect">
            <a:avLst/>
          </a:prstGeom>
        </p:spPr>
        <p:txBody>
          <a:bodyPr anchor="b">
            <a:noAutofit/>
          </a:bodyPr>
          <a:lstStyle>
            <a:lvl1pPr>
              <a:defRPr sz="4400">
                <a:solidFill>
                  <a:srgbClr val="2F5CEE"/>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CCFEEDE9-40E3-CF4A-8D98-406F56B9897B}"/>
              </a:ext>
            </a:extLst>
          </p:cNvPr>
          <p:cNvSpPr>
            <a:spLocks noGrp="1"/>
          </p:cNvSpPr>
          <p:nvPr>
            <p:ph type="pic" idx="1"/>
          </p:nvPr>
        </p:nvSpPr>
        <p:spPr>
          <a:xfrm>
            <a:off x="5183188" y="365125"/>
            <a:ext cx="6172200" cy="54959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5DF323A-7EAB-404C-9F38-1945F1356B0C}"/>
              </a:ext>
            </a:extLst>
          </p:cNvPr>
          <p:cNvSpPr>
            <a:spLocks noGrp="1"/>
          </p:cNvSpPr>
          <p:nvPr>
            <p:ph type="body" sz="half" idx="2"/>
          </p:nvPr>
        </p:nvSpPr>
        <p:spPr>
          <a:xfrm>
            <a:off x="839788" y="2057400"/>
            <a:ext cx="3932237" cy="3811588"/>
          </a:xfrm>
        </p:spPr>
        <p:txBody>
          <a:bodyPr>
            <a:normAutofit/>
          </a:bodyPr>
          <a:lstStyle>
            <a:lvl1pPr marL="0" indent="0">
              <a:buNone/>
              <a:defRPr sz="2800">
                <a:solidFill>
                  <a:srgbClr val="2F5CEE"/>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Slide Number Placeholder 5">
            <a:extLst>
              <a:ext uri="{FF2B5EF4-FFF2-40B4-BE49-F238E27FC236}">
                <a16:creationId xmlns:a16="http://schemas.microsoft.com/office/drawing/2014/main" id="{2D221063-8204-3746-A2CB-F6F7C4043DF1}"/>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2F5CEE"/>
                </a:solidFill>
              </a:defRPr>
            </a:lvl1pPr>
          </a:lstStyle>
          <a:p>
            <a:fld id="{C145B74D-6A0D-CF46-9BFB-933D6D9953E9}" type="slidenum">
              <a:rPr lang="en-US" smtClean="0"/>
              <a:pPr/>
              <a:t>‹N°›</a:t>
            </a:fld>
            <a:endParaRPr lang="en-US" dirty="0"/>
          </a:p>
        </p:txBody>
      </p:sp>
      <p:pic>
        <p:nvPicPr>
          <p:cNvPr id="8" name="Graphic 7">
            <a:extLst>
              <a:ext uri="{FF2B5EF4-FFF2-40B4-BE49-F238E27FC236}">
                <a16:creationId xmlns:a16="http://schemas.microsoft.com/office/drawing/2014/main" id="{C41F2A76-EA04-3641-AF52-880551056AA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86420" y="6173788"/>
            <a:ext cx="1558305" cy="681037"/>
          </a:xfrm>
          <a:prstGeom prst="rect">
            <a:avLst/>
          </a:prstGeom>
        </p:spPr>
      </p:pic>
    </p:spTree>
    <p:extLst>
      <p:ext uri="{BB962C8B-B14F-4D97-AF65-F5344CB8AC3E}">
        <p14:creationId xmlns:p14="http://schemas.microsoft.com/office/powerpoint/2010/main" val="3257551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Inver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AE3F394-E717-8342-AD82-C4A0A1E4EFA5}"/>
              </a:ext>
            </a:extLst>
          </p:cNvPr>
          <p:cNvPicPr>
            <a:picLocks noChangeAspect="1"/>
          </p:cNvPicPr>
          <p:nvPr userDrawn="1"/>
        </p:nvPicPr>
        <p:blipFill rotWithShape="1">
          <a:blip r:embed="rId2"/>
          <a:srcRect t="53336" b="36733"/>
          <a:stretch/>
        </p:blipFill>
        <p:spPr>
          <a:xfrm>
            <a:off x="0" y="6176963"/>
            <a:ext cx="12192000" cy="681037"/>
          </a:xfrm>
          <a:prstGeom prst="rect">
            <a:avLst/>
          </a:prstGeom>
        </p:spPr>
      </p:pic>
      <p:sp>
        <p:nvSpPr>
          <p:cNvPr id="2" name="Title 1">
            <a:extLst>
              <a:ext uri="{FF2B5EF4-FFF2-40B4-BE49-F238E27FC236}">
                <a16:creationId xmlns:a16="http://schemas.microsoft.com/office/drawing/2014/main" id="{F5E787EC-D76A-9141-9C42-B6EBA1F8E299}"/>
              </a:ext>
            </a:extLst>
          </p:cNvPr>
          <p:cNvSpPr>
            <a:spLocks noGrp="1"/>
          </p:cNvSpPr>
          <p:nvPr>
            <p:ph type="title"/>
          </p:nvPr>
        </p:nvSpPr>
        <p:spPr>
          <a:xfrm>
            <a:off x="7421563" y="365125"/>
            <a:ext cx="3932237" cy="1692275"/>
          </a:xfrm>
          <a:prstGeom prst="rect">
            <a:avLst/>
          </a:prstGeom>
        </p:spPr>
        <p:txBody>
          <a:bodyPr anchor="b">
            <a:noAutofit/>
          </a:bodyPr>
          <a:lstStyle>
            <a:lvl1pPr>
              <a:defRPr sz="4400">
                <a:solidFill>
                  <a:srgbClr val="2F5CEE"/>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CCFEEDE9-40E3-CF4A-8D98-406F56B9897B}"/>
              </a:ext>
            </a:extLst>
          </p:cNvPr>
          <p:cNvSpPr>
            <a:spLocks noGrp="1"/>
          </p:cNvSpPr>
          <p:nvPr>
            <p:ph type="pic" idx="1"/>
          </p:nvPr>
        </p:nvSpPr>
        <p:spPr>
          <a:xfrm>
            <a:off x="838200" y="365125"/>
            <a:ext cx="6172200" cy="54959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5DF323A-7EAB-404C-9F38-1945F1356B0C}"/>
              </a:ext>
            </a:extLst>
          </p:cNvPr>
          <p:cNvSpPr>
            <a:spLocks noGrp="1"/>
          </p:cNvSpPr>
          <p:nvPr>
            <p:ph type="body" sz="half" idx="2"/>
          </p:nvPr>
        </p:nvSpPr>
        <p:spPr>
          <a:xfrm>
            <a:off x="7421563" y="2057400"/>
            <a:ext cx="3932237" cy="3811588"/>
          </a:xfrm>
        </p:spPr>
        <p:txBody>
          <a:bodyPr>
            <a:normAutofit/>
          </a:bodyPr>
          <a:lstStyle>
            <a:lvl1pPr marL="0" indent="0">
              <a:buNone/>
              <a:defRPr sz="2800">
                <a:solidFill>
                  <a:srgbClr val="2F5CEE"/>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Slide Number Placeholder 5">
            <a:extLst>
              <a:ext uri="{FF2B5EF4-FFF2-40B4-BE49-F238E27FC236}">
                <a16:creationId xmlns:a16="http://schemas.microsoft.com/office/drawing/2014/main" id="{2D221063-8204-3746-A2CB-F6F7C4043DF1}"/>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2F5CEE"/>
                </a:solidFill>
              </a:defRPr>
            </a:lvl1pPr>
          </a:lstStyle>
          <a:p>
            <a:fld id="{C145B74D-6A0D-CF46-9BFB-933D6D9953E9}" type="slidenum">
              <a:rPr lang="en-US" smtClean="0"/>
              <a:pPr/>
              <a:t>‹N°›</a:t>
            </a:fld>
            <a:endParaRPr lang="en-US" dirty="0"/>
          </a:p>
        </p:txBody>
      </p:sp>
      <p:pic>
        <p:nvPicPr>
          <p:cNvPr id="8" name="Graphic 7">
            <a:extLst>
              <a:ext uri="{FF2B5EF4-FFF2-40B4-BE49-F238E27FC236}">
                <a16:creationId xmlns:a16="http://schemas.microsoft.com/office/drawing/2014/main" id="{17AD42B7-E6AB-7249-90D5-3008A01A4C0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86420" y="6173788"/>
            <a:ext cx="1558305" cy="681037"/>
          </a:xfrm>
          <a:prstGeom prst="rect">
            <a:avLst/>
          </a:prstGeom>
        </p:spPr>
      </p:pic>
    </p:spTree>
    <p:extLst>
      <p:ext uri="{BB962C8B-B14F-4D97-AF65-F5344CB8AC3E}">
        <p14:creationId xmlns:p14="http://schemas.microsoft.com/office/powerpoint/2010/main" val="20639206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and textur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07DD380-F20F-4946-BFF5-C7DA90F98D62}"/>
              </a:ext>
            </a:extLst>
          </p:cNvPr>
          <p:cNvPicPr>
            <a:picLocks noChangeAspect="1"/>
          </p:cNvPicPr>
          <p:nvPr userDrawn="1"/>
        </p:nvPicPr>
        <p:blipFill rotWithShape="1">
          <a:blip r:embed="rId2"/>
          <a:srcRect l="13478" r="57147"/>
          <a:stretch/>
        </p:blipFill>
        <p:spPr>
          <a:xfrm>
            <a:off x="8610600" y="0"/>
            <a:ext cx="3581400" cy="6858000"/>
          </a:xfrm>
          <a:prstGeom prst="rect">
            <a:avLst/>
          </a:prstGeom>
        </p:spPr>
      </p:pic>
      <p:sp>
        <p:nvSpPr>
          <p:cNvPr id="9" name="Slide Number Placeholder 5">
            <a:extLst>
              <a:ext uri="{FF2B5EF4-FFF2-40B4-BE49-F238E27FC236}">
                <a16:creationId xmlns:a16="http://schemas.microsoft.com/office/drawing/2014/main" id="{2D221063-8204-3746-A2CB-F6F7C4043DF1}"/>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2F5CEE"/>
                </a:solidFill>
              </a:defRPr>
            </a:lvl1pPr>
          </a:lstStyle>
          <a:p>
            <a:fld id="{C145B74D-6A0D-CF46-9BFB-933D6D9953E9}" type="slidenum">
              <a:rPr lang="en-US" smtClean="0"/>
              <a:pPr/>
              <a:t>‹N°›</a:t>
            </a:fld>
            <a:endParaRPr lang="en-US" dirty="0"/>
          </a:p>
        </p:txBody>
      </p:sp>
      <p:sp>
        <p:nvSpPr>
          <p:cNvPr id="11" name="Title 1">
            <a:extLst>
              <a:ext uri="{FF2B5EF4-FFF2-40B4-BE49-F238E27FC236}">
                <a16:creationId xmlns:a16="http://schemas.microsoft.com/office/drawing/2014/main" id="{7A8B648A-BC6E-6244-AF71-D5F71382EE5A}"/>
              </a:ext>
            </a:extLst>
          </p:cNvPr>
          <p:cNvSpPr>
            <a:spLocks noGrp="1"/>
          </p:cNvSpPr>
          <p:nvPr>
            <p:ph type="title"/>
          </p:nvPr>
        </p:nvSpPr>
        <p:spPr>
          <a:xfrm>
            <a:off x="839788" y="365125"/>
            <a:ext cx="3932237" cy="1692275"/>
          </a:xfrm>
          <a:prstGeom prst="rect">
            <a:avLst/>
          </a:prstGeom>
        </p:spPr>
        <p:txBody>
          <a:bodyPr anchor="b">
            <a:noAutofit/>
          </a:bodyPr>
          <a:lstStyle>
            <a:lvl1pPr>
              <a:defRPr sz="4400">
                <a:solidFill>
                  <a:srgbClr val="2F5CEE"/>
                </a:solidFill>
              </a:defRPr>
            </a:lvl1pPr>
          </a:lstStyle>
          <a:p>
            <a:r>
              <a:rPr lang="en-US" dirty="0"/>
              <a:t>Click to edit Master title style</a:t>
            </a:r>
          </a:p>
        </p:txBody>
      </p:sp>
      <p:sp>
        <p:nvSpPr>
          <p:cNvPr id="12" name="Picture Placeholder 2">
            <a:extLst>
              <a:ext uri="{FF2B5EF4-FFF2-40B4-BE49-F238E27FC236}">
                <a16:creationId xmlns:a16="http://schemas.microsoft.com/office/drawing/2014/main" id="{3691ED78-3374-214F-943A-7CDC74DAA0D5}"/>
              </a:ext>
            </a:extLst>
          </p:cNvPr>
          <p:cNvSpPr>
            <a:spLocks noGrp="1"/>
          </p:cNvSpPr>
          <p:nvPr>
            <p:ph type="pic" idx="1"/>
          </p:nvPr>
        </p:nvSpPr>
        <p:spPr>
          <a:xfrm>
            <a:off x="5183188" y="365125"/>
            <a:ext cx="6172200" cy="54959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3" name="Text Placeholder 3">
            <a:extLst>
              <a:ext uri="{FF2B5EF4-FFF2-40B4-BE49-F238E27FC236}">
                <a16:creationId xmlns:a16="http://schemas.microsoft.com/office/drawing/2014/main" id="{D77B82B2-A85F-0345-970F-0FA817B986F5}"/>
              </a:ext>
            </a:extLst>
          </p:cNvPr>
          <p:cNvSpPr>
            <a:spLocks noGrp="1"/>
          </p:cNvSpPr>
          <p:nvPr>
            <p:ph type="body" sz="half" idx="2"/>
          </p:nvPr>
        </p:nvSpPr>
        <p:spPr>
          <a:xfrm>
            <a:off x="839788" y="2057400"/>
            <a:ext cx="3932237" cy="3811588"/>
          </a:xfrm>
        </p:spPr>
        <p:txBody>
          <a:bodyPr>
            <a:normAutofit/>
          </a:bodyPr>
          <a:lstStyle>
            <a:lvl1pPr marL="0" indent="0">
              <a:buNone/>
              <a:defRPr sz="2800">
                <a:solidFill>
                  <a:srgbClr val="2F5CEE"/>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8" name="Graphic 7">
            <a:extLst>
              <a:ext uri="{FF2B5EF4-FFF2-40B4-BE49-F238E27FC236}">
                <a16:creationId xmlns:a16="http://schemas.microsoft.com/office/drawing/2014/main" id="{DB87729E-993A-294A-BBB8-F6D1D38D021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86420" y="6173788"/>
            <a:ext cx="1558305" cy="681037"/>
          </a:xfrm>
          <a:prstGeom prst="rect">
            <a:avLst/>
          </a:prstGeom>
        </p:spPr>
      </p:pic>
    </p:spTree>
    <p:extLst>
      <p:ext uri="{BB962C8B-B14F-4D97-AF65-F5344CB8AC3E}">
        <p14:creationId xmlns:p14="http://schemas.microsoft.com/office/powerpoint/2010/main" val="7127961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with Caption texture inver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07DD380-F20F-4946-BFF5-C7DA90F98D62}"/>
              </a:ext>
            </a:extLst>
          </p:cNvPr>
          <p:cNvPicPr>
            <a:picLocks noChangeAspect="1"/>
          </p:cNvPicPr>
          <p:nvPr userDrawn="1"/>
        </p:nvPicPr>
        <p:blipFill rotWithShape="1">
          <a:blip r:embed="rId2"/>
          <a:srcRect l="13478" r="57147"/>
          <a:stretch/>
        </p:blipFill>
        <p:spPr>
          <a:xfrm>
            <a:off x="1" y="0"/>
            <a:ext cx="3581400" cy="6858000"/>
          </a:xfrm>
          <a:prstGeom prst="rect">
            <a:avLst/>
          </a:prstGeom>
        </p:spPr>
      </p:pic>
      <p:sp>
        <p:nvSpPr>
          <p:cNvPr id="9" name="Slide Number Placeholder 5">
            <a:extLst>
              <a:ext uri="{FF2B5EF4-FFF2-40B4-BE49-F238E27FC236}">
                <a16:creationId xmlns:a16="http://schemas.microsoft.com/office/drawing/2014/main" id="{2D221063-8204-3746-A2CB-F6F7C4043DF1}"/>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2F5CEE"/>
                </a:solidFill>
              </a:defRPr>
            </a:lvl1pPr>
          </a:lstStyle>
          <a:p>
            <a:fld id="{C145B74D-6A0D-CF46-9BFB-933D6D9953E9}" type="slidenum">
              <a:rPr lang="en-US" smtClean="0"/>
              <a:pPr/>
              <a:t>‹N°›</a:t>
            </a:fld>
            <a:endParaRPr lang="en-US" dirty="0"/>
          </a:p>
        </p:txBody>
      </p:sp>
      <p:sp>
        <p:nvSpPr>
          <p:cNvPr id="11" name="Title 1">
            <a:extLst>
              <a:ext uri="{FF2B5EF4-FFF2-40B4-BE49-F238E27FC236}">
                <a16:creationId xmlns:a16="http://schemas.microsoft.com/office/drawing/2014/main" id="{7A8B648A-BC6E-6244-AF71-D5F71382EE5A}"/>
              </a:ext>
            </a:extLst>
          </p:cNvPr>
          <p:cNvSpPr>
            <a:spLocks noGrp="1"/>
          </p:cNvSpPr>
          <p:nvPr>
            <p:ph type="title"/>
          </p:nvPr>
        </p:nvSpPr>
        <p:spPr>
          <a:xfrm>
            <a:off x="7421563" y="365125"/>
            <a:ext cx="3932237" cy="1692275"/>
          </a:xfrm>
          <a:prstGeom prst="rect">
            <a:avLst/>
          </a:prstGeom>
        </p:spPr>
        <p:txBody>
          <a:bodyPr anchor="b">
            <a:noAutofit/>
          </a:bodyPr>
          <a:lstStyle>
            <a:lvl1pPr>
              <a:defRPr sz="4400">
                <a:solidFill>
                  <a:srgbClr val="2F5CEE"/>
                </a:solidFill>
              </a:defRPr>
            </a:lvl1pPr>
          </a:lstStyle>
          <a:p>
            <a:r>
              <a:rPr lang="en-US" dirty="0"/>
              <a:t>Click to edit Master title style</a:t>
            </a:r>
          </a:p>
        </p:txBody>
      </p:sp>
      <p:sp>
        <p:nvSpPr>
          <p:cNvPr id="12" name="Picture Placeholder 2">
            <a:extLst>
              <a:ext uri="{FF2B5EF4-FFF2-40B4-BE49-F238E27FC236}">
                <a16:creationId xmlns:a16="http://schemas.microsoft.com/office/drawing/2014/main" id="{3691ED78-3374-214F-943A-7CDC74DAA0D5}"/>
              </a:ext>
            </a:extLst>
          </p:cNvPr>
          <p:cNvSpPr>
            <a:spLocks noGrp="1"/>
          </p:cNvSpPr>
          <p:nvPr>
            <p:ph type="pic" idx="1"/>
          </p:nvPr>
        </p:nvSpPr>
        <p:spPr>
          <a:xfrm>
            <a:off x="838200" y="365125"/>
            <a:ext cx="6172200" cy="54959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3" name="Text Placeholder 3">
            <a:extLst>
              <a:ext uri="{FF2B5EF4-FFF2-40B4-BE49-F238E27FC236}">
                <a16:creationId xmlns:a16="http://schemas.microsoft.com/office/drawing/2014/main" id="{D77B82B2-A85F-0345-970F-0FA817B986F5}"/>
              </a:ext>
            </a:extLst>
          </p:cNvPr>
          <p:cNvSpPr>
            <a:spLocks noGrp="1"/>
          </p:cNvSpPr>
          <p:nvPr>
            <p:ph type="body" sz="half" idx="2"/>
          </p:nvPr>
        </p:nvSpPr>
        <p:spPr>
          <a:xfrm>
            <a:off x="7421563" y="2057400"/>
            <a:ext cx="3932237" cy="3811588"/>
          </a:xfrm>
        </p:spPr>
        <p:txBody>
          <a:bodyPr>
            <a:normAutofit/>
          </a:bodyPr>
          <a:lstStyle>
            <a:lvl1pPr marL="0" indent="0">
              <a:buNone/>
              <a:defRPr sz="2800">
                <a:solidFill>
                  <a:srgbClr val="2F5CEE"/>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8" name="Graphic 7">
            <a:extLst>
              <a:ext uri="{FF2B5EF4-FFF2-40B4-BE49-F238E27FC236}">
                <a16:creationId xmlns:a16="http://schemas.microsoft.com/office/drawing/2014/main" id="{3E33C66C-D91C-974D-8A92-97E66833040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86420" y="6173788"/>
            <a:ext cx="1558305" cy="681037"/>
          </a:xfrm>
          <a:prstGeom prst="rect">
            <a:avLst/>
          </a:prstGeom>
        </p:spPr>
      </p:pic>
    </p:spTree>
    <p:extLst>
      <p:ext uri="{BB962C8B-B14F-4D97-AF65-F5344CB8AC3E}">
        <p14:creationId xmlns:p14="http://schemas.microsoft.com/office/powerpoint/2010/main" val="200532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Hors-Piste Blue">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6DA3FDB-9CF0-9049-9642-294687D95DC9}"/>
              </a:ext>
            </a:extLst>
          </p:cNvPr>
          <p:cNvSpPr txBox="1"/>
          <p:nvPr userDrawn="1"/>
        </p:nvSpPr>
        <p:spPr>
          <a:xfrm>
            <a:off x="1828800" y="6508376"/>
            <a:ext cx="184731" cy="369332"/>
          </a:xfrm>
          <a:prstGeom prst="rect">
            <a:avLst/>
          </a:prstGeom>
          <a:noFill/>
        </p:spPr>
        <p:txBody>
          <a:bodyPr wrap="none" rtlCol="0">
            <a:spAutoFit/>
          </a:bodyPr>
          <a:lstStyle/>
          <a:p>
            <a:endParaRPr lang="en-US" dirty="0"/>
          </a:p>
        </p:txBody>
      </p:sp>
      <p:pic>
        <p:nvPicPr>
          <p:cNvPr id="3" name="Picture 2">
            <a:extLst>
              <a:ext uri="{FF2B5EF4-FFF2-40B4-BE49-F238E27FC236}">
                <a16:creationId xmlns:a16="http://schemas.microsoft.com/office/drawing/2014/main" id="{DEBD4C8A-85D4-5043-BEF5-8A2D534C729B}"/>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5474028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_Icons">
    <p:spTree>
      <p:nvGrpSpPr>
        <p:cNvPr id="1" name=""/>
        <p:cNvGrpSpPr/>
        <p:nvPr/>
      </p:nvGrpSpPr>
      <p:grpSpPr>
        <a:xfrm>
          <a:off x="0" y="0"/>
          <a:ext cx="0" cy="0"/>
          <a:chOff x="0" y="0"/>
          <a:chExt cx="0" cy="0"/>
        </a:xfrm>
      </p:grpSpPr>
      <p:pic>
        <p:nvPicPr>
          <p:cNvPr id="250" name="Graphic 249">
            <a:extLst>
              <a:ext uri="{FF2B5EF4-FFF2-40B4-BE49-F238E27FC236}">
                <a16:creationId xmlns:a16="http://schemas.microsoft.com/office/drawing/2014/main" id="{4C235A39-4C0A-5C46-A282-E8CFC79913F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04129" y="4311366"/>
            <a:ext cx="720000" cy="720000"/>
          </a:xfrm>
          <a:prstGeom prst="rect">
            <a:avLst/>
          </a:prstGeom>
        </p:spPr>
      </p:pic>
      <p:pic>
        <p:nvPicPr>
          <p:cNvPr id="252" name="Graphic 251">
            <a:extLst>
              <a:ext uri="{FF2B5EF4-FFF2-40B4-BE49-F238E27FC236}">
                <a16:creationId xmlns:a16="http://schemas.microsoft.com/office/drawing/2014/main" id="{4503AF7B-36B3-664D-8EF6-DA145CD248F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494405" y="4311366"/>
            <a:ext cx="720000" cy="720000"/>
          </a:xfrm>
          <a:prstGeom prst="rect">
            <a:avLst/>
          </a:prstGeom>
        </p:spPr>
      </p:pic>
      <p:pic>
        <p:nvPicPr>
          <p:cNvPr id="254" name="Graphic 253">
            <a:extLst>
              <a:ext uri="{FF2B5EF4-FFF2-40B4-BE49-F238E27FC236}">
                <a16:creationId xmlns:a16="http://schemas.microsoft.com/office/drawing/2014/main" id="{FE660C18-B577-314F-80F6-589EDC4EF763}"/>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658177" y="4311366"/>
            <a:ext cx="720000" cy="720000"/>
          </a:xfrm>
          <a:prstGeom prst="rect">
            <a:avLst/>
          </a:prstGeom>
        </p:spPr>
      </p:pic>
      <p:pic>
        <p:nvPicPr>
          <p:cNvPr id="256" name="Graphic 255">
            <a:extLst>
              <a:ext uri="{FF2B5EF4-FFF2-40B4-BE49-F238E27FC236}">
                <a16:creationId xmlns:a16="http://schemas.microsoft.com/office/drawing/2014/main" id="{ACF60A9D-9A27-A447-A681-753735C8BA46}"/>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2799204" y="4311366"/>
            <a:ext cx="720000" cy="720000"/>
          </a:xfrm>
          <a:prstGeom prst="rect">
            <a:avLst/>
          </a:prstGeom>
        </p:spPr>
      </p:pic>
      <p:pic>
        <p:nvPicPr>
          <p:cNvPr id="258" name="Graphic 257">
            <a:extLst>
              <a:ext uri="{FF2B5EF4-FFF2-40B4-BE49-F238E27FC236}">
                <a16:creationId xmlns:a16="http://schemas.microsoft.com/office/drawing/2014/main" id="{2F4B4CF8-21F7-704C-9582-0DE788BD6932}"/>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8304129" y="3230218"/>
            <a:ext cx="720000" cy="720000"/>
          </a:xfrm>
          <a:prstGeom prst="rect">
            <a:avLst/>
          </a:prstGeom>
        </p:spPr>
      </p:pic>
      <p:pic>
        <p:nvPicPr>
          <p:cNvPr id="260" name="Graphic 259">
            <a:extLst>
              <a:ext uri="{FF2B5EF4-FFF2-40B4-BE49-F238E27FC236}">
                <a16:creationId xmlns:a16="http://schemas.microsoft.com/office/drawing/2014/main" id="{AF66BA95-875E-C541-BFA4-98589FE26A2A}"/>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6481153" y="3230218"/>
            <a:ext cx="720000" cy="720000"/>
          </a:xfrm>
          <a:prstGeom prst="rect">
            <a:avLst/>
          </a:prstGeom>
        </p:spPr>
      </p:pic>
      <p:pic>
        <p:nvPicPr>
          <p:cNvPr id="262" name="Graphic 261">
            <a:extLst>
              <a:ext uri="{FF2B5EF4-FFF2-40B4-BE49-F238E27FC236}">
                <a16:creationId xmlns:a16="http://schemas.microsoft.com/office/drawing/2014/main" id="{783A8F80-503E-B148-8616-8C7220A1DB6F}"/>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4658177" y="3230218"/>
            <a:ext cx="720000" cy="720000"/>
          </a:xfrm>
          <a:prstGeom prst="rect">
            <a:avLst/>
          </a:prstGeom>
        </p:spPr>
      </p:pic>
      <p:pic>
        <p:nvPicPr>
          <p:cNvPr id="264" name="Graphic 263">
            <a:extLst>
              <a:ext uri="{FF2B5EF4-FFF2-40B4-BE49-F238E27FC236}">
                <a16:creationId xmlns:a16="http://schemas.microsoft.com/office/drawing/2014/main" id="{871E8B32-0775-AA4A-94A9-B2A1C629C3F4}"/>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2799204" y="3230218"/>
            <a:ext cx="720000" cy="720000"/>
          </a:xfrm>
          <a:prstGeom prst="rect">
            <a:avLst/>
          </a:prstGeom>
        </p:spPr>
      </p:pic>
      <p:pic>
        <p:nvPicPr>
          <p:cNvPr id="266" name="Graphic 265">
            <a:extLst>
              <a:ext uri="{FF2B5EF4-FFF2-40B4-BE49-F238E27FC236}">
                <a16:creationId xmlns:a16="http://schemas.microsoft.com/office/drawing/2014/main" id="{B7B6931D-FAC8-A944-B91D-314F02A7F7FC}"/>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2799204" y="5392514"/>
            <a:ext cx="720000" cy="720000"/>
          </a:xfrm>
          <a:prstGeom prst="rect">
            <a:avLst/>
          </a:prstGeom>
        </p:spPr>
      </p:pic>
      <p:pic>
        <p:nvPicPr>
          <p:cNvPr id="270" name="Graphic 269">
            <a:extLst>
              <a:ext uri="{FF2B5EF4-FFF2-40B4-BE49-F238E27FC236}">
                <a16:creationId xmlns:a16="http://schemas.microsoft.com/office/drawing/2014/main" id="{A5CB98A2-6538-7743-A938-15A1AE46271B}"/>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4658177" y="5392514"/>
            <a:ext cx="720000" cy="720000"/>
          </a:xfrm>
          <a:prstGeom prst="rect">
            <a:avLst/>
          </a:prstGeom>
        </p:spPr>
      </p:pic>
      <p:pic>
        <p:nvPicPr>
          <p:cNvPr id="272" name="Graphic 271">
            <a:extLst>
              <a:ext uri="{FF2B5EF4-FFF2-40B4-BE49-F238E27FC236}">
                <a16:creationId xmlns:a16="http://schemas.microsoft.com/office/drawing/2014/main" id="{A8529D77-8C54-BC46-849B-25B4EC1AB353}"/>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6481153" y="5356514"/>
            <a:ext cx="720000" cy="720000"/>
          </a:xfrm>
          <a:prstGeom prst="rect">
            <a:avLst/>
          </a:prstGeom>
        </p:spPr>
      </p:pic>
      <p:pic>
        <p:nvPicPr>
          <p:cNvPr id="274" name="Graphic 273">
            <a:extLst>
              <a:ext uri="{FF2B5EF4-FFF2-40B4-BE49-F238E27FC236}">
                <a16:creationId xmlns:a16="http://schemas.microsoft.com/office/drawing/2014/main" id="{40EF11EA-A3F4-0646-87B7-F220550C9FAA}"/>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a:xfrm>
            <a:off x="8304129" y="5392514"/>
            <a:ext cx="720000" cy="720000"/>
          </a:xfrm>
          <a:prstGeom prst="rect">
            <a:avLst/>
          </a:prstGeom>
        </p:spPr>
      </p:pic>
      <p:pic>
        <p:nvPicPr>
          <p:cNvPr id="276" name="Graphic 275">
            <a:extLst>
              <a:ext uri="{FF2B5EF4-FFF2-40B4-BE49-F238E27FC236}">
                <a16:creationId xmlns:a16="http://schemas.microsoft.com/office/drawing/2014/main" id="{CD4119E3-C2C1-EB4B-A25C-8AF07D0B3327}"/>
              </a:ext>
            </a:extLst>
          </p:cNvPr>
          <p:cNvPicPr>
            <a:picLocks noChangeAspect="1"/>
          </p:cNvPicPr>
          <p:nvPr userDrawn="1"/>
        </p:nvPicPr>
        <p:blipFill>
          <a:blip r:embed="rId26">
            <a:extLst>
              <a:ext uri="{96DAC541-7B7A-43D3-8B79-37D633B846F1}">
                <asvg:svgBlip xmlns:asvg="http://schemas.microsoft.com/office/drawing/2016/SVG/main" r:embed="rId27"/>
              </a:ext>
            </a:extLst>
          </a:blip>
          <a:stretch>
            <a:fillRect/>
          </a:stretch>
        </p:blipFill>
        <p:spPr>
          <a:xfrm>
            <a:off x="8971121" y="1267852"/>
            <a:ext cx="1555200" cy="1080000"/>
          </a:xfrm>
          <a:prstGeom prst="rect">
            <a:avLst/>
          </a:prstGeom>
        </p:spPr>
      </p:pic>
      <p:pic>
        <p:nvPicPr>
          <p:cNvPr id="278" name="Graphic 277">
            <a:extLst>
              <a:ext uri="{FF2B5EF4-FFF2-40B4-BE49-F238E27FC236}">
                <a16:creationId xmlns:a16="http://schemas.microsoft.com/office/drawing/2014/main" id="{9BE3D580-2065-9746-9B71-926D77A3E085}"/>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7222440" y="1267852"/>
            <a:ext cx="1080000" cy="1080000"/>
          </a:xfrm>
          <a:prstGeom prst="rect">
            <a:avLst/>
          </a:prstGeom>
        </p:spPr>
      </p:pic>
      <p:pic>
        <p:nvPicPr>
          <p:cNvPr id="280" name="Graphic 279">
            <a:extLst>
              <a:ext uri="{FF2B5EF4-FFF2-40B4-BE49-F238E27FC236}">
                <a16:creationId xmlns:a16="http://schemas.microsoft.com/office/drawing/2014/main" id="{6F1D18DF-744F-A841-A3CE-DF8C7FDF0803}"/>
              </a:ext>
            </a:extLst>
          </p:cNvPr>
          <p:cNvPicPr>
            <a:picLocks noChangeAspect="1"/>
          </p:cNvPicPr>
          <p:nvPr userDrawn="1"/>
        </p:nvPicPr>
        <p:blipFill>
          <a:blip r:embed="rId30">
            <a:extLst>
              <a:ext uri="{96DAC541-7B7A-43D3-8B79-37D633B846F1}">
                <asvg:svgBlip xmlns:asvg="http://schemas.microsoft.com/office/drawing/2016/SVG/main" r:embed="rId31"/>
              </a:ext>
            </a:extLst>
          </a:blip>
          <a:stretch>
            <a:fillRect/>
          </a:stretch>
        </p:blipFill>
        <p:spPr>
          <a:xfrm>
            <a:off x="5257759" y="1267852"/>
            <a:ext cx="1296000" cy="1080000"/>
          </a:xfrm>
          <a:prstGeom prst="rect">
            <a:avLst/>
          </a:prstGeom>
        </p:spPr>
      </p:pic>
      <p:pic>
        <p:nvPicPr>
          <p:cNvPr id="282" name="Graphic 281">
            <a:extLst>
              <a:ext uri="{FF2B5EF4-FFF2-40B4-BE49-F238E27FC236}">
                <a16:creationId xmlns:a16="http://schemas.microsoft.com/office/drawing/2014/main" id="{5710505C-A079-C640-8BEB-01AC57FE309C}"/>
              </a:ext>
            </a:extLst>
          </p:cNvPr>
          <p:cNvPicPr>
            <a:picLocks noChangeAspect="1"/>
          </p:cNvPicPr>
          <p:nvPr userDrawn="1"/>
        </p:nvPicPr>
        <p:blipFill>
          <a:blip r:embed="rId32">
            <a:extLst>
              <a:ext uri="{96DAC541-7B7A-43D3-8B79-37D633B846F1}">
                <asvg:svgBlip xmlns:asvg="http://schemas.microsoft.com/office/drawing/2016/SVG/main" r:embed="rId33"/>
              </a:ext>
            </a:extLst>
          </a:blip>
          <a:stretch>
            <a:fillRect/>
          </a:stretch>
        </p:blipFill>
        <p:spPr>
          <a:xfrm>
            <a:off x="3509078" y="1267852"/>
            <a:ext cx="1080000" cy="1080000"/>
          </a:xfrm>
          <a:prstGeom prst="rect">
            <a:avLst/>
          </a:prstGeom>
        </p:spPr>
      </p:pic>
      <p:pic>
        <p:nvPicPr>
          <p:cNvPr id="284" name="Graphic 283">
            <a:extLst>
              <a:ext uri="{FF2B5EF4-FFF2-40B4-BE49-F238E27FC236}">
                <a16:creationId xmlns:a16="http://schemas.microsoft.com/office/drawing/2014/main" id="{0C9A79A9-CE9B-0946-B9E7-354CD0872CB0}"/>
              </a:ext>
            </a:extLst>
          </p:cNvPr>
          <p:cNvPicPr>
            <a:picLocks noChangeAspect="1"/>
          </p:cNvPicPr>
          <p:nvPr userDrawn="1"/>
        </p:nvPicPr>
        <p:blipFill>
          <a:blip r:embed="rId34">
            <a:extLst>
              <a:ext uri="{96DAC541-7B7A-43D3-8B79-37D633B846F1}">
                <asvg:svgBlip xmlns:asvg="http://schemas.microsoft.com/office/drawing/2016/SVG/main" r:embed="rId35"/>
              </a:ext>
            </a:extLst>
          </a:blip>
          <a:stretch>
            <a:fillRect/>
          </a:stretch>
        </p:blipFill>
        <p:spPr>
          <a:xfrm>
            <a:off x="1760397" y="1267852"/>
            <a:ext cx="1080000" cy="1080000"/>
          </a:xfrm>
          <a:prstGeom prst="rect">
            <a:avLst/>
          </a:prstGeom>
        </p:spPr>
      </p:pic>
    </p:spTree>
    <p:extLst>
      <p:ext uri="{BB962C8B-B14F-4D97-AF65-F5344CB8AC3E}">
        <p14:creationId xmlns:p14="http://schemas.microsoft.com/office/powerpoint/2010/main" val="2269996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Hors-Piste Grey">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6DA3FDB-9CF0-9049-9642-294687D95DC9}"/>
              </a:ext>
            </a:extLst>
          </p:cNvPr>
          <p:cNvSpPr txBox="1"/>
          <p:nvPr userDrawn="1"/>
        </p:nvSpPr>
        <p:spPr>
          <a:xfrm>
            <a:off x="1828800" y="6508376"/>
            <a:ext cx="184731" cy="369332"/>
          </a:xfrm>
          <a:prstGeom prst="rect">
            <a:avLst/>
          </a:prstGeom>
          <a:noFill/>
        </p:spPr>
        <p:txBody>
          <a:bodyPr wrap="none" rtlCol="0">
            <a:spAutoFit/>
          </a:bodyPr>
          <a:lstStyle/>
          <a:p>
            <a:endParaRPr lang="en-US" dirty="0"/>
          </a:p>
        </p:txBody>
      </p:sp>
      <p:pic>
        <p:nvPicPr>
          <p:cNvPr id="4" name="Picture 3">
            <a:extLst>
              <a:ext uri="{FF2B5EF4-FFF2-40B4-BE49-F238E27FC236}">
                <a16:creationId xmlns:a16="http://schemas.microsoft.com/office/drawing/2014/main" id="{71CB74A4-2C42-A648-AD03-05EBBB84E88D}"/>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136941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Hors-Piste Dark Blue ">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6DA3FDB-9CF0-9049-9642-294687D95DC9}"/>
              </a:ext>
            </a:extLst>
          </p:cNvPr>
          <p:cNvSpPr txBox="1"/>
          <p:nvPr userDrawn="1"/>
        </p:nvSpPr>
        <p:spPr>
          <a:xfrm>
            <a:off x="1828800" y="6508376"/>
            <a:ext cx="184731" cy="369332"/>
          </a:xfrm>
          <a:prstGeom prst="rect">
            <a:avLst/>
          </a:prstGeom>
          <a:noFill/>
        </p:spPr>
        <p:txBody>
          <a:bodyPr wrap="none" rtlCol="0">
            <a:spAutoFit/>
          </a:bodyPr>
          <a:lstStyle/>
          <a:p>
            <a:endParaRPr lang="en-US" dirty="0"/>
          </a:p>
        </p:txBody>
      </p:sp>
      <p:pic>
        <p:nvPicPr>
          <p:cNvPr id="4" name="Picture 3">
            <a:extLst>
              <a:ext uri="{FF2B5EF4-FFF2-40B4-BE49-F238E27FC236}">
                <a16:creationId xmlns:a16="http://schemas.microsoft.com/office/drawing/2014/main" id="{827E675E-53CF-3A44-9759-13DD1BEF3E32}"/>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331295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6">
            <a:extLst>
              <a:ext uri="{FF2B5EF4-FFF2-40B4-BE49-F238E27FC236}">
                <a16:creationId xmlns:a16="http://schemas.microsoft.com/office/drawing/2014/main" id="{9696444F-6DB0-5545-8E78-92D762B49B3A}"/>
              </a:ext>
            </a:extLst>
          </p:cNvPr>
          <p:cNvSpPr>
            <a:spLocks noGrp="1"/>
          </p:cNvSpPr>
          <p:nvPr>
            <p:ph type="ctrTitle"/>
          </p:nvPr>
        </p:nvSpPr>
        <p:spPr>
          <a:xfrm>
            <a:off x="1524000" y="2743730"/>
            <a:ext cx="9144000" cy="1370539"/>
          </a:xfrm>
        </p:spPr>
        <p:txBody>
          <a:bodyPr/>
          <a:lstStyle>
            <a:lvl1pPr algn="ctr">
              <a:defRPr>
                <a:solidFill>
                  <a:srgbClr val="2F5CEE"/>
                </a:solidFill>
              </a:defRPr>
            </a:lvl1pPr>
          </a:lstStyle>
          <a:p>
            <a:r>
              <a:rPr lang="en-US" dirty="0" err="1"/>
              <a:t>Titre</a:t>
            </a:r>
            <a:endParaRPr lang="en-US" dirty="0"/>
          </a:p>
        </p:txBody>
      </p:sp>
    </p:spTree>
    <p:extLst>
      <p:ext uri="{BB962C8B-B14F-4D97-AF65-F5344CB8AC3E}">
        <p14:creationId xmlns:p14="http://schemas.microsoft.com/office/powerpoint/2010/main" val="2378006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_Textur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2AF0B2-0154-4249-9B24-EC39A7749F5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itle 6">
            <a:extLst>
              <a:ext uri="{FF2B5EF4-FFF2-40B4-BE49-F238E27FC236}">
                <a16:creationId xmlns:a16="http://schemas.microsoft.com/office/drawing/2014/main" id="{9696444F-6DB0-5545-8E78-92D762B49B3A}"/>
              </a:ext>
            </a:extLst>
          </p:cNvPr>
          <p:cNvSpPr>
            <a:spLocks noGrp="1"/>
          </p:cNvSpPr>
          <p:nvPr>
            <p:ph type="ctrTitle"/>
          </p:nvPr>
        </p:nvSpPr>
        <p:spPr>
          <a:xfrm>
            <a:off x="1524000" y="2743730"/>
            <a:ext cx="9144000" cy="1370539"/>
          </a:xfrm>
        </p:spPr>
        <p:txBody>
          <a:bodyPr/>
          <a:lstStyle>
            <a:lvl1pPr algn="ctr">
              <a:defRPr>
                <a:solidFill>
                  <a:srgbClr val="2F5CEE"/>
                </a:solidFill>
              </a:defRPr>
            </a:lvl1pPr>
          </a:lstStyle>
          <a:p>
            <a:r>
              <a:rPr lang="en-US" dirty="0" err="1"/>
              <a:t>Titre</a:t>
            </a:r>
            <a:endParaRPr lang="en-US" dirty="0"/>
          </a:p>
        </p:txBody>
      </p:sp>
    </p:spTree>
    <p:extLst>
      <p:ext uri="{BB962C8B-B14F-4D97-AF65-F5344CB8AC3E}">
        <p14:creationId xmlns:p14="http://schemas.microsoft.com/office/powerpoint/2010/main" val="2111557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_Texture Blu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4F0C9A2-DBB8-A240-AAC3-53022231D00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itle 6">
            <a:extLst>
              <a:ext uri="{FF2B5EF4-FFF2-40B4-BE49-F238E27FC236}">
                <a16:creationId xmlns:a16="http://schemas.microsoft.com/office/drawing/2014/main" id="{9696444F-6DB0-5545-8E78-92D762B49B3A}"/>
              </a:ext>
            </a:extLst>
          </p:cNvPr>
          <p:cNvSpPr>
            <a:spLocks noGrp="1"/>
          </p:cNvSpPr>
          <p:nvPr>
            <p:ph type="ctrTitle"/>
          </p:nvPr>
        </p:nvSpPr>
        <p:spPr>
          <a:xfrm>
            <a:off x="1524000" y="2743730"/>
            <a:ext cx="9144000" cy="1370539"/>
          </a:xfrm>
        </p:spPr>
        <p:txBody>
          <a:bodyPr/>
          <a:lstStyle>
            <a:lvl1pPr algn="ctr">
              <a:defRPr>
                <a:solidFill>
                  <a:schemeClr val="bg1"/>
                </a:solidFill>
              </a:defRPr>
            </a:lvl1pPr>
          </a:lstStyle>
          <a:p>
            <a:r>
              <a:rPr lang="en-US" dirty="0" err="1"/>
              <a:t>Titre</a:t>
            </a:r>
            <a:endParaRPr lang="en-US" dirty="0"/>
          </a:p>
        </p:txBody>
      </p:sp>
    </p:spTree>
    <p:extLst>
      <p:ext uri="{BB962C8B-B14F-4D97-AF65-F5344CB8AC3E}">
        <p14:creationId xmlns:p14="http://schemas.microsoft.com/office/powerpoint/2010/main" val="2046579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Subtitle Slide with logo">
    <p:spTree>
      <p:nvGrpSpPr>
        <p:cNvPr id="1" name=""/>
        <p:cNvGrpSpPr/>
        <p:nvPr/>
      </p:nvGrpSpPr>
      <p:grpSpPr>
        <a:xfrm>
          <a:off x="0" y="0"/>
          <a:ext cx="0" cy="0"/>
          <a:chOff x="0" y="0"/>
          <a:chExt cx="0" cy="0"/>
        </a:xfrm>
      </p:grpSpPr>
      <p:sp>
        <p:nvSpPr>
          <p:cNvPr id="12" name="Title 6">
            <a:extLst>
              <a:ext uri="{FF2B5EF4-FFF2-40B4-BE49-F238E27FC236}">
                <a16:creationId xmlns:a16="http://schemas.microsoft.com/office/drawing/2014/main" id="{9696444F-6DB0-5545-8E78-92D762B49B3A}"/>
              </a:ext>
            </a:extLst>
          </p:cNvPr>
          <p:cNvSpPr>
            <a:spLocks noGrp="1"/>
          </p:cNvSpPr>
          <p:nvPr>
            <p:ph type="ctrTitle"/>
          </p:nvPr>
        </p:nvSpPr>
        <p:spPr>
          <a:xfrm>
            <a:off x="1524000" y="3047999"/>
            <a:ext cx="9144000" cy="1370539"/>
          </a:xfrm>
        </p:spPr>
        <p:txBody>
          <a:bodyPr/>
          <a:lstStyle>
            <a:lvl1pPr algn="ctr">
              <a:defRPr>
                <a:solidFill>
                  <a:srgbClr val="2F5CEE"/>
                </a:solidFill>
              </a:defRPr>
            </a:lvl1pPr>
          </a:lstStyle>
          <a:p>
            <a:r>
              <a:rPr lang="en-US" dirty="0" err="1"/>
              <a:t>Titre</a:t>
            </a:r>
            <a:endParaRPr lang="en-US" dirty="0"/>
          </a:p>
        </p:txBody>
      </p:sp>
      <p:sp>
        <p:nvSpPr>
          <p:cNvPr id="13" name="Subtitle 10">
            <a:extLst>
              <a:ext uri="{FF2B5EF4-FFF2-40B4-BE49-F238E27FC236}">
                <a16:creationId xmlns:a16="http://schemas.microsoft.com/office/drawing/2014/main" id="{934C526F-40A6-4E46-A1FD-8E436BB6826C}"/>
              </a:ext>
            </a:extLst>
          </p:cNvPr>
          <p:cNvSpPr>
            <a:spLocks noGrp="1"/>
          </p:cNvSpPr>
          <p:nvPr>
            <p:ph type="subTitle" idx="1" hasCustomPrompt="1"/>
          </p:nvPr>
        </p:nvSpPr>
        <p:spPr>
          <a:xfrm>
            <a:off x="1524000" y="4480538"/>
            <a:ext cx="9144000" cy="1655762"/>
          </a:xfrm>
        </p:spPr>
        <p:txBody>
          <a:bodyPr/>
          <a:lstStyle>
            <a:lvl1pPr marL="0" indent="0" algn="ctr">
              <a:buNone/>
              <a:defRPr>
                <a:solidFill>
                  <a:srgbClr val="2F5CEE"/>
                </a:solidFill>
              </a:defRPr>
            </a:lvl1pPr>
          </a:lstStyle>
          <a:p>
            <a:r>
              <a:rPr lang="en-US" dirty="0"/>
              <a:t>Sous-</a:t>
            </a:r>
            <a:r>
              <a:rPr lang="en-US" dirty="0" err="1"/>
              <a:t>titre</a:t>
            </a:r>
            <a:endParaRPr lang="en-US" dirty="0"/>
          </a:p>
        </p:txBody>
      </p:sp>
      <p:pic>
        <p:nvPicPr>
          <p:cNvPr id="14" name="Graphic 13">
            <a:extLst>
              <a:ext uri="{FF2B5EF4-FFF2-40B4-BE49-F238E27FC236}">
                <a16:creationId xmlns:a16="http://schemas.microsoft.com/office/drawing/2014/main" id="{EB70A0C8-9413-CD4F-AE8B-7E4846CAC6E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32348" y="1410055"/>
            <a:ext cx="4927304" cy="2153414"/>
          </a:xfrm>
          <a:prstGeom prst="rect">
            <a:avLst/>
          </a:prstGeom>
        </p:spPr>
      </p:pic>
    </p:spTree>
    <p:extLst>
      <p:ext uri="{BB962C8B-B14F-4D97-AF65-F5344CB8AC3E}">
        <p14:creationId xmlns:p14="http://schemas.microsoft.com/office/powerpoint/2010/main" val="2167323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Subtitle Slide_Texture + 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A782C3E-D7DE-3E41-B8E1-63CA6DF6204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itle 6">
            <a:extLst>
              <a:ext uri="{FF2B5EF4-FFF2-40B4-BE49-F238E27FC236}">
                <a16:creationId xmlns:a16="http://schemas.microsoft.com/office/drawing/2014/main" id="{9696444F-6DB0-5545-8E78-92D762B49B3A}"/>
              </a:ext>
            </a:extLst>
          </p:cNvPr>
          <p:cNvSpPr>
            <a:spLocks noGrp="1"/>
          </p:cNvSpPr>
          <p:nvPr>
            <p:ph type="ctrTitle"/>
          </p:nvPr>
        </p:nvSpPr>
        <p:spPr>
          <a:xfrm>
            <a:off x="1524000" y="3047999"/>
            <a:ext cx="9144000" cy="1370539"/>
          </a:xfrm>
        </p:spPr>
        <p:txBody>
          <a:bodyPr/>
          <a:lstStyle>
            <a:lvl1pPr algn="ctr">
              <a:defRPr>
                <a:solidFill>
                  <a:srgbClr val="2F5CEE"/>
                </a:solidFill>
              </a:defRPr>
            </a:lvl1pPr>
          </a:lstStyle>
          <a:p>
            <a:r>
              <a:rPr lang="en-US" dirty="0" err="1"/>
              <a:t>Titre</a:t>
            </a:r>
            <a:endParaRPr lang="en-US" dirty="0"/>
          </a:p>
        </p:txBody>
      </p:sp>
      <p:sp>
        <p:nvSpPr>
          <p:cNvPr id="13" name="Subtitle 10">
            <a:extLst>
              <a:ext uri="{FF2B5EF4-FFF2-40B4-BE49-F238E27FC236}">
                <a16:creationId xmlns:a16="http://schemas.microsoft.com/office/drawing/2014/main" id="{934C526F-40A6-4E46-A1FD-8E436BB6826C}"/>
              </a:ext>
            </a:extLst>
          </p:cNvPr>
          <p:cNvSpPr>
            <a:spLocks noGrp="1"/>
          </p:cNvSpPr>
          <p:nvPr>
            <p:ph type="subTitle" idx="1" hasCustomPrompt="1"/>
          </p:nvPr>
        </p:nvSpPr>
        <p:spPr>
          <a:xfrm>
            <a:off x="1524000" y="4480538"/>
            <a:ext cx="9144000" cy="1655762"/>
          </a:xfrm>
        </p:spPr>
        <p:txBody>
          <a:bodyPr/>
          <a:lstStyle>
            <a:lvl1pPr marL="0" indent="0" algn="ctr">
              <a:buNone/>
              <a:defRPr>
                <a:solidFill>
                  <a:srgbClr val="2F5CEE"/>
                </a:solidFill>
              </a:defRPr>
            </a:lvl1pPr>
          </a:lstStyle>
          <a:p>
            <a:r>
              <a:rPr lang="en-US" dirty="0"/>
              <a:t>Sous-</a:t>
            </a:r>
            <a:r>
              <a:rPr lang="en-US" dirty="0" err="1"/>
              <a:t>titre</a:t>
            </a:r>
            <a:endParaRPr lang="en-US" dirty="0"/>
          </a:p>
        </p:txBody>
      </p:sp>
      <p:pic>
        <p:nvPicPr>
          <p:cNvPr id="14" name="Graphic 13">
            <a:extLst>
              <a:ext uri="{FF2B5EF4-FFF2-40B4-BE49-F238E27FC236}">
                <a16:creationId xmlns:a16="http://schemas.microsoft.com/office/drawing/2014/main" id="{EB70A0C8-9413-CD4F-AE8B-7E4846CAC6E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632348" y="1410055"/>
            <a:ext cx="4927304" cy="2153414"/>
          </a:xfrm>
          <a:prstGeom prst="rect">
            <a:avLst/>
          </a:prstGeom>
        </p:spPr>
      </p:pic>
    </p:spTree>
    <p:extLst>
      <p:ext uri="{BB962C8B-B14F-4D97-AF65-F5344CB8AC3E}">
        <p14:creationId xmlns:p14="http://schemas.microsoft.com/office/powerpoint/2010/main" val="2212140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3E8090C-C2C7-B64D-8F52-FE06616AAF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Placeholder 8">
            <a:extLst>
              <a:ext uri="{FF2B5EF4-FFF2-40B4-BE49-F238E27FC236}">
                <a16:creationId xmlns:a16="http://schemas.microsoft.com/office/drawing/2014/main" id="{D7AAD5F5-9DAB-3C45-9D0E-89252CB85B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83570321"/>
      </p:ext>
    </p:extLst>
  </p:cSld>
  <p:clrMap bg1="lt1" tx1="dk1" bg2="lt2" tx2="dk2" accent1="accent1" accent2="accent2" accent3="accent3" accent4="accent4" accent5="accent5" accent6="accent6" hlink="hlink" folHlink="folHlink"/>
  <p:sldLayoutIdLst>
    <p:sldLayoutId id="2147483655" r:id="rId1"/>
    <p:sldLayoutId id="2147483666" r:id="rId2"/>
    <p:sldLayoutId id="2147483667" r:id="rId3"/>
    <p:sldLayoutId id="2147483670" r:id="rId4"/>
    <p:sldLayoutId id="2147483661" r:id="rId5"/>
    <p:sldLayoutId id="2147483662" r:id="rId6"/>
    <p:sldLayoutId id="2147483668" r:id="rId7"/>
    <p:sldLayoutId id="2147483649" r:id="rId8"/>
    <p:sldLayoutId id="2147483658" r:id="rId9"/>
    <p:sldLayoutId id="2147483669" r:id="rId10"/>
    <p:sldLayoutId id="2147483650" r:id="rId11"/>
    <p:sldLayoutId id="2147483660" r:id="rId12"/>
    <p:sldLayoutId id="2147483652" r:id="rId13"/>
    <p:sldLayoutId id="2147483663" r:id="rId14"/>
    <p:sldLayoutId id="2147483654" r:id="rId15"/>
    <p:sldLayoutId id="2147483657" r:id="rId16"/>
    <p:sldLayoutId id="2147483664" r:id="rId17"/>
    <p:sldLayoutId id="2147483659" r:id="rId18"/>
    <p:sldLayoutId id="2147483665" r:id="rId19"/>
    <p:sldLayoutId id="2147483671" r:id="rId20"/>
  </p:sldLayoutIdLst>
  <p:hf hdr="0" dt="0"/>
  <p:txStyles>
    <p:titleStyle>
      <a:lvl1pPr algn="l" defTabSz="914400" rtl="0" eaLnBrk="1" latinLnBrk="0" hangingPunct="1">
        <a:lnSpc>
          <a:spcPct val="90000"/>
        </a:lnSpc>
        <a:spcBef>
          <a:spcPct val="0"/>
        </a:spcBef>
        <a:buNone/>
        <a:defRPr sz="4400" kern="1200">
          <a:solidFill>
            <a:srgbClr val="2F5CEE"/>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F5CE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F5CEE"/>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F5CEE"/>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F5CEE"/>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F5CE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45.png"/><Relationship Id="rId4" Type="http://schemas.openxmlformats.org/officeDocument/2006/relationships/image" Target="../media/image44.png"/></Relationships>
</file>

<file path=ppt/slides/_rels/slide10.xml.rels><?xml version="1.0" encoding="UTF-8" standalone="yes"?>
<Relationships xmlns="http://schemas.openxmlformats.org/package/2006/relationships"><Relationship Id="rId8" Type="http://schemas.openxmlformats.org/officeDocument/2006/relationships/tags" Target="../tags/tag52.xml"/><Relationship Id="rId13" Type="http://schemas.openxmlformats.org/officeDocument/2006/relationships/image" Target="../media/image53.svg"/><Relationship Id="rId3" Type="http://schemas.openxmlformats.org/officeDocument/2006/relationships/tags" Target="../tags/tag47.xml"/><Relationship Id="rId7" Type="http://schemas.openxmlformats.org/officeDocument/2006/relationships/tags" Target="../tags/tag51.xml"/><Relationship Id="rId12" Type="http://schemas.openxmlformats.org/officeDocument/2006/relationships/image" Target="../media/image52.png"/><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tags" Target="../tags/tag50.xml"/><Relationship Id="rId11" Type="http://schemas.openxmlformats.org/officeDocument/2006/relationships/image" Target="../media/image51.svg"/><Relationship Id="rId5" Type="http://schemas.openxmlformats.org/officeDocument/2006/relationships/tags" Target="../tags/tag49.xml"/><Relationship Id="rId10" Type="http://schemas.openxmlformats.org/officeDocument/2006/relationships/image" Target="../media/image50.png"/><Relationship Id="rId4" Type="http://schemas.openxmlformats.org/officeDocument/2006/relationships/tags" Target="../tags/tag48.xml"/><Relationship Id="rId9"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tags" Target="../tags/tag55.xml"/><Relationship Id="rId7" Type="http://schemas.openxmlformats.org/officeDocument/2006/relationships/tags" Target="../tags/tag59.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tags" Target="../tags/tag58.xml"/><Relationship Id="rId5" Type="http://schemas.openxmlformats.org/officeDocument/2006/relationships/tags" Target="../tags/tag57.xml"/><Relationship Id="rId4" Type="http://schemas.openxmlformats.org/officeDocument/2006/relationships/tags" Target="../tags/tag56.xml"/><Relationship Id="rId9" Type="http://schemas.openxmlformats.org/officeDocument/2006/relationships/image" Target="../media/image54.jpg"/></Relationships>
</file>

<file path=ppt/slides/_rels/slide12.xml.rels><?xml version="1.0" encoding="UTF-8" standalone="yes"?>
<Relationships xmlns="http://schemas.openxmlformats.org/package/2006/relationships"><Relationship Id="rId8" Type="http://schemas.openxmlformats.org/officeDocument/2006/relationships/tags" Target="../tags/tag67.xml"/><Relationship Id="rId13" Type="http://schemas.openxmlformats.org/officeDocument/2006/relationships/image" Target="../media/image57.png"/><Relationship Id="rId3" Type="http://schemas.openxmlformats.org/officeDocument/2006/relationships/tags" Target="../tags/tag62.xml"/><Relationship Id="rId7" Type="http://schemas.openxmlformats.org/officeDocument/2006/relationships/tags" Target="../tags/tag66.xml"/><Relationship Id="rId12" Type="http://schemas.openxmlformats.org/officeDocument/2006/relationships/image" Target="../media/image56.png"/><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tags" Target="../tags/tag65.xml"/><Relationship Id="rId11" Type="http://schemas.openxmlformats.org/officeDocument/2006/relationships/image" Target="../media/image55.png"/><Relationship Id="rId5" Type="http://schemas.openxmlformats.org/officeDocument/2006/relationships/tags" Target="../tags/tag64.xml"/><Relationship Id="rId10" Type="http://schemas.openxmlformats.org/officeDocument/2006/relationships/slideLayout" Target="../slideLayouts/slideLayout11.xml"/><Relationship Id="rId4" Type="http://schemas.openxmlformats.org/officeDocument/2006/relationships/tags" Target="../tags/tag63.xml"/><Relationship Id="rId9" Type="http://schemas.openxmlformats.org/officeDocument/2006/relationships/tags" Target="../tags/tag68.xml"/></Relationships>
</file>

<file path=ppt/slides/_rels/slide13.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tags" Target="../tags/tag71.xml"/><Relationship Id="rId7" Type="http://schemas.openxmlformats.org/officeDocument/2006/relationships/slideLayout" Target="../slideLayouts/slideLayout11.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tags" Target="../tags/tag74.xml"/><Relationship Id="rId5" Type="http://schemas.openxmlformats.org/officeDocument/2006/relationships/tags" Target="../tags/tag73.xml"/><Relationship Id="rId4" Type="http://schemas.openxmlformats.org/officeDocument/2006/relationships/tags" Target="../tags/tag72.xml"/></Relationships>
</file>

<file path=ppt/slides/_rels/slide14.xml.rels><?xml version="1.0" encoding="UTF-8" standalone="yes"?>
<Relationships xmlns="http://schemas.openxmlformats.org/package/2006/relationships"><Relationship Id="rId3" Type="http://schemas.openxmlformats.org/officeDocument/2006/relationships/tags" Target="../tags/tag77.xml"/><Relationship Id="rId7" Type="http://schemas.openxmlformats.org/officeDocument/2006/relationships/slideLayout" Target="../slideLayouts/slideLayout11.xml"/><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tags" Target="../tags/tag80.xml"/><Relationship Id="rId5" Type="http://schemas.openxmlformats.org/officeDocument/2006/relationships/tags" Target="../tags/tag79.xml"/><Relationship Id="rId4" Type="http://schemas.openxmlformats.org/officeDocument/2006/relationships/tags" Target="../tags/tag78.xml"/></Relationships>
</file>

<file path=ppt/slides/_rels/slide15.xml.rels><?xml version="1.0" encoding="UTF-8" standalone="yes"?>
<Relationships xmlns="http://schemas.openxmlformats.org/package/2006/relationships"><Relationship Id="rId3" Type="http://schemas.openxmlformats.org/officeDocument/2006/relationships/tags" Target="../tags/tag83.xml"/><Relationship Id="rId7" Type="http://schemas.openxmlformats.org/officeDocument/2006/relationships/slideLayout" Target="../slideLayouts/slideLayout11.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5" Type="http://schemas.openxmlformats.org/officeDocument/2006/relationships/tags" Target="../tags/tag85.xml"/><Relationship Id="rId4" Type="http://schemas.openxmlformats.org/officeDocument/2006/relationships/tags" Target="../tags/tag84.xml"/></Relationships>
</file>

<file path=ppt/slides/_rels/slide16.xml.rels><?xml version="1.0" encoding="UTF-8" standalone="yes"?>
<Relationships xmlns="http://schemas.openxmlformats.org/package/2006/relationships"><Relationship Id="rId3" Type="http://schemas.openxmlformats.org/officeDocument/2006/relationships/tags" Target="../tags/tag89.xml"/><Relationship Id="rId7" Type="http://schemas.openxmlformats.org/officeDocument/2006/relationships/slideLayout" Target="../slideLayouts/slideLayout11.xml"/><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tags" Target="../tags/tag92.xml"/><Relationship Id="rId5" Type="http://schemas.openxmlformats.org/officeDocument/2006/relationships/tags" Target="../tags/tag91.xml"/><Relationship Id="rId4" Type="http://schemas.openxmlformats.org/officeDocument/2006/relationships/tags" Target="../tags/tag90.xml"/></Relationships>
</file>

<file path=ppt/slides/_rels/slide17.xml.rels><?xml version="1.0" encoding="UTF-8" standalone="yes"?>
<Relationships xmlns="http://schemas.openxmlformats.org/package/2006/relationships"><Relationship Id="rId3" Type="http://schemas.openxmlformats.org/officeDocument/2006/relationships/tags" Target="../tags/tag95.xml"/><Relationship Id="rId7" Type="http://schemas.openxmlformats.org/officeDocument/2006/relationships/slideLayout" Target="../slideLayouts/slideLayout11.xm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tags" Target="../tags/tag98.xml"/><Relationship Id="rId5" Type="http://schemas.openxmlformats.org/officeDocument/2006/relationships/tags" Target="../tags/tag97.xml"/><Relationship Id="rId4" Type="http://schemas.openxmlformats.org/officeDocument/2006/relationships/tags" Target="../tags/tag96.xml"/></Relationships>
</file>

<file path=ppt/slides/_rels/slide18.xml.rels><?xml version="1.0" encoding="UTF-8" standalone="yes"?>
<Relationships xmlns="http://schemas.openxmlformats.org/package/2006/relationships"><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tags" Target="../tags/tag99.xml"/><Relationship Id="rId5" Type="http://schemas.openxmlformats.org/officeDocument/2006/relationships/image" Target="../media/image57.png"/><Relationship Id="rId4"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tags" Target="../tags/tag104.xml"/><Relationship Id="rId7" Type="http://schemas.openxmlformats.org/officeDocument/2006/relationships/image" Target="../media/image58.jpeg"/><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hyperlink" Target="https://youtu.be/qei6LB7Yv0w" TargetMode="External"/><Relationship Id="rId5" Type="http://schemas.openxmlformats.org/officeDocument/2006/relationships/slideLayout" Target="../slideLayouts/slideLayout11.xml"/><Relationship Id="rId4" Type="http://schemas.openxmlformats.org/officeDocument/2006/relationships/video" Target="https://www.youtube.com/embed/qei6LB7Yv0w?feature=oembed" TargetMode="Externa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tags" Target="../tags/tag107.xml"/><Relationship Id="rId7" Type="http://schemas.openxmlformats.org/officeDocument/2006/relationships/slideLayout" Target="../slideLayouts/slideLayout13.xml"/><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tags" Target="../tags/tag110.xml"/><Relationship Id="rId5" Type="http://schemas.openxmlformats.org/officeDocument/2006/relationships/tags" Target="../tags/tag109.xml"/><Relationship Id="rId4" Type="http://schemas.openxmlformats.org/officeDocument/2006/relationships/tags" Target="../tags/tag108.xml"/></Relationships>
</file>

<file path=ppt/slides/_rels/slide3.xml.rels><?xml version="1.0" encoding="UTF-8" standalone="yes"?>
<Relationships xmlns="http://schemas.openxmlformats.org/package/2006/relationships"><Relationship Id="rId8" Type="http://schemas.openxmlformats.org/officeDocument/2006/relationships/tags" Target="../tags/tag11.xml"/><Relationship Id="rId3" Type="http://schemas.openxmlformats.org/officeDocument/2006/relationships/tags" Target="../tags/tag6.xml"/><Relationship Id="rId7" Type="http://schemas.openxmlformats.org/officeDocument/2006/relationships/tags" Target="../tags/tag10.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tags" Target="../tags/tag9.xml"/><Relationship Id="rId5" Type="http://schemas.openxmlformats.org/officeDocument/2006/relationships/tags" Target="../tags/tag8.xml"/><Relationship Id="rId10" Type="http://schemas.openxmlformats.org/officeDocument/2006/relationships/image" Target="../media/image46.png"/><Relationship Id="rId4" Type="http://schemas.openxmlformats.org/officeDocument/2006/relationships/tags" Target="../tags/tag7.xml"/><Relationship Id="rId9"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tags" Target="../tags/tag14.xml"/><Relationship Id="rId7" Type="http://schemas.openxmlformats.org/officeDocument/2006/relationships/slideLayout" Target="../slideLayouts/slideLayout11.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s>
</file>

<file path=ppt/slides/_rels/slide5.xml.rels><?xml version="1.0" encoding="UTF-8" standalone="yes"?>
<Relationships xmlns="http://schemas.openxmlformats.org/package/2006/relationships"><Relationship Id="rId3" Type="http://schemas.openxmlformats.org/officeDocument/2006/relationships/tags" Target="../tags/tag20.xml"/><Relationship Id="rId7" Type="http://schemas.openxmlformats.org/officeDocument/2006/relationships/image" Target="../media/image48.jp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Layout" Target="../slideLayouts/slideLayout11.xml"/><Relationship Id="rId5" Type="http://schemas.openxmlformats.org/officeDocument/2006/relationships/tags" Target="../tags/tag22.xml"/><Relationship Id="rId4" Type="http://schemas.openxmlformats.org/officeDocument/2006/relationships/tags" Target="../tags/tag21.xml"/></Relationships>
</file>

<file path=ppt/slides/_rels/slide6.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tags" Target="../tags/tag25.xml"/><Relationship Id="rId7" Type="http://schemas.openxmlformats.org/officeDocument/2006/relationships/slideLayout" Target="../slideLayouts/slideLayout11.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s>
</file>

<file path=ppt/slides/_rels/slide7.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slideLayout" Target="../slideLayouts/slideLayout11.xml"/><Relationship Id="rId5" Type="http://schemas.openxmlformats.org/officeDocument/2006/relationships/tags" Target="../tags/tag33.xml"/><Relationship Id="rId4" Type="http://schemas.openxmlformats.org/officeDocument/2006/relationships/tags" Target="../tags/tag32.xml"/></Relationships>
</file>

<file path=ppt/slides/_rels/slide8.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image" Target="../media/image49.jpe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hyperlink" Target="https://youtu.be/8WUJ1a6SGPo" TargetMode="External"/><Relationship Id="rId5" Type="http://schemas.openxmlformats.org/officeDocument/2006/relationships/slideLayout" Target="../slideLayouts/slideLayout11.xml"/><Relationship Id="rId4" Type="http://schemas.openxmlformats.org/officeDocument/2006/relationships/video" Target="https://www.youtube.com/embed/8WUJ1a6SGPo?feature=oembed" TargetMode="External"/></Relationships>
</file>

<file path=ppt/slides/_rels/slide9.xml.rels><?xml version="1.0" encoding="UTF-8" standalone="yes"?>
<Relationships xmlns="http://schemas.openxmlformats.org/package/2006/relationships"><Relationship Id="rId8" Type="http://schemas.openxmlformats.org/officeDocument/2006/relationships/tags" Target="../tags/tag44.xml"/><Relationship Id="rId13" Type="http://schemas.openxmlformats.org/officeDocument/2006/relationships/image" Target="../media/image53.svg"/><Relationship Id="rId3" Type="http://schemas.openxmlformats.org/officeDocument/2006/relationships/tags" Target="../tags/tag39.xml"/><Relationship Id="rId7" Type="http://schemas.openxmlformats.org/officeDocument/2006/relationships/tags" Target="../tags/tag43.xml"/><Relationship Id="rId12" Type="http://schemas.openxmlformats.org/officeDocument/2006/relationships/image" Target="../media/image52.png"/><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tags" Target="../tags/tag42.xml"/><Relationship Id="rId11" Type="http://schemas.openxmlformats.org/officeDocument/2006/relationships/image" Target="../media/image51.svg"/><Relationship Id="rId5" Type="http://schemas.openxmlformats.org/officeDocument/2006/relationships/tags" Target="../tags/tag41.xml"/><Relationship Id="rId10" Type="http://schemas.openxmlformats.org/officeDocument/2006/relationships/image" Target="../media/image50.png"/><Relationship Id="rId4" Type="http://schemas.openxmlformats.org/officeDocument/2006/relationships/tags" Target="../tags/tag40.xml"/><Relationship Id="rId9"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custDataLst>
              <p:tags r:id="rId1"/>
            </p:custDataLst>
          </p:nvPr>
        </p:nvSpPr>
        <p:spPr>
          <a:xfrm>
            <a:off x="5974813" y="3244334"/>
            <a:ext cx="242374" cy="369332"/>
          </a:xfrm>
          <a:prstGeom prst="rect">
            <a:avLst/>
          </a:prstGeom>
        </p:spPr>
        <p:txBody>
          <a:bodyPr wrap="none">
            <a:spAutoFit/>
          </a:bodyPr>
          <a:lstStyle/>
          <a:p>
            <a:r>
              <a:rPr lang="en-CA">
                <a:solidFill>
                  <a:srgbClr val="000000"/>
                </a:solidFill>
                <a:latin typeface="Times New Roman" panose="02020603050405020304" pitchFamily="18" charset="0"/>
              </a:rPr>
              <a:t> </a:t>
            </a:r>
          </a:p>
        </p:txBody>
      </p:sp>
      <p:sp>
        <p:nvSpPr>
          <p:cNvPr id="4" name="Rectangle 3"/>
          <p:cNvSpPr/>
          <p:nvPr>
            <p:custDataLst>
              <p:tags r:id="rId2"/>
            </p:custDataLst>
          </p:nvPr>
        </p:nvSpPr>
        <p:spPr>
          <a:xfrm>
            <a:off x="5974813" y="3244334"/>
            <a:ext cx="242374" cy="369332"/>
          </a:xfrm>
          <a:prstGeom prst="rect">
            <a:avLst/>
          </a:prstGeom>
        </p:spPr>
        <p:txBody>
          <a:bodyPr wrap="none">
            <a:spAutoFit/>
          </a:bodyPr>
          <a:lstStyle/>
          <a:p>
            <a:r>
              <a:rPr lang="en-CA">
                <a:solidFill>
                  <a:srgbClr val="000000"/>
                </a:solidFill>
                <a:latin typeface="Times New Roman" panose="02020603050405020304" pitchFamily="18" charset="0"/>
              </a:rPr>
              <a:t> </a:t>
            </a:r>
          </a:p>
        </p:txBody>
      </p:sp>
      <p:pic>
        <p:nvPicPr>
          <p:cNvPr id="5" name="Image 4">
            <a:extLst>
              <a:ext uri="{FF2B5EF4-FFF2-40B4-BE49-F238E27FC236}">
                <a16:creationId xmlns:a16="http://schemas.microsoft.com/office/drawing/2014/main" id="{517F300D-5EE2-4940-864F-506E2E93E5D2}"/>
              </a:ext>
            </a:extLst>
          </p:cNvPr>
          <p:cNvPicPr>
            <a:picLocks noChangeAspect="1"/>
          </p:cNvPicPr>
          <p:nvPr/>
        </p:nvPicPr>
        <p:blipFill>
          <a:blip r:embed="rId4"/>
          <a:stretch>
            <a:fillRect/>
          </a:stretch>
        </p:blipFill>
        <p:spPr>
          <a:xfrm>
            <a:off x="10410516" y="2544830"/>
            <a:ext cx="1302209" cy="4207325"/>
          </a:xfrm>
          <a:prstGeom prst="rect">
            <a:avLst/>
          </a:prstGeom>
        </p:spPr>
      </p:pic>
      <p:pic>
        <p:nvPicPr>
          <p:cNvPr id="7" name="Image 6">
            <a:extLst>
              <a:ext uri="{FF2B5EF4-FFF2-40B4-BE49-F238E27FC236}">
                <a16:creationId xmlns:a16="http://schemas.microsoft.com/office/drawing/2014/main" id="{29119132-E82F-42D7-9340-7BCD0BD0C721}"/>
              </a:ext>
            </a:extLst>
          </p:cNvPr>
          <p:cNvPicPr>
            <a:picLocks noChangeAspect="1"/>
          </p:cNvPicPr>
          <p:nvPr/>
        </p:nvPicPr>
        <p:blipFill>
          <a:blip r:embed="rId5"/>
          <a:stretch>
            <a:fillRect/>
          </a:stretch>
        </p:blipFill>
        <p:spPr>
          <a:xfrm>
            <a:off x="620509" y="2498756"/>
            <a:ext cx="1530157" cy="4253399"/>
          </a:xfrm>
          <a:prstGeom prst="rect">
            <a:avLst/>
          </a:prstGeom>
        </p:spPr>
      </p:pic>
    </p:spTree>
    <p:extLst>
      <p:ext uri="{BB962C8B-B14F-4D97-AF65-F5344CB8AC3E}">
        <p14:creationId xmlns:p14="http://schemas.microsoft.com/office/powerpoint/2010/main" val="3237035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1"/>
            </p:custDataLst>
          </p:nvPr>
        </p:nvSpPr>
        <p:spPr/>
        <p:txBody>
          <a:bodyPr/>
          <a:lstStyle/>
          <a:p>
            <a:fld id="{C145B74D-6A0D-CF46-9BFB-933D6D9953E9}" type="slidenum">
              <a:rPr lang="en-US" smtClean="0"/>
              <a:t>10</a:t>
            </a:fld>
            <a:endParaRPr lang="en-US"/>
          </a:p>
        </p:txBody>
      </p:sp>
      <p:sp>
        <p:nvSpPr>
          <p:cNvPr id="9" name="Titre 5"/>
          <p:cNvSpPr>
            <a:spLocks noGrp="1"/>
          </p:cNvSpPr>
          <p:nvPr>
            <p:ph type="title"/>
            <p:custDataLst>
              <p:tags r:id="rId2"/>
            </p:custDataLst>
          </p:nvPr>
        </p:nvSpPr>
        <p:spPr>
          <a:xfrm>
            <a:off x="995282" y="359058"/>
            <a:ext cx="10515600" cy="1325563"/>
          </a:xfrm>
        </p:spPr>
        <p:txBody>
          <a:bodyPr/>
          <a:lstStyle/>
          <a:p>
            <a:r>
              <a:rPr lang="en-CA" b="1">
                <a:latin typeface="Raleway" panose="020B0503030101060003" pitchFamily="34" charset="77"/>
              </a:rPr>
              <a:t>The umbrella effect</a:t>
            </a:r>
          </a:p>
        </p:txBody>
      </p:sp>
      <p:sp>
        <p:nvSpPr>
          <p:cNvPr id="6" name="Forme libre 5">
            <a:extLst>
              <a:ext uri="{FF2B5EF4-FFF2-40B4-BE49-F238E27FC236}">
                <a16:creationId xmlns:a16="http://schemas.microsoft.com/office/drawing/2014/main" id="{B4A9B33E-FF30-3545-AEF7-B78BC0BE92C4}"/>
              </a:ext>
            </a:extLst>
          </p:cNvPr>
          <p:cNvSpPr/>
          <p:nvPr>
            <p:custDataLst>
              <p:tags r:id="rId3"/>
            </p:custDataLst>
          </p:nvPr>
        </p:nvSpPr>
        <p:spPr>
          <a:xfrm>
            <a:off x="5134614" y="0"/>
            <a:ext cx="3098206" cy="6168044"/>
          </a:xfrm>
          <a:custGeom>
            <a:avLst/>
            <a:gdLst>
              <a:gd name="connsiteX0" fmla="*/ 958615 w 3098206"/>
              <a:gd name="connsiteY0" fmla="*/ 0 h 6168044"/>
              <a:gd name="connsiteX1" fmla="*/ 3086673 w 3098206"/>
              <a:gd name="connsiteY1" fmla="*/ 756458 h 6168044"/>
              <a:gd name="connsiteX2" fmla="*/ 127342 w 3098206"/>
              <a:gd name="connsiteY2" fmla="*/ 2809702 h 6168044"/>
              <a:gd name="connsiteX3" fmla="*/ 817299 w 3098206"/>
              <a:gd name="connsiteY3" fmla="*/ 6168044 h 6168044"/>
            </a:gdLst>
            <a:ahLst/>
            <a:cxnLst>
              <a:cxn ang="0">
                <a:pos x="connsiteX0" y="connsiteY0"/>
              </a:cxn>
              <a:cxn ang="0">
                <a:pos x="connsiteX1" y="connsiteY1"/>
              </a:cxn>
              <a:cxn ang="0">
                <a:pos x="connsiteX2" y="connsiteY2"/>
              </a:cxn>
              <a:cxn ang="0">
                <a:pos x="connsiteX3" y="connsiteY3"/>
              </a:cxn>
            </a:cxnLst>
            <a:rect l="l" t="t" r="r" b="b"/>
            <a:pathLst>
              <a:path w="3098206" h="6168044">
                <a:moveTo>
                  <a:pt x="958615" y="0"/>
                </a:moveTo>
                <a:cubicBezTo>
                  <a:pt x="2091916" y="144087"/>
                  <a:pt x="3225218" y="288174"/>
                  <a:pt x="3086673" y="756458"/>
                </a:cubicBezTo>
                <a:cubicBezTo>
                  <a:pt x="2948128" y="1224742"/>
                  <a:pt x="505571" y="1907771"/>
                  <a:pt x="127342" y="2809702"/>
                </a:cubicBezTo>
                <a:cubicBezTo>
                  <a:pt x="-250887" y="3711633"/>
                  <a:pt x="283206" y="4939838"/>
                  <a:pt x="817299" y="6168044"/>
                </a:cubicBezTo>
              </a:path>
            </a:pathLst>
          </a:custGeom>
          <a:noFill/>
          <a:ln w="19050">
            <a:solidFill>
              <a:srgbClr val="86C4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Rectangle à coins arrondis 3">
            <a:extLst>
              <a:ext uri="{FF2B5EF4-FFF2-40B4-BE49-F238E27FC236}">
                <a16:creationId xmlns:a16="http://schemas.microsoft.com/office/drawing/2014/main" id="{ED91617B-5D7E-CD4B-AD5E-8EF9E1609938}"/>
              </a:ext>
            </a:extLst>
          </p:cNvPr>
          <p:cNvSpPr/>
          <p:nvPr>
            <p:custDataLst>
              <p:tags r:id="rId4"/>
            </p:custDataLst>
          </p:nvPr>
        </p:nvSpPr>
        <p:spPr>
          <a:xfrm>
            <a:off x="785533" y="1926811"/>
            <a:ext cx="3103880" cy="3499410"/>
          </a:xfrm>
          <a:prstGeom prst="roundRect">
            <a:avLst/>
          </a:prstGeom>
          <a:solidFill>
            <a:srgbClr val="86C4A7"/>
          </a:solidFill>
          <a:ln>
            <a:solidFill>
              <a:srgbClr val="86C4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2400" b="1" dirty="0">
              <a:solidFill>
                <a:schemeClr val="bg1"/>
              </a:solidFill>
              <a:latin typeface="Raleway" panose="020B0003030101060003" pitchFamily="34" charset="0"/>
            </a:endParaRPr>
          </a:p>
          <a:p>
            <a:pPr algn="ctr"/>
            <a:endParaRPr lang="fr-CA" sz="3200" b="1" dirty="0">
              <a:solidFill>
                <a:schemeClr val="bg1"/>
              </a:solidFill>
              <a:latin typeface="Raleway" panose="020B0003030101060003" pitchFamily="34" charset="0"/>
            </a:endParaRPr>
          </a:p>
          <a:p>
            <a:pPr algn="ctr"/>
            <a:endParaRPr lang="fr-CA" sz="2400" b="1" dirty="0">
              <a:solidFill>
                <a:schemeClr val="bg1"/>
              </a:solidFill>
              <a:latin typeface="Raleway" panose="020B0003030101060003" pitchFamily="34" charset="0"/>
            </a:endParaRPr>
          </a:p>
          <a:p>
            <a:pPr algn="ctr"/>
            <a:endParaRPr lang="fr-CA" sz="2400" b="1" dirty="0">
              <a:solidFill>
                <a:schemeClr val="bg1"/>
              </a:solidFill>
              <a:latin typeface="Raleway" panose="020B0003030101060003" pitchFamily="34" charset="0"/>
            </a:endParaRPr>
          </a:p>
          <a:p>
            <a:pPr algn="ctr"/>
            <a:endParaRPr lang="fr-CA" sz="2400" b="1" dirty="0">
              <a:solidFill>
                <a:schemeClr val="bg1"/>
              </a:solidFill>
              <a:latin typeface="Raleway" panose="020B0003030101060003" pitchFamily="34" charset="0"/>
            </a:endParaRPr>
          </a:p>
          <a:p>
            <a:pPr algn="ctr"/>
            <a:endParaRPr lang="fr-CA" sz="2400" b="1" dirty="0">
              <a:solidFill>
                <a:schemeClr val="bg1"/>
              </a:solidFill>
              <a:latin typeface="Raleway" panose="020B0003030101060003" pitchFamily="34" charset="0"/>
            </a:endParaRPr>
          </a:p>
          <a:p>
            <a:pPr algn="ctr"/>
            <a:endParaRPr lang="fr-CA" sz="2400" b="1" dirty="0">
              <a:solidFill>
                <a:schemeClr val="bg1"/>
              </a:solidFill>
              <a:latin typeface="Raleway" panose="020B0003030101060003" pitchFamily="34" charset="0"/>
            </a:endParaRPr>
          </a:p>
          <a:p>
            <a:pPr algn="ctr"/>
            <a:endParaRPr lang="fr-CA" sz="2400" b="1" dirty="0">
              <a:solidFill>
                <a:schemeClr val="bg1"/>
              </a:solidFill>
              <a:latin typeface="Raleway" panose="020B0003030101060003" pitchFamily="34" charset="0"/>
            </a:endParaRPr>
          </a:p>
          <a:p>
            <a:pPr algn="ctr"/>
            <a:endParaRPr lang="fr-CA" sz="2400" b="1" dirty="0">
              <a:solidFill>
                <a:schemeClr val="bg1"/>
              </a:solidFill>
              <a:latin typeface="Raleway" panose="020B0003030101060003" pitchFamily="34" charset="0"/>
            </a:endParaRPr>
          </a:p>
        </p:txBody>
      </p:sp>
      <p:sp>
        <p:nvSpPr>
          <p:cNvPr id="3" name="ZoneTexte 2">
            <a:extLst>
              <a:ext uri="{FF2B5EF4-FFF2-40B4-BE49-F238E27FC236}">
                <a16:creationId xmlns:a16="http://schemas.microsoft.com/office/drawing/2014/main" id="{230524F8-225B-784C-9D37-00951EF61072}"/>
              </a:ext>
            </a:extLst>
          </p:cNvPr>
          <p:cNvSpPr txBox="1"/>
          <p:nvPr>
            <p:custDataLst>
              <p:tags r:id="rId5"/>
            </p:custDataLst>
          </p:nvPr>
        </p:nvSpPr>
        <p:spPr>
          <a:xfrm>
            <a:off x="951280" y="2664687"/>
            <a:ext cx="2772385" cy="1938992"/>
          </a:xfrm>
          <a:prstGeom prst="rect">
            <a:avLst/>
          </a:prstGeom>
          <a:noFill/>
        </p:spPr>
        <p:txBody>
          <a:bodyPr wrap="square" rtlCol="0">
            <a:spAutoFit/>
          </a:bodyPr>
          <a:lstStyle/>
          <a:p>
            <a:pPr algn="ctr"/>
            <a:r>
              <a:rPr lang="en-CA" sz="2400" b="1">
                <a:solidFill>
                  <a:schemeClr val="bg1"/>
                </a:solidFill>
                <a:latin typeface="Raleway" panose="020B0503030101060003" pitchFamily="34" charset="77"/>
              </a:rPr>
              <a:t>Carving out a place for yourself in a group is a very important part of adolescence.</a:t>
            </a:r>
          </a:p>
        </p:txBody>
      </p:sp>
      <p:sp>
        <p:nvSpPr>
          <p:cNvPr id="10" name="Rectangle 9">
            <a:extLst>
              <a:ext uri="{FF2B5EF4-FFF2-40B4-BE49-F238E27FC236}">
                <a16:creationId xmlns:a16="http://schemas.microsoft.com/office/drawing/2014/main" id="{8E8D26AD-3494-4527-8A93-8CD830A0640D}"/>
              </a:ext>
            </a:extLst>
          </p:cNvPr>
          <p:cNvSpPr/>
          <p:nvPr>
            <p:custDataLst>
              <p:tags r:id="rId6"/>
            </p:custDataLst>
          </p:nvPr>
        </p:nvSpPr>
        <p:spPr>
          <a:xfrm>
            <a:off x="4348479" y="1684621"/>
            <a:ext cx="7556475" cy="3992972"/>
          </a:xfrm>
          <a:prstGeom prst="rect">
            <a:avLst/>
          </a:prstGeom>
          <a:solidFill>
            <a:schemeClr val="bg1"/>
          </a:solid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i="1">
                <a:solidFill>
                  <a:schemeClr val="tx1"/>
                </a:solidFill>
                <a:latin typeface="Raleway" panose="020B0003030101060003"/>
              </a:rPr>
              <a:t>On the other hand</a:t>
            </a:r>
            <a:r>
              <a:rPr lang="en-CA" sz="2400" i="1">
                <a:solidFill>
                  <a:schemeClr val="tx1"/>
                </a:solidFill>
                <a:latin typeface="Raleway" panose="020B0003030101060003"/>
              </a:rPr>
              <a:t>…</a:t>
            </a:r>
          </a:p>
          <a:p>
            <a:pPr algn="ctr"/>
            <a:endParaRPr lang="fr-CA" sz="2400" i="1" dirty="0">
              <a:solidFill>
                <a:schemeClr val="tx1"/>
              </a:solidFill>
              <a:latin typeface="Raleway" panose="020B0003030101060003"/>
            </a:endParaRPr>
          </a:p>
          <a:p>
            <a:pPr algn="ctr"/>
            <a:r>
              <a:rPr lang="en-CA" sz="2400" i="1">
                <a:solidFill>
                  <a:schemeClr val="tx1"/>
                </a:solidFill>
                <a:latin typeface="Raleway" panose="020B0003030101060003"/>
              </a:rPr>
              <a:t>When you feel </a:t>
            </a:r>
            <a:r>
              <a:rPr lang="en-CA" sz="2400" b="1" i="1">
                <a:solidFill>
                  <a:schemeClr val="tx1"/>
                </a:solidFill>
                <a:latin typeface="Raleway" panose="020B0003030101060003"/>
              </a:rPr>
              <a:t>left out</a:t>
            </a:r>
            <a:r>
              <a:rPr lang="en-CA" sz="2400" i="1">
                <a:solidFill>
                  <a:schemeClr val="tx1"/>
                </a:solidFill>
                <a:latin typeface="Raleway" panose="020B0003030101060003"/>
              </a:rPr>
              <a:t> or </a:t>
            </a:r>
            <a:r>
              <a:rPr lang="en-CA" sz="2400" b="1" i="1">
                <a:solidFill>
                  <a:schemeClr val="tx1"/>
                </a:solidFill>
                <a:latin typeface="Raleway" panose="020B0003030101060003"/>
              </a:rPr>
              <a:t>uncomfortable</a:t>
            </a:r>
            <a:r>
              <a:rPr lang="en-CA" sz="2400" i="1">
                <a:solidFill>
                  <a:schemeClr val="tx1"/>
                </a:solidFill>
                <a:latin typeface="Raleway" panose="020B0003030101060003"/>
              </a:rPr>
              <a:t> and “</a:t>
            </a:r>
            <a:r>
              <a:rPr lang="en-CA" sz="2400" b="1" i="1">
                <a:solidFill>
                  <a:schemeClr val="tx1"/>
                </a:solidFill>
                <a:latin typeface="Raleway" panose="020B0003030101060003"/>
              </a:rPr>
              <a:t>out of place</a:t>
            </a:r>
            <a:r>
              <a:rPr lang="en-CA" sz="2400" i="1">
                <a:solidFill>
                  <a:schemeClr val="tx1"/>
                </a:solidFill>
                <a:latin typeface="Raleway" panose="020B0003030101060003"/>
              </a:rPr>
              <a:t>” in your group, you may feel </a:t>
            </a:r>
            <a:r>
              <a:rPr lang="en-CA" sz="2400" b="1" i="1">
                <a:solidFill>
                  <a:schemeClr val="tx1"/>
                </a:solidFill>
                <a:latin typeface="Raleway" panose="020B0003030101060003"/>
              </a:rPr>
              <a:t>more stress</a:t>
            </a:r>
            <a:r>
              <a:rPr lang="en-CA" sz="2400" i="1">
                <a:solidFill>
                  <a:schemeClr val="tx1"/>
                </a:solidFill>
                <a:latin typeface="Raleway" panose="020B0003030101060003"/>
              </a:rPr>
              <a:t> and </a:t>
            </a:r>
            <a:r>
              <a:rPr lang="en-CA" sz="2400" b="1" i="1">
                <a:solidFill>
                  <a:schemeClr val="tx1"/>
                </a:solidFill>
                <a:latin typeface="Raleway" panose="020B0003030101060003"/>
              </a:rPr>
              <a:t>sadness</a:t>
            </a:r>
            <a:r>
              <a:rPr lang="en-CA" sz="2400" i="1">
                <a:solidFill>
                  <a:schemeClr val="tx1"/>
                </a:solidFill>
                <a:latin typeface="Raleway" panose="020B0003030101060003"/>
              </a:rPr>
              <a:t>. </a:t>
            </a:r>
          </a:p>
          <a:p>
            <a:pPr algn="ctr"/>
            <a:endParaRPr lang="fr-CA" sz="2400" i="1" dirty="0">
              <a:solidFill>
                <a:schemeClr val="tx1"/>
              </a:solidFill>
              <a:latin typeface="Raleway" panose="020B0003030101060003"/>
            </a:endParaRPr>
          </a:p>
          <a:p>
            <a:pPr algn="ctr"/>
            <a:r>
              <a:rPr lang="en-CA" sz="2400" i="1">
                <a:solidFill>
                  <a:schemeClr val="tx1"/>
                </a:solidFill>
                <a:latin typeface="Raleway" panose="020B0003030101060003"/>
              </a:rPr>
              <a:t>You may also </a:t>
            </a:r>
            <a:r>
              <a:rPr lang="en-CA" sz="2400" b="1" i="1">
                <a:solidFill>
                  <a:schemeClr val="tx1"/>
                </a:solidFill>
                <a:latin typeface="Raleway" panose="020B0003030101060003"/>
              </a:rPr>
              <a:t>feel like you’re lacking the strength</a:t>
            </a:r>
            <a:r>
              <a:rPr lang="en-CA" sz="2400" i="1">
                <a:solidFill>
                  <a:schemeClr val="tx1"/>
                </a:solidFill>
                <a:latin typeface="Raleway" panose="020B0003030101060003"/>
              </a:rPr>
              <a:t> to get through life’s challenges. </a:t>
            </a:r>
          </a:p>
          <a:p>
            <a:pPr algn="ctr"/>
            <a:endParaRPr lang="fr-CA" sz="2400" i="1" dirty="0">
              <a:solidFill>
                <a:schemeClr val="tx1"/>
              </a:solidFill>
              <a:latin typeface="Raleway" panose="020B0003030101060003" pitchFamily="34" charset="0"/>
            </a:endParaRPr>
          </a:p>
        </p:txBody>
      </p:sp>
      <p:pic>
        <p:nvPicPr>
          <p:cNvPr id="12" name="Graphique 3" descr="Groupe">
            <a:extLst>
              <a:ext uri="{FF2B5EF4-FFF2-40B4-BE49-F238E27FC236}">
                <a16:creationId xmlns:a16="http://schemas.microsoft.com/office/drawing/2014/main" id="{5AA39306-2954-4A97-9FBF-C94D0B5EE8FE}"/>
              </a:ext>
            </a:extLst>
          </p:cNvPr>
          <p:cNvPicPr>
            <a:picLocks noChangeAspect="1"/>
          </p:cNvPicPr>
          <p:nvPr>
            <p:custDataLst>
              <p:tags r:id="rId7"/>
            </p:custDataLst>
          </p:nvPr>
        </p:nvPicPr>
        <p:blipFill>
          <a:blip r:embed="rId10">
            <a:extLst>
              <a:ext uri="{96DAC541-7B7A-43D3-8B79-37D633B846F1}">
                <asvg:svgBlip xmlns:asvg="http://schemas.microsoft.com/office/drawing/2016/SVG/main" r:embed="rId11"/>
              </a:ext>
            </a:extLst>
          </a:blip>
          <a:stretch>
            <a:fillRect/>
          </a:stretch>
        </p:blipFill>
        <p:spPr>
          <a:xfrm>
            <a:off x="10583765" y="359058"/>
            <a:ext cx="1540069" cy="1540069"/>
          </a:xfrm>
          <a:prstGeom prst="rect">
            <a:avLst/>
          </a:prstGeom>
        </p:spPr>
      </p:pic>
      <p:pic>
        <p:nvPicPr>
          <p:cNvPr id="8" name="Graphique 14" descr="Signe du pouce levé ">
            <a:extLst>
              <a:ext uri="{FF2B5EF4-FFF2-40B4-BE49-F238E27FC236}">
                <a16:creationId xmlns:a16="http://schemas.microsoft.com/office/drawing/2014/main" id="{C46157C9-4A05-4FD4-A55C-84EEA7130C94}"/>
              </a:ext>
            </a:extLst>
          </p:cNvPr>
          <p:cNvPicPr>
            <a:picLocks noChangeAspect="1"/>
          </p:cNvPicPr>
          <p:nvPr>
            <p:custDataLst>
              <p:tags r:id="rId8"/>
            </p:custDataLst>
          </p:nvPr>
        </p:nvPicPr>
        <p:blipFill>
          <a:blip r:embed="rId12">
            <a:extLst>
              <a:ext uri="{96DAC541-7B7A-43D3-8B79-37D633B846F1}">
                <asvg:svgBlip xmlns:asvg="http://schemas.microsoft.com/office/drawing/2016/SVG/main" r:embed="rId13"/>
              </a:ext>
            </a:extLst>
          </a:blip>
          <a:stretch>
            <a:fillRect/>
          </a:stretch>
        </p:blipFill>
        <p:spPr>
          <a:xfrm>
            <a:off x="538082" y="1492320"/>
            <a:ext cx="914400" cy="914400"/>
          </a:xfrm>
          <a:prstGeom prst="rect">
            <a:avLst/>
          </a:prstGeom>
        </p:spPr>
      </p:pic>
    </p:spTree>
    <p:extLst>
      <p:ext uri="{BB962C8B-B14F-4D97-AF65-F5344CB8AC3E}">
        <p14:creationId xmlns:p14="http://schemas.microsoft.com/office/powerpoint/2010/main" val="4046947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1"/>
            </p:custDataLst>
          </p:nvPr>
        </p:nvSpPr>
        <p:spPr/>
        <p:txBody>
          <a:bodyPr/>
          <a:lstStyle/>
          <a:p>
            <a:fld id="{C145B74D-6A0D-CF46-9BFB-933D6D9953E9}" type="slidenum">
              <a:rPr lang="en-US" smtClean="0"/>
              <a:t>11</a:t>
            </a:fld>
            <a:endParaRPr lang="en-US"/>
          </a:p>
        </p:txBody>
      </p:sp>
      <p:sp>
        <p:nvSpPr>
          <p:cNvPr id="9" name="Titre 5"/>
          <p:cNvSpPr>
            <a:spLocks noGrp="1"/>
          </p:cNvSpPr>
          <p:nvPr>
            <p:ph type="title"/>
            <p:custDataLst>
              <p:tags r:id="rId2"/>
            </p:custDataLst>
          </p:nvPr>
        </p:nvSpPr>
        <p:spPr>
          <a:xfrm>
            <a:off x="995282" y="451012"/>
            <a:ext cx="10515600" cy="840014"/>
          </a:xfrm>
        </p:spPr>
        <p:txBody>
          <a:bodyPr>
            <a:normAutofit fontScale="90000"/>
          </a:bodyPr>
          <a:lstStyle/>
          <a:p>
            <a:r>
              <a:rPr lang="en-CA" b="1">
                <a:latin typeface="Raleway" panose="020B0503030101060003" pitchFamily="34" charset="77"/>
              </a:rPr>
              <a:t>The umbrella effect </a:t>
            </a:r>
            <a:br>
              <a:rPr lang="en-CA" b="1">
                <a:latin typeface="Raleway" panose="020B0503030101060003" pitchFamily="34" charset="77"/>
              </a:rPr>
            </a:br>
            <a:endParaRPr lang="en-CA" b="1">
              <a:latin typeface="Raleway" panose="020B0503030101060003" pitchFamily="34" charset="77"/>
            </a:endParaRPr>
          </a:p>
        </p:txBody>
      </p:sp>
      <p:sp>
        <p:nvSpPr>
          <p:cNvPr id="6" name="Forme libre 5">
            <a:extLst>
              <a:ext uri="{FF2B5EF4-FFF2-40B4-BE49-F238E27FC236}">
                <a16:creationId xmlns:a16="http://schemas.microsoft.com/office/drawing/2014/main" id="{B4A9B33E-FF30-3545-AEF7-B78BC0BE92C4}"/>
              </a:ext>
            </a:extLst>
          </p:cNvPr>
          <p:cNvSpPr/>
          <p:nvPr>
            <p:custDataLst>
              <p:tags r:id="rId3"/>
            </p:custDataLst>
          </p:nvPr>
        </p:nvSpPr>
        <p:spPr>
          <a:xfrm>
            <a:off x="5134614" y="0"/>
            <a:ext cx="3098206" cy="6168044"/>
          </a:xfrm>
          <a:custGeom>
            <a:avLst/>
            <a:gdLst>
              <a:gd name="connsiteX0" fmla="*/ 958615 w 3098206"/>
              <a:gd name="connsiteY0" fmla="*/ 0 h 6168044"/>
              <a:gd name="connsiteX1" fmla="*/ 3086673 w 3098206"/>
              <a:gd name="connsiteY1" fmla="*/ 756458 h 6168044"/>
              <a:gd name="connsiteX2" fmla="*/ 127342 w 3098206"/>
              <a:gd name="connsiteY2" fmla="*/ 2809702 h 6168044"/>
              <a:gd name="connsiteX3" fmla="*/ 817299 w 3098206"/>
              <a:gd name="connsiteY3" fmla="*/ 6168044 h 6168044"/>
            </a:gdLst>
            <a:ahLst/>
            <a:cxnLst>
              <a:cxn ang="0">
                <a:pos x="connsiteX0" y="connsiteY0"/>
              </a:cxn>
              <a:cxn ang="0">
                <a:pos x="connsiteX1" y="connsiteY1"/>
              </a:cxn>
              <a:cxn ang="0">
                <a:pos x="connsiteX2" y="connsiteY2"/>
              </a:cxn>
              <a:cxn ang="0">
                <a:pos x="connsiteX3" y="connsiteY3"/>
              </a:cxn>
            </a:cxnLst>
            <a:rect l="l" t="t" r="r" b="b"/>
            <a:pathLst>
              <a:path w="3098206" h="6168044">
                <a:moveTo>
                  <a:pt x="958615" y="0"/>
                </a:moveTo>
                <a:cubicBezTo>
                  <a:pt x="2091916" y="144087"/>
                  <a:pt x="3225218" y="288174"/>
                  <a:pt x="3086673" y="756458"/>
                </a:cubicBezTo>
                <a:cubicBezTo>
                  <a:pt x="2948128" y="1224742"/>
                  <a:pt x="505571" y="1907771"/>
                  <a:pt x="127342" y="2809702"/>
                </a:cubicBezTo>
                <a:cubicBezTo>
                  <a:pt x="-250887" y="3711633"/>
                  <a:pt x="283206" y="4939838"/>
                  <a:pt x="817299" y="6168044"/>
                </a:cubicBezTo>
              </a:path>
            </a:pathLst>
          </a:custGeom>
          <a:noFill/>
          <a:ln w="19050">
            <a:solidFill>
              <a:srgbClr val="86C4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 name="ZoneTexte 2">
            <a:extLst>
              <a:ext uri="{FF2B5EF4-FFF2-40B4-BE49-F238E27FC236}">
                <a16:creationId xmlns:a16="http://schemas.microsoft.com/office/drawing/2014/main" id="{230524F8-225B-784C-9D37-00951EF61072}"/>
              </a:ext>
            </a:extLst>
          </p:cNvPr>
          <p:cNvSpPr txBox="1"/>
          <p:nvPr>
            <p:custDataLst>
              <p:tags r:id="rId4"/>
            </p:custDataLst>
          </p:nvPr>
        </p:nvSpPr>
        <p:spPr>
          <a:xfrm>
            <a:off x="995282" y="2648910"/>
            <a:ext cx="2684382" cy="1938992"/>
          </a:xfrm>
          <a:prstGeom prst="rect">
            <a:avLst/>
          </a:prstGeom>
          <a:noFill/>
        </p:spPr>
        <p:txBody>
          <a:bodyPr wrap="square" rtlCol="0">
            <a:spAutoFit/>
          </a:bodyPr>
          <a:lstStyle/>
          <a:p>
            <a:pPr algn="ctr"/>
            <a:r>
              <a:rPr lang="en-CA" sz="2400" b="1">
                <a:solidFill>
                  <a:schemeClr val="bg1"/>
                </a:solidFill>
                <a:latin typeface="Raleway" panose="020B0503030101060003" pitchFamily="34" charset="77"/>
              </a:rPr>
              <a:t>Carving out a place for yourself in a group is a very important part of adolescence!</a:t>
            </a:r>
          </a:p>
        </p:txBody>
      </p:sp>
      <p:sp>
        <p:nvSpPr>
          <p:cNvPr id="10" name="Rectangle 9">
            <a:extLst>
              <a:ext uri="{FF2B5EF4-FFF2-40B4-BE49-F238E27FC236}">
                <a16:creationId xmlns:a16="http://schemas.microsoft.com/office/drawing/2014/main" id="{8E8D26AD-3494-4527-8A93-8CD830A0640D}"/>
              </a:ext>
            </a:extLst>
          </p:cNvPr>
          <p:cNvSpPr/>
          <p:nvPr>
            <p:custDataLst>
              <p:tags r:id="rId5"/>
            </p:custDataLst>
          </p:nvPr>
        </p:nvSpPr>
        <p:spPr>
          <a:xfrm>
            <a:off x="752395" y="2208363"/>
            <a:ext cx="10560170" cy="3536748"/>
          </a:xfrm>
          <a:prstGeom prst="rect">
            <a:avLst/>
          </a:prstGeom>
          <a:solidFill>
            <a:schemeClr val="bg1"/>
          </a:solid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a:ln w="0"/>
                <a:solidFill>
                  <a:schemeClr val="tx1"/>
                </a:solidFill>
                <a:latin typeface="Raleway" panose="020B0503030101060003" pitchFamily="34" charset="0"/>
              </a:rPr>
              <a:t>Imagine that you’re hiking in the forest when you’re suddenly caught in a torrential downpour. You have an umbrella in your backpack. You quickly take it out and open it up to protect yourself from the rain. Phew! Even though it’s pouring, now you won’t get wet (or at least not too wet). Even though the rain caught you off guard, forcing you to change your plans, you can still appreciate this force of nature and maybe even have a good laugh! But without an umbrella, you would have been soaked, possibly angry, and very uncomfortable…</a:t>
            </a:r>
          </a:p>
        </p:txBody>
      </p:sp>
      <p:sp>
        <p:nvSpPr>
          <p:cNvPr id="13" name="Rectangle 12">
            <a:extLst>
              <a:ext uri="{FF2B5EF4-FFF2-40B4-BE49-F238E27FC236}">
                <a16:creationId xmlns:a16="http://schemas.microsoft.com/office/drawing/2014/main" id="{23E94EAE-F21F-6B48-8BE3-CF5F6ECDC794}"/>
              </a:ext>
            </a:extLst>
          </p:cNvPr>
          <p:cNvSpPr/>
          <p:nvPr>
            <p:custDataLst>
              <p:tags r:id="rId6"/>
            </p:custDataLst>
          </p:nvPr>
        </p:nvSpPr>
        <p:spPr>
          <a:xfrm>
            <a:off x="752395" y="1311172"/>
            <a:ext cx="10560170" cy="741915"/>
          </a:xfrm>
          <a:prstGeom prst="rect">
            <a:avLst/>
          </a:prstGeom>
          <a:solidFill>
            <a:schemeClr val="bg1"/>
          </a:solid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a:solidFill>
                  <a:schemeClr val="tx1"/>
                </a:solidFill>
                <a:latin typeface="Raleway" panose="020B0503030101060003" pitchFamily="34" charset="77"/>
              </a:rPr>
              <a:t>The umbrella metaphor</a:t>
            </a:r>
          </a:p>
        </p:txBody>
      </p:sp>
      <p:pic>
        <p:nvPicPr>
          <p:cNvPr id="7" name="Image 6">
            <a:extLst>
              <a:ext uri="{FF2B5EF4-FFF2-40B4-BE49-F238E27FC236}">
                <a16:creationId xmlns:a16="http://schemas.microsoft.com/office/drawing/2014/main" id="{50066493-73F3-4007-AD10-ECA6429D107B}"/>
              </a:ext>
            </a:extLst>
          </p:cNvPr>
          <p:cNvPicPr>
            <a:picLocks noChangeAspect="1"/>
          </p:cNvPicPr>
          <p:nvPr>
            <p:custDataLst>
              <p:tags r:id="rId7"/>
            </p:custDataLst>
          </p:nvPr>
        </p:nvPicPr>
        <p:blipFill>
          <a:blip r:embed="rId9">
            <a:lum bright="70000" contrast="-70000"/>
          </a:blip>
          <a:stretch>
            <a:fillRect/>
          </a:stretch>
        </p:blipFill>
        <p:spPr>
          <a:xfrm flipH="1">
            <a:off x="509221" y="1105237"/>
            <a:ext cx="869664" cy="869664"/>
          </a:xfrm>
          <a:prstGeom prst="rect">
            <a:avLst/>
          </a:prstGeom>
        </p:spPr>
      </p:pic>
    </p:spTree>
    <p:extLst>
      <p:ext uri="{BB962C8B-B14F-4D97-AF65-F5344CB8AC3E}">
        <p14:creationId xmlns:p14="http://schemas.microsoft.com/office/powerpoint/2010/main" val="1959269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rme libre 3">
            <a:extLst>
              <a:ext uri="{FF2B5EF4-FFF2-40B4-BE49-F238E27FC236}">
                <a16:creationId xmlns:a16="http://schemas.microsoft.com/office/drawing/2014/main" id="{A1F4A651-3115-E647-B75A-4D5BBFEFE3B5}"/>
              </a:ext>
            </a:extLst>
          </p:cNvPr>
          <p:cNvSpPr/>
          <p:nvPr>
            <p:custDataLst>
              <p:tags r:id="rId1"/>
            </p:custDataLst>
          </p:nvPr>
        </p:nvSpPr>
        <p:spPr>
          <a:xfrm>
            <a:off x="2994438" y="0"/>
            <a:ext cx="2378334" cy="6159500"/>
          </a:xfrm>
          <a:custGeom>
            <a:avLst/>
            <a:gdLst>
              <a:gd name="connsiteX0" fmla="*/ 2073534 w 2505334"/>
              <a:gd name="connsiteY0" fmla="*/ 0 h 6159500"/>
              <a:gd name="connsiteX1" fmla="*/ 3434 w 2505334"/>
              <a:gd name="connsiteY1" fmla="*/ 2705100 h 6159500"/>
              <a:gd name="connsiteX2" fmla="*/ 2505334 w 2505334"/>
              <a:gd name="connsiteY2" fmla="*/ 6159500 h 6159500"/>
            </a:gdLst>
            <a:ahLst/>
            <a:cxnLst>
              <a:cxn ang="0">
                <a:pos x="connsiteX0" y="connsiteY0"/>
              </a:cxn>
              <a:cxn ang="0">
                <a:pos x="connsiteX1" y="connsiteY1"/>
              </a:cxn>
              <a:cxn ang="0">
                <a:pos x="connsiteX2" y="connsiteY2"/>
              </a:cxn>
            </a:cxnLst>
            <a:rect l="l" t="t" r="r" b="b"/>
            <a:pathLst>
              <a:path w="2505334" h="6159500">
                <a:moveTo>
                  <a:pt x="2073534" y="0"/>
                </a:moveTo>
                <a:cubicBezTo>
                  <a:pt x="1002500" y="839258"/>
                  <a:pt x="-68533" y="1678517"/>
                  <a:pt x="3434" y="2705100"/>
                </a:cubicBezTo>
                <a:cubicBezTo>
                  <a:pt x="75401" y="3731683"/>
                  <a:pt x="1290367" y="4945591"/>
                  <a:pt x="2505334" y="6159500"/>
                </a:cubicBezTo>
              </a:path>
            </a:pathLst>
          </a:custGeom>
          <a:noFill/>
          <a:ln w="19050">
            <a:solidFill>
              <a:srgbClr val="86C4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2"/>
            </p:custDataLst>
          </p:nvPr>
        </p:nvSpPr>
        <p:spPr/>
        <p:txBody>
          <a:bodyPr/>
          <a:lstStyle/>
          <a:p>
            <a:fld id="{C145B74D-6A0D-CF46-9BFB-933D6D9953E9}" type="slidenum">
              <a:rPr lang="en-US" smtClean="0"/>
              <a:t>12</a:t>
            </a:fld>
            <a:endParaRPr lang="en-US"/>
          </a:p>
        </p:txBody>
      </p:sp>
      <p:sp>
        <p:nvSpPr>
          <p:cNvPr id="7" name="Rectangle 6">
            <a:extLst>
              <a:ext uri="{FF2B5EF4-FFF2-40B4-BE49-F238E27FC236}">
                <a16:creationId xmlns:a16="http://schemas.microsoft.com/office/drawing/2014/main" id="{43586F80-CE44-434B-B9E0-CBFD71F8B2FD}"/>
              </a:ext>
            </a:extLst>
          </p:cNvPr>
          <p:cNvSpPr/>
          <p:nvPr>
            <p:custDataLst>
              <p:tags r:id="rId3"/>
            </p:custDataLst>
          </p:nvPr>
        </p:nvSpPr>
        <p:spPr>
          <a:xfrm>
            <a:off x="2190307" y="2474664"/>
            <a:ext cx="2756820" cy="1493487"/>
          </a:xfrm>
          <a:prstGeom prst="rect">
            <a:avLst/>
          </a:prstGeom>
          <a:solidFill>
            <a:schemeClr val="bg1"/>
          </a:solid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a:solidFill>
                  <a:srgbClr val="2F5CEE"/>
                </a:solidFill>
                <a:latin typeface="Raleway" panose="020B0003030101060003" pitchFamily="34" charset="0"/>
              </a:rPr>
              <a:t>Share your thoughts with the others.</a:t>
            </a:r>
          </a:p>
        </p:txBody>
      </p:sp>
      <p:sp>
        <p:nvSpPr>
          <p:cNvPr id="11" name="Rectangle 10">
            <a:extLst>
              <a:ext uri="{FF2B5EF4-FFF2-40B4-BE49-F238E27FC236}">
                <a16:creationId xmlns:a16="http://schemas.microsoft.com/office/drawing/2014/main" id="{A3DE0C73-488D-8749-BF05-D634B97C1055}"/>
              </a:ext>
            </a:extLst>
          </p:cNvPr>
          <p:cNvSpPr/>
          <p:nvPr>
            <p:custDataLst>
              <p:tags r:id="rId4"/>
            </p:custDataLst>
          </p:nvPr>
        </p:nvSpPr>
        <p:spPr>
          <a:xfrm>
            <a:off x="5526256" y="1776803"/>
            <a:ext cx="5971645" cy="2006438"/>
          </a:xfrm>
          <a:prstGeom prst="rect">
            <a:avLst/>
          </a:prstGeom>
          <a:solidFill>
            <a:schemeClr val="bg1"/>
          </a:solid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i="1">
                <a:solidFill>
                  <a:schemeClr val="tx1"/>
                </a:solidFill>
                <a:latin typeface="Raleway" panose="020B0003030101060003" pitchFamily="34" charset="0"/>
              </a:rPr>
              <a:t>Why do you think Nadège stays in her group, even though she’s increasingly uncomfortable with her friends’ behaviour? </a:t>
            </a:r>
          </a:p>
        </p:txBody>
      </p:sp>
      <p:sp>
        <p:nvSpPr>
          <p:cNvPr id="12" name="Rectangle 11">
            <a:extLst>
              <a:ext uri="{FF2B5EF4-FFF2-40B4-BE49-F238E27FC236}">
                <a16:creationId xmlns:a16="http://schemas.microsoft.com/office/drawing/2014/main" id="{F6645F0C-3261-B942-B07A-7F35C53C6ECA}"/>
              </a:ext>
            </a:extLst>
          </p:cNvPr>
          <p:cNvSpPr/>
          <p:nvPr>
            <p:custDataLst>
              <p:tags r:id="rId5"/>
            </p:custDataLst>
          </p:nvPr>
        </p:nvSpPr>
        <p:spPr>
          <a:xfrm>
            <a:off x="5526256" y="3960280"/>
            <a:ext cx="5971645" cy="743613"/>
          </a:xfrm>
          <a:prstGeom prst="rect">
            <a:avLst/>
          </a:prstGeom>
          <a:solidFill>
            <a:schemeClr val="bg1"/>
          </a:solid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i="1">
                <a:solidFill>
                  <a:schemeClr val="tx1"/>
                </a:solidFill>
                <a:latin typeface="Raleway" panose="020B0003030101060003" pitchFamily="34" charset="0"/>
              </a:rPr>
              <a:t>What advice would you give Nadège?</a:t>
            </a:r>
          </a:p>
        </p:txBody>
      </p:sp>
      <p:grpSp>
        <p:nvGrpSpPr>
          <p:cNvPr id="13" name="Groupe 12">
            <a:extLst>
              <a:ext uri="{FF2B5EF4-FFF2-40B4-BE49-F238E27FC236}">
                <a16:creationId xmlns:a16="http://schemas.microsoft.com/office/drawing/2014/main" id="{CDEA79EE-0B88-EC49-8144-3813ABB81778}"/>
              </a:ext>
            </a:extLst>
          </p:cNvPr>
          <p:cNvGrpSpPr/>
          <p:nvPr>
            <p:custDataLst>
              <p:tags r:id="rId6"/>
            </p:custDataLst>
          </p:nvPr>
        </p:nvGrpSpPr>
        <p:grpSpPr>
          <a:xfrm>
            <a:off x="5220393" y="1721849"/>
            <a:ext cx="472003" cy="471600"/>
            <a:chOff x="538191" y="2590420"/>
            <a:chExt cx="1105989" cy="1061216"/>
          </a:xfrm>
        </p:grpSpPr>
        <p:sp>
          <p:nvSpPr>
            <p:cNvPr id="14" name="Ellipse 13">
              <a:extLst>
                <a:ext uri="{FF2B5EF4-FFF2-40B4-BE49-F238E27FC236}">
                  <a16:creationId xmlns:a16="http://schemas.microsoft.com/office/drawing/2014/main" id="{786B945C-6E4F-2A4E-985A-788FCFE42D08}"/>
                </a:ext>
              </a:extLst>
            </p:cNvPr>
            <p:cNvSpPr/>
            <p:nvPr/>
          </p:nvSpPr>
          <p:spPr>
            <a:xfrm>
              <a:off x="538191" y="2590420"/>
              <a:ext cx="1105989" cy="106121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15" name="Image 14">
              <a:extLst>
                <a:ext uri="{FF2B5EF4-FFF2-40B4-BE49-F238E27FC236}">
                  <a16:creationId xmlns:a16="http://schemas.microsoft.com/office/drawing/2014/main" id="{AA3DCD38-8439-694A-9D0E-EFEC109172D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66096" y="2590420"/>
              <a:ext cx="1050181" cy="1050181"/>
            </a:xfrm>
            <a:prstGeom prst="rect">
              <a:avLst/>
            </a:prstGeom>
          </p:spPr>
        </p:pic>
      </p:grpSp>
      <p:grpSp>
        <p:nvGrpSpPr>
          <p:cNvPr id="16" name="Groupe 15">
            <a:extLst>
              <a:ext uri="{FF2B5EF4-FFF2-40B4-BE49-F238E27FC236}">
                <a16:creationId xmlns:a16="http://schemas.microsoft.com/office/drawing/2014/main" id="{1D3E9B59-45F3-664A-940B-18477C1FE0AB}"/>
              </a:ext>
            </a:extLst>
          </p:cNvPr>
          <p:cNvGrpSpPr/>
          <p:nvPr>
            <p:custDataLst>
              <p:tags r:id="rId7"/>
            </p:custDataLst>
          </p:nvPr>
        </p:nvGrpSpPr>
        <p:grpSpPr>
          <a:xfrm>
            <a:off x="5197569" y="3875505"/>
            <a:ext cx="472003" cy="466696"/>
            <a:chOff x="538191" y="2590420"/>
            <a:chExt cx="1105989" cy="1061216"/>
          </a:xfrm>
        </p:grpSpPr>
        <p:sp>
          <p:nvSpPr>
            <p:cNvPr id="17" name="Ellipse 16">
              <a:extLst>
                <a:ext uri="{FF2B5EF4-FFF2-40B4-BE49-F238E27FC236}">
                  <a16:creationId xmlns:a16="http://schemas.microsoft.com/office/drawing/2014/main" id="{BC876340-5512-4A49-94CC-6231CAC02CF1}"/>
                </a:ext>
              </a:extLst>
            </p:cNvPr>
            <p:cNvSpPr/>
            <p:nvPr/>
          </p:nvSpPr>
          <p:spPr>
            <a:xfrm>
              <a:off x="538191" y="2590420"/>
              <a:ext cx="1105989" cy="106121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18" name="Image 17">
              <a:extLst>
                <a:ext uri="{FF2B5EF4-FFF2-40B4-BE49-F238E27FC236}">
                  <a16:creationId xmlns:a16="http://schemas.microsoft.com/office/drawing/2014/main" id="{2F761642-F62E-7142-BD65-A145DDB0328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66096" y="2590420"/>
              <a:ext cx="1050181" cy="1050181"/>
            </a:xfrm>
            <a:prstGeom prst="rect">
              <a:avLst/>
            </a:prstGeom>
          </p:spPr>
        </p:pic>
      </p:grpSp>
      <p:sp>
        <p:nvSpPr>
          <p:cNvPr id="19" name="Titre 5">
            <a:extLst>
              <a:ext uri="{FF2B5EF4-FFF2-40B4-BE49-F238E27FC236}">
                <a16:creationId xmlns:a16="http://schemas.microsoft.com/office/drawing/2014/main" id="{375E8836-FE59-C947-86DA-E8686123BACC}"/>
              </a:ext>
            </a:extLst>
          </p:cNvPr>
          <p:cNvSpPr>
            <a:spLocks noGrp="1"/>
          </p:cNvSpPr>
          <p:nvPr>
            <p:ph type="title"/>
            <p:custDataLst>
              <p:tags r:id="rId8"/>
            </p:custDataLst>
          </p:nvPr>
        </p:nvSpPr>
        <p:spPr>
          <a:xfrm>
            <a:off x="1561430" y="451240"/>
            <a:ext cx="10515600" cy="1325563"/>
          </a:xfrm>
        </p:spPr>
        <p:txBody>
          <a:bodyPr/>
          <a:lstStyle/>
          <a:p>
            <a:r>
              <a:rPr lang="en-CA" b="1">
                <a:latin typeface="Raleway" panose="020B0503030101060003" pitchFamily="34" charset="77"/>
              </a:rPr>
              <a:t>Navigating troubled waters…</a:t>
            </a:r>
          </a:p>
        </p:txBody>
      </p:sp>
      <p:pic>
        <p:nvPicPr>
          <p:cNvPr id="20" name="Image 19">
            <a:extLst>
              <a:ext uri="{FF2B5EF4-FFF2-40B4-BE49-F238E27FC236}">
                <a16:creationId xmlns:a16="http://schemas.microsoft.com/office/drawing/2014/main" id="{58D3C079-4470-4E21-AFB2-9648A7000D02}"/>
              </a:ext>
            </a:extLst>
          </p:cNvPr>
          <p:cNvPicPr>
            <a:picLocks noChangeAspect="1"/>
          </p:cNvPicPr>
          <p:nvPr>
            <p:custDataLst>
              <p:tags r:id="rId9"/>
            </p:custDataLst>
          </p:nvPr>
        </p:nvPicPr>
        <p:blipFill>
          <a:blip r:embed="rId12">
            <a:extLst>
              <a:ext uri="{28A0092B-C50C-407E-A947-70E740481C1C}">
                <a14:useLocalDpi xmlns:a14="http://schemas.microsoft.com/office/drawing/2010/main" val="0"/>
              </a:ext>
            </a:extLst>
          </a:blip>
          <a:stretch>
            <a:fillRect/>
          </a:stretch>
        </p:blipFill>
        <p:spPr>
          <a:xfrm>
            <a:off x="830583" y="818459"/>
            <a:ext cx="591124" cy="591124"/>
          </a:xfrm>
          <a:prstGeom prst="rect">
            <a:avLst/>
          </a:prstGeom>
        </p:spPr>
      </p:pic>
      <p:pic>
        <p:nvPicPr>
          <p:cNvPr id="21" name="Image 20">
            <a:extLst>
              <a:ext uri="{FF2B5EF4-FFF2-40B4-BE49-F238E27FC236}">
                <a16:creationId xmlns:a16="http://schemas.microsoft.com/office/drawing/2014/main" id="{76A6FA9A-F851-413B-A726-B90D33155FEB}"/>
              </a:ext>
            </a:extLst>
          </p:cNvPr>
          <p:cNvPicPr>
            <a:picLocks noChangeAspect="1"/>
          </p:cNvPicPr>
          <p:nvPr/>
        </p:nvPicPr>
        <p:blipFill>
          <a:blip r:embed="rId13"/>
          <a:stretch>
            <a:fillRect/>
          </a:stretch>
        </p:blipFill>
        <p:spPr>
          <a:xfrm>
            <a:off x="102701" y="1712319"/>
            <a:ext cx="1778760" cy="4326371"/>
          </a:xfrm>
          <a:prstGeom prst="rect">
            <a:avLst/>
          </a:prstGeom>
        </p:spPr>
      </p:pic>
    </p:spTree>
    <p:extLst>
      <p:ext uri="{BB962C8B-B14F-4D97-AF65-F5344CB8AC3E}">
        <p14:creationId xmlns:p14="http://schemas.microsoft.com/office/powerpoint/2010/main" val="3445124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1"/>
            </p:custDataLst>
          </p:nvPr>
        </p:nvSpPr>
        <p:spPr/>
        <p:txBody>
          <a:bodyPr/>
          <a:lstStyle/>
          <a:p>
            <a:fld id="{C145B74D-6A0D-CF46-9BFB-933D6D9953E9}" type="slidenum">
              <a:rPr lang="en-US" smtClean="0"/>
              <a:t>13</a:t>
            </a:fld>
            <a:endParaRPr lang="en-US"/>
          </a:p>
        </p:txBody>
      </p:sp>
      <p:sp>
        <p:nvSpPr>
          <p:cNvPr id="12" name="Rectangle 11">
            <a:extLst>
              <a:ext uri="{FF2B5EF4-FFF2-40B4-BE49-F238E27FC236}">
                <a16:creationId xmlns:a16="http://schemas.microsoft.com/office/drawing/2014/main" id="{AAF23C9E-5B30-1B45-A625-FE4CD11F560B}"/>
              </a:ext>
            </a:extLst>
          </p:cNvPr>
          <p:cNvSpPr/>
          <p:nvPr>
            <p:custDataLst>
              <p:tags r:id="rId2"/>
            </p:custDataLst>
          </p:nvPr>
        </p:nvSpPr>
        <p:spPr>
          <a:xfrm>
            <a:off x="458675" y="1620034"/>
            <a:ext cx="11274650" cy="905037"/>
          </a:xfrm>
          <a:prstGeom prst="rect">
            <a:avLst/>
          </a:prstGeom>
          <a:pattFill prst="pct5">
            <a:fgClr>
              <a:schemeClr val="accent1"/>
            </a:fgClr>
            <a:bgClr>
              <a:schemeClr val="bg1"/>
            </a:bgClr>
          </a:patt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000" b="1" i="1">
                <a:solidFill>
                  <a:srgbClr val="86C4A7"/>
                </a:solidFill>
                <a:latin typeface="Raleway" panose="020B0003030101060003" pitchFamily="34" charset="0"/>
              </a:rPr>
              <a:t>Remember...  </a:t>
            </a:r>
          </a:p>
        </p:txBody>
      </p:sp>
      <p:sp>
        <p:nvSpPr>
          <p:cNvPr id="3" name="Rectangle 2">
            <a:extLst>
              <a:ext uri="{FF2B5EF4-FFF2-40B4-BE49-F238E27FC236}">
                <a16:creationId xmlns:a16="http://schemas.microsoft.com/office/drawing/2014/main" id="{89EC3F66-D6DC-AE4C-A94A-D375CF81A9EF}"/>
              </a:ext>
            </a:extLst>
          </p:cNvPr>
          <p:cNvSpPr/>
          <p:nvPr>
            <p:custDataLst>
              <p:tags r:id="rId3"/>
            </p:custDataLst>
          </p:nvPr>
        </p:nvSpPr>
        <p:spPr>
          <a:xfrm>
            <a:off x="368711" y="2858096"/>
            <a:ext cx="11274649" cy="2308324"/>
          </a:xfrm>
          <a:prstGeom prst="rect">
            <a:avLst/>
          </a:prstGeom>
        </p:spPr>
        <p:txBody>
          <a:bodyPr wrap="square">
            <a:spAutoFit/>
          </a:bodyPr>
          <a:lstStyle/>
          <a:p>
            <a:pPr algn="ctr"/>
            <a:r>
              <a:rPr lang="en-CA" sz="3600">
                <a:latin typeface="Raleway" panose="020B0503030101060003" pitchFamily="34" charset="0"/>
              </a:rPr>
              <a:t>While there are a lot of attitudes conducive to making and maintaining friendships, the challenge is to apply them while still staying true to yourself, your values, and your needs. </a:t>
            </a:r>
          </a:p>
        </p:txBody>
      </p:sp>
      <p:sp>
        <p:nvSpPr>
          <p:cNvPr id="14" name="Rectangle 13">
            <a:extLst>
              <a:ext uri="{FF2B5EF4-FFF2-40B4-BE49-F238E27FC236}">
                <a16:creationId xmlns:a16="http://schemas.microsoft.com/office/drawing/2014/main" id="{97597A7B-EF0F-7C4D-BD3B-BED343B47768}"/>
              </a:ext>
            </a:extLst>
          </p:cNvPr>
          <p:cNvSpPr/>
          <p:nvPr>
            <p:custDataLst>
              <p:tags r:id="rId4"/>
            </p:custDataLst>
          </p:nvPr>
        </p:nvSpPr>
        <p:spPr>
          <a:xfrm>
            <a:off x="368711" y="1543483"/>
            <a:ext cx="11274649" cy="4258227"/>
          </a:xfrm>
          <a:prstGeom prst="rect">
            <a:avLst/>
          </a:prstGeom>
          <a:no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2800" b="1" dirty="0">
              <a:solidFill>
                <a:srgbClr val="2F5CEE"/>
              </a:solidFill>
              <a:latin typeface="Raleway" panose="020B0003030101060003" pitchFamily="34" charset="0"/>
            </a:endParaRPr>
          </a:p>
        </p:txBody>
      </p:sp>
      <p:sp>
        <p:nvSpPr>
          <p:cNvPr id="13" name="Titre 5">
            <a:extLst>
              <a:ext uri="{FF2B5EF4-FFF2-40B4-BE49-F238E27FC236}">
                <a16:creationId xmlns:a16="http://schemas.microsoft.com/office/drawing/2014/main" id="{7AC71EFC-DEFA-418D-98BE-CBA5AC463DAF}"/>
              </a:ext>
            </a:extLst>
          </p:cNvPr>
          <p:cNvSpPr>
            <a:spLocks noGrp="1"/>
          </p:cNvSpPr>
          <p:nvPr>
            <p:ph type="title"/>
            <p:custDataLst>
              <p:tags r:id="rId5"/>
            </p:custDataLst>
          </p:nvPr>
        </p:nvSpPr>
        <p:spPr>
          <a:xfrm>
            <a:off x="1676400" y="341137"/>
            <a:ext cx="10515600" cy="1325563"/>
          </a:xfrm>
        </p:spPr>
        <p:txBody>
          <a:bodyPr/>
          <a:lstStyle/>
          <a:p>
            <a:r>
              <a:rPr lang="en-CA" b="1">
                <a:latin typeface="Raleway" panose="020B0503030101060003" pitchFamily="34" charset="77"/>
              </a:rPr>
              <a:t>Navigating troubled waters…</a:t>
            </a:r>
          </a:p>
        </p:txBody>
      </p:sp>
      <p:pic>
        <p:nvPicPr>
          <p:cNvPr id="15" name="Image 14">
            <a:extLst>
              <a:ext uri="{FF2B5EF4-FFF2-40B4-BE49-F238E27FC236}">
                <a16:creationId xmlns:a16="http://schemas.microsoft.com/office/drawing/2014/main" id="{21FB3883-025C-46CA-BD63-FBB9150798FB}"/>
              </a:ext>
            </a:extLst>
          </p:cNvPr>
          <p:cNvPicPr>
            <a:picLocks noChangeAspect="1"/>
          </p:cNvPicPr>
          <p:nvPr>
            <p:custDataLst>
              <p:tags r:id="rId6"/>
            </p:custDataLst>
          </p:nvPr>
        </p:nvPicPr>
        <p:blipFill>
          <a:blip r:embed="rId8">
            <a:extLst>
              <a:ext uri="{28A0092B-C50C-407E-A947-70E740481C1C}">
                <a14:useLocalDpi xmlns:a14="http://schemas.microsoft.com/office/drawing/2010/main" val="0"/>
              </a:ext>
            </a:extLst>
          </a:blip>
          <a:stretch>
            <a:fillRect/>
          </a:stretch>
        </p:blipFill>
        <p:spPr>
          <a:xfrm>
            <a:off x="830583" y="687107"/>
            <a:ext cx="591124" cy="591124"/>
          </a:xfrm>
          <a:prstGeom prst="rect">
            <a:avLst/>
          </a:prstGeom>
        </p:spPr>
      </p:pic>
    </p:spTree>
    <p:extLst>
      <p:ext uri="{BB962C8B-B14F-4D97-AF65-F5344CB8AC3E}">
        <p14:creationId xmlns:p14="http://schemas.microsoft.com/office/powerpoint/2010/main" val="1055523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1"/>
            </p:custDataLst>
          </p:nvPr>
        </p:nvSpPr>
        <p:spPr/>
        <p:txBody>
          <a:bodyPr/>
          <a:lstStyle/>
          <a:p>
            <a:fld id="{C145B74D-6A0D-CF46-9BFB-933D6D9953E9}" type="slidenum">
              <a:rPr lang="en-US" smtClean="0"/>
              <a:t>14</a:t>
            </a:fld>
            <a:endParaRPr lang="en-US"/>
          </a:p>
        </p:txBody>
      </p:sp>
      <p:sp>
        <p:nvSpPr>
          <p:cNvPr id="9" name="Titre 5"/>
          <p:cNvSpPr>
            <a:spLocks noGrp="1"/>
          </p:cNvSpPr>
          <p:nvPr>
            <p:ph type="title"/>
            <p:custDataLst>
              <p:tags r:id="rId2"/>
            </p:custDataLst>
          </p:nvPr>
        </p:nvSpPr>
        <p:spPr>
          <a:xfrm>
            <a:off x="995282" y="359058"/>
            <a:ext cx="10515600" cy="1325563"/>
          </a:xfrm>
        </p:spPr>
        <p:txBody>
          <a:bodyPr/>
          <a:lstStyle/>
          <a:p>
            <a:r>
              <a:rPr lang="en-CA" b="1">
                <a:latin typeface="Raleway" panose="020B0503030101060003" pitchFamily="34" charset="77"/>
              </a:rPr>
              <a:t>Some strategies! </a:t>
            </a:r>
          </a:p>
        </p:txBody>
      </p:sp>
      <p:sp>
        <p:nvSpPr>
          <p:cNvPr id="6" name="Forme libre 5">
            <a:extLst>
              <a:ext uri="{FF2B5EF4-FFF2-40B4-BE49-F238E27FC236}">
                <a16:creationId xmlns:a16="http://schemas.microsoft.com/office/drawing/2014/main" id="{B4A9B33E-FF30-3545-AEF7-B78BC0BE92C4}"/>
              </a:ext>
            </a:extLst>
          </p:cNvPr>
          <p:cNvSpPr/>
          <p:nvPr>
            <p:custDataLst>
              <p:tags r:id="rId3"/>
            </p:custDataLst>
          </p:nvPr>
        </p:nvSpPr>
        <p:spPr>
          <a:xfrm>
            <a:off x="5134614" y="0"/>
            <a:ext cx="3098206" cy="6168044"/>
          </a:xfrm>
          <a:custGeom>
            <a:avLst/>
            <a:gdLst>
              <a:gd name="connsiteX0" fmla="*/ 958615 w 3098206"/>
              <a:gd name="connsiteY0" fmla="*/ 0 h 6168044"/>
              <a:gd name="connsiteX1" fmla="*/ 3086673 w 3098206"/>
              <a:gd name="connsiteY1" fmla="*/ 756458 h 6168044"/>
              <a:gd name="connsiteX2" fmla="*/ 127342 w 3098206"/>
              <a:gd name="connsiteY2" fmla="*/ 2809702 h 6168044"/>
              <a:gd name="connsiteX3" fmla="*/ 817299 w 3098206"/>
              <a:gd name="connsiteY3" fmla="*/ 6168044 h 6168044"/>
            </a:gdLst>
            <a:ahLst/>
            <a:cxnLst>
              <a:cxn ang="0">
                <a:pos x="connsiteX0" y="connsiteY0"/>
              </a:cxn>
              <a:cxn ang="0">
                <a:pos x="connsiteX1" y="connsiteY1"/>
              </a:cxn>
              <a:cxn ang="0">
                <a:pos x="connsiteX2" y="connsiteY2"/>
              </a:cxn>
              <a:cxn ang="0">
                <a:pos x="connsiteX3" y="connsiteY3"/>
              </a:cxn>
            </a:cxnLst>
            <a:rect l="l" t="t" r="r" b="b"/>
            <a:pathLst>
              <a:path w="3098206" h="6168044">
                <a:moveTo>
                  <a:pt x="958615" y="0"/>
                </a:moveTo>
                <a:cubicBezTo>
                  <a:pt x="2091916" y="144087"/>
                  <a:pt x="3225218" y="288174"/>
                  <a:pt x="3086673" y="756458"/>
                </a:cubicBezTo>
                <a:cubicBezTo>
                  <a:pt x="2948128" y="1224742"/>
                  <a:pt x="505571" y="1907771"/>
                  <a:pt x="127342" y="2809702"/>
                </a:cubicBezTo>
                <a:cubicBezTo>
                  <a:pt x="-250887" y="3711633"/>
                  <a:pt x="283206" y="4939838"/>
                  <a:pt x="817299" y="6168044"/>
                </a:cubicBezTo>
              </a:path>
            </a:pathLst>
          </a:custGeom>
          <a:noFill/>
          <a:ln w="19050">
            <a:solidFill>
              <a:srgbClr val="86C4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Rectangle à coins arrondis 3">
            <a:extLst>
              <a:ext uri="{FF2B5EF4-FFF2-40B4-BE49-F238E27FC236}">
                <a16:creationId xmlns:a16="http://schemas.microsoft.com/office/drawing/2014/main" id="{ED91617B-5D7E-CD4B-AD5E-8EF9E1609938}"/>
              </a:ext>
            </a:extLst>
          </p:cNvPr>
          <p:cNvSpPr/>
          <p:nvPr>
            <p:custDataLst>
              <p:tags r:id="rId4"/>
            </p:custDataLst>
          </p:nvPr>
        </p:nvSpPr>
        <p:spPr>
          <a:xfrm>
            <a:off x="838200" y="1489150"/>
            <a:ext cx="10515599" cy="4628650"/>
          </a:xfrm>
          <a:prstGeom prst="roundRect">
            <a:avLst/>
          </a:prstGeom>
          <a:solidFill>
            <a:srgbClr val="86C4A7"/>
          </a:solidFill>
          <a:ln>
            <a:solidFill>
              <a:srgbClr val="86C4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2400" b="1" dirty="0">
              <a:solidFill>
                <a:schemeClr val="bg1"/>
              </a:solidFill>
              <a:latin typeface="Raleway" panose="020B0003030101060003" pitchFamily="34" charset="0"/>
            </a:endParaRPr>
          </a:p>
          <a:p>
            <a:pPr algn="ctr"/>
            <a:endParaRPr lang="fr-CA" sz="3200" b="1" dirty="0">
              <a:solidFill>
                <a:schemeClr val="bg1"/>
              </a:solidFill>
              <a:latin typeface="Raleway" panose="020B0003030101060003" pitchFamily="34" charset="0"/>
            </a:endParaRPr>
          </a:p>
          <a:p>
            <a:pPr algn="ctr"/>
            <a:endParaRPr lang="fr-CA" sz="2400" b="1" dirty="0">
              <a:solidFill>
                <a:schemeClr val="bg1"/>
              </a:solidFill>
              <a:latin typeface="Raleway" panose="020B0003030101060003" pitchFamily="34" charset="0"/>
            </a:endParaRPr>
          </a:p>
          <a:p>
            <a:pPr algn="ctr"/>
            <a:endParaRPr lang="fr-CA" sz="2400" b="1" dirty="0">
              <a:solidFill>
                <a:schemeClr val="bg1"/>
              </a:solidFill>
              <a:latin typeface="Raleway" panose="020B0003030101060003" pitchFamily="34" charset="0"/>
            </a:endParaRPr>
          </a:p>
          <a:p>
            <a:pPr algn="ctr"/>
            <a:endParaRPr lang="fr-CA" sz="2400" b="1" dirty="0">
              <a:solidFill>
                <a:schemeClr val="bg1"/>
              </a:solidFill>
              <a:latin typeface="Raleway" panose="020B0003030101060003" pitchFamily="34" charset="0"/>
            </a:endParaRPr>
          </a:p>
          <a:p>
            <a:pPr algn="ctr"/>
            <a:endParaRPr lang="fr-CA" sz="2400" b="1" dirty="0">
              <a:solidFill>
                <a:schemeClr val="bg1"/>
              </a:solidFill>
              <a:latin typeface="Raleway" panose="020B0003030101060003" pitchFamily="34" charset="0"/>
            </a:endParaRPr>
          </a:p>
          <a:p>
            <a:pPr algn="ctr"/>
            <a:endParaRPr lang="fr-CA" sz="2400" b="1" dirty="0">
              <a:solidFill>
                <a:schemeClr val="bg1"/>
              </a:solidFill>
              <a:latin typeface="Raleway" panose="020B0003030101060003" pitchFamily="34" charset="0"/>
            </a:endParaRPr>
          </a:p>
          <a:p>
            <a:pPr algn="ctr"/>
            <a:endParaRPr lang="fr-CA" sz="2400" b="1" dirty="0">
              <a:solidFill>
                <a:schemeClr val="bg1"/>
              </a:solidFill>
              <a:latin typeface="Raleway" panose="020B0003030101060003" pitchFamily="34" charset="0"/>
            </a:endParaRPr>
          </a:p>
          <a:p>
            <a:pPr algn="ctr"/>
            <a:endParaRPr lang="fr-CA" sz="2400" b="1" dirty="0">
              <a:solidFill>
                <a:schemeClr val="bg1"/>
              </a:solidFill>
              <a:latin typeface="Raleway" panose="020B0003030101060003" pitchFamily="34" charset="0"/>
            </a:endParaRPr>
          </a:p>
        </p:txBody>
      </p:sp>
      <p:sp>
        <p:nvSpPr>
          <p:cNvPr id="15" name="ZoneTexte 14">
            <a:extLst>
              <a:ext uri="{FF2B5EF4-FFF2-40B4-BE49-F238E27FC236}">
                <a16:creationId xmlns:a16="http://schemas.microsoft.com/office/drawing/2014/main" id="{2E2D0E10-AF88-2D4B-A7A8-8619D611E123}"/>
              </a:ext>
            </a:extLst>
          </p:cNvPr>
          <p:cNvSpPr txBox="1"/>
          <p:nvPr>
            <p:custDataLst>
              <p:tags r:id="rId5"/>
            </p:custDataLst>
          </p:nvPr>
        </p:nvSpPr>
        <p:spPr>
          <a:xfrm>
            <a:off x="3679664" y="1742446"/>
            <a:ext cx="7334031" cy="4524315"/>
          </a:xfrm>
          <a:prstGeom prst="rect">
            <a:avLst/>
          </a:prstGeom>
          <a:noFill/>
        </p:spPr>
        <p:txBody>
          <a:bodyPr wrap="square" rtlCol="0">
            <a:spAutoFit/>
          </a:bodyPr>
          <a:lstStyle/>
          <a:p>
            <a:pPr marL="285750" indent="-285750">
              <a:buFont typeface="Arial" panose="020B0604020202020204" pitchFamily="34" charset="0"/>
              <a:buChar char="•"/>
            </a:pPr>
            <a:r>
              <a:rPr lang="en-CA" sz="2400">
                <a:solidFill>
                  <a:schemeClr val="bg1"/>
                </a:solidFill>
                <a:latin typeface="Raleway" panose="020B0003030101060003" pitchFamily="34" charset="0"/>
              </a:rPr>
              <a:t>Smile, be calm.</a:t>
            </a:r>
          </a:p>
          <a:p>
            <a:pPr marL="285750" indent="-285750">
              <a:buFont typeface="Arial" panose="020B0604020202020204" pitchFamily="34" charset="0"/>
              <a:buChar char="•"/>
            </a:pPr>
            <a:r>
              <a:rPr lang="en-CA" sz="2400">
                <a:solidFill>
                  <a:schemeClr val="bg1"/>
                </a:solidFill>
                <a:latin typeface="Raleway" panose="020B0003030101060003" pitchFamily="34" charset="0"/>
              </a:rPr>
              <a:t>Use humour.</a:t>
            </a:r>
          </a:p>
          <a:p>
            <a:pPr marL="285750" indent="-285750">
              <a:buFont typeface="Arial" panose="020B0604020202020204" pitchFamily="34" charset="0"/>
              <a:buChar char="•"/>
            </a:pPr>
            <a:r>
              <a:rPr lang="en-CA" sz="2400">
                <a:solidFill>
                  <a:schemeClr val="bg1"/>
                </a:solidFill>
                <a:latin typeface="Raleway" panose="020B0003030101060003" pitchFamily="34" charset="0"/>
              </a:rPr>
              <a:t>Appreciate the person, show interest in them.</a:t>
            </a:r>
          </a:p>
          <a:p>
            <a:pPr marL="285750" indent="-285750">
              <a:buFont typeface="Arial" panose="020B0604020202020204" pitchFamily="34" charset="0"/>
              <a:buChar char="•"/>
            </a:pPr>
            <a:r>
              <a:rPr lang="en-CA" sz="2400">
                <a:solidFill>
                  <a:schemeClr val="bg1"/>
                </a:solidFill>
                <a:latin typeface="Raleway" panose="020B0003030101060003" pitchFamily="34" charset="0"/>
              </a:rPr>
              <a:t>Compliment their accomplishments and skills.</a:t>
            </a:r>
          </a:p>
          <a:p>
            <a:pPr marL="285750" indent="-285750">
              <a:buFont typeface="Arial" panose="020B0604020202020204" pitchFamily="34" charset="0"/>
              <a:buChar char="•"/>
            </a:pPr>
            <a:r>
              <a:rPr lang="en-CA" sz="2400">
                <a:solidFill>
                  <a:schemeClr val="bg1"/>
                </a:solidFill>
                <a:latin typeface="Raleway" panose="020B0003030101060003" pitchFamily="34" charset="0"/>
              </a:rPr>
              <a:t>Make eye contact with the person you’re talking to or who is talking to you.</a:t>
            </a:r>
          </a:p>
          <a:p>
            <a:pPr marL="285750" indent="-285750">
              <a:buFont typeface="Arial" panose="020B0604020202020204" pitchFamily="34" charset="0"/>
              <a:buChar char="•"/>
            </a:pPr>
            <a:r>
              <a:rPr lang="en-CA" sz="2400">
                <a:solidFill>
                  <a:schemeClr val="bg1"/>
                </a:solidFill>
                <a:latin typeface="Raleway" panose="020B0003030101060003" pitchFamily="34" charset="0"/>
              </a:rPr>
              <a:t>Practise active listening. </a:t>
            </a:r>
          </a:p>
          <a:p>
            <a:pPr marL="285750" indent="-285750">
              <a:buFont typeface="Arial" panose="020B0604020202020204" pitchFamily="34" charset="0"/>
              <a:buChar char="•"/>
            </a:pPr>
            <a:r>
              <a:rPr lang="en-CA" sz="2400">
                <a:solidFill>
                  <a:schemeClr val="bg1"/>
                </a:solidFill>
                <a:latin typeface="Raleway" panose="020B0003030101060003" pitchFamily="34" charset="0"/>
              </a:rPr>
              <a:t>Take the first steps to talk to someone.</a:t>
            </a:r>
          </a:p>
          <a:p>
            <a:pPr marL="285750" indent="-285750">
              <a:buFont typeface="Arial" panose="020B0604020202020204" pitchFamily="34" charset="0"/>
              <a:buChar char="•"/>
            </a:pPr>
            <a:endParaRPr lang="fr-CA" sz="2400" dirty="0">
              <a:solidFill>
                <a:schemeClr val="bg1"/>
              </a:solidFill>
              <a:latin typeface="Raleway" panose="020B0003030101060003" pitchFamily="34" charset="0"/>
            </a:endParaRPr>
          </a:p>
          <a:p>
            <a:pPr marL="285750" indent="-285750">
              <a:buFont typeface="Arial" panose="020B0604020202020204" pitchFamily="34" charset="0"/>
              <a:buChar char="•"/>
            </a:pPr>
            <a:endParaRPr lang="fr-CA" sz="2400" dirty="0">
              <a:solidFill>
                <a:schemeClr val="bg1"/>
              </a:solidFill>
              <a:latin typeface="Raleway" panose="020B0003030101060003" pitchFamily="34" charset="0"/>
            </a:endParaRPr>
          </a:p>
        </p:txBody>
      </p:sp>
      <p:sp>
        <p:nvSpPr>
          <p:cNvPr id="3" name="ZoneTexte 2">
            <a:extLst>
              <a:ext uri="{FF2B5EF4-FFF2-40B4-BE49-F238E27FC236}">
                <a16:creationId xmlns:a16="http://schemas.microsoft.com/office/drawing/2014/main" id="{230524F8-225B-784C-9D37-00951EF61072}"/>
              </a:ext>
            </a:extLst>
          </p:cNvPr>
          <p:cNvSpPr txBox="1"/>
          <p:nvPr>
            <p:custDataLst>
              <p:tags r:id="rId6"/>
            </p:custDataLst>
          </p:nvPr>
        </p:nvSpPr>
        <p:spPr>
          <a:xfrm>
            <a:off x="995282" y="2648910"/>
            <a:ext cx="2684382" cy="2308324"/>
          </a:xfrm>
          <a:prstGeom prst="rect">
            <a:avLst/>
          </a:prstGeom>
          <a:noFill/>
        </p:spPr>
        <p:txBody>
          <a:bodyPr wrap="square" rtlCol="0">
            <a:spAutoFit/>
          </a:bodyPr>
          <a:lstStyle/>
          <a:p>
            <a:pPr algn="ctr"/>
            <a:r>
              <a:rPr lang="en-CA" sz="2400" b="1">
                <a:solidFill>
                  <a:schemeClr val="bg1"/>
                </a:solidFill>
                <a:latin typeface="Raleway" panose="020B0503030101060003" pitchFamily="34" charset="77"/>
              </a:rPr>
              <a:t>Attitudes and behaviours conducive to </a:t>
            </a:r>
          </a:p>
          <a:p>
            <a:pPr algn="ctr"/>
            <a:r>
              <a:rPr lang="en-CA" sz="2400" b="1" u="sng">
                <a:solidFill>
                  <a:schemeClr val="bg1"/>
                </a:solidFill>
                <a:latin typeface="Raleway" panose="020B0503030101060003" pitchFamily="34" charset="77"/>
              </a:rPr>
              <a:t>making friends! </a:t>
            </a:r>
          </a:p>
        </p:txBody>
      </p:sp>
    </p:spTree>
    <p:extLst>
      <p:ext uri="{BB962C8B-B14F-4D97-AF65-F5344CB8AC3E}">
        <p14:creationId xmlns:p14="http://schemas.microsoft.com/office/powerpoint/2010/main" val="2623769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1"/>
            </p:custDataLst>
          </p:nvPr>
        </p:nvSpPr>
        <p:spPr/>
        <p:txBody>
          <a:bodyPr/>
          <a:lstStyle/>
          <a:p>
            <a:fld id="{C145B74D-6A0D-CF46-9BFB-933D6D9953E9}" type="slidenum">
              <a:rPr lang="en-US" smtClean="0"/>
              <a:t>15</a:t>
            </a:fld>
            <a:endParaRPr lang="en-US"/>
          </a:p>
        </p:txBody>
      </p:sp>
      <p:sp>
        <p:nvSpPr>
          <p:cNvPr id="6" name="Forme libre 5">
            <a:extLst>
              <a:ext uri="{FF2B5EF4-FFF2-40B4-BE49-F238E27FC236}">
                <a16:creationId xmlns:a16="http://schemas.microsoft.com/office/drawing/2014/main" id="{B4A9B33E-FF30-3545-AEF7-B78BC0BE92C4}"/>
              </a:ext>
            </a:extLst>
          </p:cNvPr>
          <p:cNvSpPr/>
          <p:nvPr>
            <p:custDataLst>
              <p:tags r:id="rId2"/>
            </p:custDataLst>
          </p:nvPr>
        </p:nvSpPr>
        <p:spPr>
          <a:xfrm>
            <a:off x="5134614" y="0"/>
            <a:ext cx="3098206" cy="6168044"/>
          </a:xfrm>
          <a:custGeom>
            <a:avLst/>
            <a:gdLst>
              <a:gd name="connsiteX0" fmla="*/ 958615 w 3098206"/>
              <a:gd name="connsiteY0" fmla="*/ 0 h 6168044"/>
              <a:gd name="connsiteX1" fmla="*/ 3086673 w 3098206"/>
              <a:gd name="connsiteY1" fmla="*/ 756458 h 6168044"/>
              <a:gd name="connsiteX2" fmla="*/ 127342 w 3098206"/>
              <a:gd name="connsiteY2" fmla="*/ 2809702 h 6168044"/>
              <a:gd name="connsiteX3" fmla="*/ 817299 w 3098206"/>
              <a:gd name="connsiteY3" fmla="*/ 6168044 h 6168044"/>
            </a:gdLst>
            <a:ahLst/>
            <a:cxnLst>
              <a:cxn ang="0">
                <a:pos x="connsiteX0" y="connsiteY0"/>
              </a:cxn>
              <a:cxn ang="0">
                <a:pos x="connsiteX1" y="connsiteY1"/>
              </a:cxn>
              <a:cxn ang="0">
                <a:pos x="connsiteX2" y="connsiteY2"/>
              </a:cxn>
              <a:cxn ang="0">
                <a:pos x="connsiteX3" y="connsiteY3"/>
              </a:cxn>
            </a:cxnLst>
            <a:rect l="l" t="t" r="r" b="b"/>
            <a:pathLst>
              <a:path w="3098206" h="6168044">
                <a:moveTo>
                  <a:pt x="958615" y="0"/>
                </a:moveTo>
                <a:cubicBezTo>
                  <a:pt x="2091916" y="144087"/>
                  <a:pt x="3225218" y="288174"/>
                  <a:pt x="3086673" y="756458"/>
                </a:cubicBezTo>
                <a:cubicBezTo>
                  <a:pt x="2948128" y="1224742"/>
                  <a:pt x="505571" y="1907771"/>
                  <a:pt x="127342" y="2809702"/>
                </a:cubicBezTo>
                <a:cubicBezTo>
                  <a:pt x="-250887" y="3711633"/>
                  <a:pt x="283206" y="4939838"/>
                  <a:pt x="817299" y="6168044"/>
                </a:cubicBezTo>
              </a:path>
            </a:pathLst>
          </a:custGeom>
          <a:noFill/>
          <a:ln w="19050">
            <a:solidFill>
              <a:srgbClr val="86C4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Rectangle à coins arrondis 3">
            <a:extLst>
              <a:ext uri="{FF2B5EF4-FFF2-40B4-BE49-F238E27FC236}">
                <a16:creationId xmlns:a16="http://schemas.microsoft.com/office/drawing/2014/main" id="{ED91617B-5D7E-CD4B-AD5E-8EF9E1609938}"/>
              </a:ext>
            </a:extLst>
          </p:cNvPr>
          <p:cNvSpPr/>
          <p:nvPr>
            <p:custDataLst>
              <p:tags r:id="rId3"/>
            </p:custDataLst>
          </p:nvPr>
        </p:nvSpPr>
        <p:spPr>
          <a:xfrm>
            <a:off x="787106" y="1593869"/>
            <a:ext cx="10515599" cy="4283150"/>
          </a:xfrm>
          <a:prstGeom prst="roundRect">
            <a:avLst/>
          </a:prstGeom>
          <a:solidFill>
            <a:srgbClr val="86C4A7"/>
          </a:solidFill>
          <a:ln>
            <a:solidFill>
              <a:srgbClr val="86C4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2400" b="1" dirty="0">
              <a:solidFill>
                <a:schemeClr val="bg1"/>
              </a:solidFill>
              <a:latin typeface="Raleway" panose="020B0003030101060003" pitchFamily="34" charset="0"/>
            </a:endParaRPr>
          </a:p>
          <a:p>
            <a:pPr algn="ctr"/>
            <a:endParaRPr lang="fr-CA" sz="3200" b="1" dirty="0">
              <a:solidFill>
                <a:schemeClr val="bg1"/>
              </a:solidFill>
              <a:latin typeface="Raleway" panose="020B0003030101060003" pitchFamily="34" charset="0"/>
            </a:endParaRPr>
          </a:p>
          <a:p>
            <a:pPr algn="ctr"/>
            <a:endParaRPr lang="fr-CA" sz="2400" b="1" dirty="0">
              <a:solidFill>
                <a:schemeClr val="bg1"/>
              </a:solidFill>
              <a:latin typeface="Raleway" panose="020B0003030101060003" pitchFamily="34" charset="0"/>
            </a:endParaRPr>
          </a:p>
          <a:p>
            <a:pPr algn="ctr"/>
            <a:endParaRPr lang="fr-CA" sz="2400" b="1" dirty="0">
              <a:solidFill>
                <a:schemeClr val="bg1"/>
              </a:solidFill>
              <a:latin typeface="Raleway" panose="020B0003030101060003" pitchFamily="34" charset="0"/>
            </a:endParaRPr>
          </a:p>
          <a:p>
            <a:pPr algn="ctr"/>
            <a:endParaRPr lang="fr-CA" sz="2400" b="1" dirty="0">
              <a:solidFill>
                <a:schemeClr val="bg1"/>
              </a:solidFill>
              <a:latin typeface="Raleway" panose="020B0003030101060003" pitchFamily="34" charset="0"/>
            </a:endParaRPr>
          </a:p>
          <a:p>
            <a:pPr algn="ctr"/>
            <a:endParaRPr lang="fr-CA" sz="2400" b="1" dirty="0">
              <a:solidFill>
                <a:schemeClr val="bg1"/>
              </a:solidFill>
              <a:latin typeface="Raleway" panose="020B0003030101060003" pitchFamily="34" charset="0"/>
            </a:endParaRPr>
          </a:p>
          <a:p>
            <a:pPr algn="ctr"/>
            <a:endParaRPr lang="fr-CA" sz="2400" b="1" dirty="0">
              <a:solidFill>
                <a:schemeClr val="bg1"/>
              </a:solidFill>
              <a:latin typeface="Raleway" panose="020B0003030101060003" pitchFamily="34" charset="0"/>
            </a:endParaRPr>
          </a:p>
          <a:p>
            <a:pPr algn="ctr"/>
            <a:endParaRPr lang="fr-CA" sz="2400" b="1" dirty="0">
              <a:solidFill>
                <a:schemeClr val="bg1"/>
              </a:solidFill>
              <a:latin typeface="Raleway" panose="020B0003030101060003" pitchFamily="34" charset="0"/>
            </a:endParaRPr>
          </a:p>
          <a:p>
            <a:pPr algn="ctr"/>
            <a:endParaRPr lang="fr-CA" sz="2400" b="1" dirty="0">
              <a:solidFill>
                <a:schemeClr val="bg1"/>
              </a:solidFill>
              <a:latin typeface="Raleway" panose="020B0003030101060003" pitchFamily="34" charset="0"/>
            </a:endParaRPr>
          </a:p>
        </p:txBody>
      </p:sp>
      <p:sp>
        <p:nvSpPr>
          <p:cNvPr id="14" name="ZoneTexte 13">
            <a:extLst>
              <a:ext uri="{FF2B5EF4-FFF2-40B4-BE49-F238E27FC236}">
                <a16:creationId xmlns:a16="http://schemas.microsoft.com/office/drawing/2014/main" id="{F3300410-BBD8-4E45-A026-6C3572AB4853}"/>
              </a:ext>
            </a:extLst>
          </p:cNvPr>
          <p:cNvSpPr txBox="1"/>
          <p:nvPr>
            <p:custDataLst>
              <p:tags r:id="rId4"/>
            </p:custDataLst>
          </p:nvPr>
        </p:nvSpPr>
        <p:spPr>
          <a:xfrm>
            <a:off x="3688087" y="2163952"/>
            <a:ext cx="6989175" cy="3046988"/>
          </a:xfrm>
          <a:prstGeom prst="rect">
            <a:avLst/>
          </a:prstGeom>
          <a:noFill/>
        </p:spPr>
        <p:txBody>
          <a:bodyPr wrap="square" rtlCol="0">
            <a:spAutoFit/>
          </a:bodyPr>
          <a:lstStyle/>
          <a:p>
            <a:pPr marL="285750" indent="-285750">
              <a:buFont typeface="Arial" panose="020B0604020202020204" pitchFamily="34" charset="0"/>
              <a:buChar char="•"/>
            </a:pPr>
            <a:r>
              <a:rPr lang="en-CA" sz="2400">
                <a:solidFill>
                  <a:schemeClr val="bg1"/>
                </a:solidFill>
                <a:latin typeface="Raleway" panose="020B0003030101060003" pitchFamily="34" charset="0"/>
              </a:rPr>
              <a:t>Ask questions about the other person’s situation and experiences.</a:t>
            </a:r>
          </a:p>
          <a:p>
            <a:pPr marL="285750" indent="-285750">
              <a:buFont typeface="Arial" panose="020B0604020202020204" pitchFamily="34" charset="0"/>
              <a:buChar char="•"/>
            </a:pPr>
            <a:r>
              <a:rPr lang="en-CA" sz="2400">
                <a:solidFill>
                  <a:schemeClr val="bg1"/>
                </a:solidFill>
                <a:latin typeface="Raleway" panose="020B0003030101060003" pitchFamily="34" charset="0"/>
              </a:rPr>
              <a:t>Take the time to listen before resuming the discussion.</a:t>
            </a:r>
          </a:p>
          <a:p>
            <a:pPr marL="285750" indent="-285750">
              <a:buFont typeface="Arial" panose="020B0604020202020204" pitchFamily="34" charset="0"/>
              <a:buChar char="•"/>
            </a:pPr>
            <a:r>
              <a:rPr lang="en-CA" sz="2400">
                <a:solidFill>
                  <a:schemeClr val="bg1"/>
                </a:solidFill>
                <a:latin typeface="Raleway" panose="020B0003030101060003" pitchFamily="34" charset="0"/>
              </a:rPr>
              <a:t>Identify shared interests.</a:t>
            </a:r>
          </a:p>
          <a:p>
            <a:pPr marL="285750" indent="-285750">
              <a:buFont typeface="Arial" panose="020B0604020202020204" pitchFamily="34" charset="0"/>
              <a:buChar char="•"/>
            </a:pPr>
            <a:r>
              <a:rPr lang="en-CA" sz="2400">
                <a:solidFill>
                  <a:schemeClr val="bg1"/>
                </a:solidFill>
                <a:latin typeface="Raleway" panose="020B0003030101060003" pitchFamily="34" charset="0"/>
              </a:rPr>
              <a:t>Wait your turn to talk.</a:t>
            </a:r>
          </a:p>
          <a:p>
            <a:pPr marL="285750" indent="-285750">
              <a:buFont typeface="Arial" panose="020B0604020202020204" pitchFamily="34" charset="0"/>
              <a:buChar char="•"/>
            </a:pPr>
            <a:r>
              <a:rPr lang="en-CA" sz="2400">
                <a:solidFill>
                  <a:schemeClr val="bg1"/>
                </a:solidFill>
                <a:latin typeface="Raleway" panose="020B0003030101060003" pitchFamily="34" charset="0"/>
              </a:rPr>
              <a:t>Participate in the discussion.</a:t>
            </a:r>
          </a:p>
          <a:p>
            <a:pPr marL="285750" indent="-285750">
              <a:buFont typeface="Arial" panose="020B0604020202020204" pitchFamily="34" charset="0"/>
              <a:buChar char="•"/>
            </a:pPr>
            <a:r>
              <a:rPr lang="en-CA" sz="2400">
                <a:solidFill>
                  <a:schemeClr val="bg1"/>
                </a:solidFill>
                <a:latin typeface="Raleway" panose="020B0003030101060003" pitchFamily="34" charset="0"/>
              </a:rPr>
              <a:t>Use a calm, steady tone of voice.</a:t>
            </a:r>
          </a:p>
        </p:txBody>
      </p:sp>
      <p:sp>
        <p:nvSpPr>
          <p:cNvPr id="3" name="ZoneTexte 2">
            <a:extLst>
              <a:ext uri="{FF2B5EF4-FFF2-40B4-BE49-F238E27FC236}">
                <a16:creationId xmlns:a16="http://schemas.microsoft.com/office/drawing/2014/main" id="{230524F8-225B-784C-9D37-00951EF61072}"/>
              </a:ext>
            </a:extLst>
          </p:cNvPr>
          <p:cNvSpPr txBox="1"/>
          <p:nvPr>
            <p:custDataLst>
              <p:tags r:id="rId5"/>
            </p:custDataLst>
          </p:nvPr>
        </p:nvSpPr>
        <p:spPr>
          <a:xfrm>
            <a:off x="838200" y="2705633"/>
            <a:ext cx="2641710" cy="2308324"/>
          </a:xfrm>
          <a:prstGeom prst="rect">
            <a:avLst/>
          </a:prstGeom>
          <a:noFill/>
        </p:spPr>
        <p:txBody>
          <a:bodyPr wrap="square" rtlCol="0">
            <a:spAutoFit/>
          </a:bodyPr>
          <a:lstStyle/>
          <a:p>
            <a:pPr algn="ctr"/>
            <a:r>
              <a:rPr lang="en-CA" sz="2400" b="1">
                <a:solidFill>
                  <a:schemeClr val="bg1"/>
                </a:solidFill>
                <a:latin typeface="Raleway" panose="020B0503030101060003" pitchFamily="34" charset="77"/>
              </a:rPr>
              <a:t>Attitudes and behaviours conducive to </a:t>
            </a:r>
          </a:p>
          <a:p>
            <a:pPr algn="ctr"/>
            <a:r>
              <a:rPr lang="en-CA" sz="2400" b="1" u="sng">
                <a:solidFill>
                  <a:schemeClr val="bg1"/>
                </a:solidFill>
                <a:latin typeface="Raleway" panose="020B0503030101060003" pitchFamily="34" charset="77"/>
              </a:rPr>
              <a:t>making friends! </a:t>
            </a:r>
          </a:p>
        </p:txBody>
      </p:sp>
      <p:sp>
        <p:nvSpPr>
          <p:cNvPr id="8" name="Titre 5">
            <a:extLst>
              <a:ext uri="{FF2B5EF4-FFF2-40B4-BE49-F238E27FC236}">
                <a16:creationId xmlns:a16="http://schemas.microsoft.com/office/drawing/2014/main" id="{21066039-D773-C249-B05C-90689A5829F7}"/>
              </a:ext>
            </a:extLst>
          </p:cNvPr>
          <p:cNvSpPr>
            <a:spLocks noGrp="1"/>
          </p:cNvSpPr>
          <p:nvPr>
            <p:ph type="title"/>
            <p:custDataLst>
              <p:tags r:id="rId6"/>
            </p:custDataLst>
          </p:nvPr>
        </p:nvSpPr>
        <p:spPr>
          <a:xfrm>
            <a:off x="995282" y="359058"/>
            <a:ext cx="10515600" cy="1325563"/>
          </a:xfrm>
        </p:spPr>
        <p:txBody>
          <a:bodyPr/>
          <a:lstStyle/>
          <a:p>
            <a:r>
              <a:rPr lang="en-CA" b="1">
                <a:latin typeface="Raleway" panose="020B0503030101060003" pitchFamily="34" charset="77"/>
              </a:rPr>
              <a:t>Some strategies! </a:t>
            </a:r>
          </a:p>
        </p:txBody>
      </p:sp>
    </p:spTree>
    <p:extLst>
      <p:ext uri="{BB962C8B-B14F-4D97-AF65-F5344CB8AC3E}">
        <p14:creationId xmlns:p14="http://schemas.microsoft.com/office/powerpoint/2010/main" val="17702971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1"/>
            </p:custDataLst>
          </p:nvPr>
        </p:nvSpPr>
        <p:spPr/>
        <p:txBody>
          <a:bodyPr/>
          <a:lstStyle/>
          <a:p>
            <a:fld id="{C145B74D-6A0D-CF46-9BFB-933D6D9953E9}" type="slidenum">
              <a:rPr lang="en-US" smtClean="0"/>
              <a:t>16</a:t>
            </a:fld>
            <a:endParaRPr lang="en-US"/>
          </a:p>
        </p:txBody>
      </p:sp>
      <p:sp>
        <p:nvSpPr>
          <p:cNvPr id="6" name="Forme libre 5">
            <a:extLst>
              <a:ext uri="{FF2B5EF4-FFF2-40B4-BE49-F238E27FC236}">
                <a16:creationId xmlns:a16="http://schemas.microsoft.com/office/drawing/2014/main" id="{B4A9B33E-FF30-3545-AEF7-B78BC0BE92C4}"/>
              </a:ext>
            </a:extLst>
          </p:cNvPr>
          <p:cNvSpPr/>
          <p:nvPr>
            <p:custDataLst>
              <p:tags r:id="rId2"/>
            </p:custDataLst>
          </p:nvPr>
        </p:nvSpPr>
        <p:spPr>
          <a:xfrm>
            <a:off x="5134614" y="0"/>
            <a:ext cx="3098206" cy="6168044"/>
          </a:xfrm>
          <a:custGeom>
            <a:avLst/>
            <a:gdLst>
              <a:gd name="connsiteX0" fmla="*/ 958615 w 3098206"/>
              <a:gd name="connsiteY0" fmla="*/ 0 h 6168044"/>
              <a:gd name="connsiteX1" fmla="*/ 3086673 w 3098206"/>
              <a:gd name="connsiteY1" fmla="*/ 756458 h 6168044"/>
              <a:gd name="connsiteX2" fmla="*/ 127342 w 3098206"/>
              <a:gd name="connsiteY2" fmla="*/ 2809702 h 6168044"/>
              <a:gd name="connsiteX3" fmla="*/ 817299 w 3098206"/>
              <a:gd name="connsiteY3" fmla="*/ 6168044 h 6168044"/>
            </a:gdLst>
            <a:ahLst/>
            <a:cxnLst>
              <a:cxn ang="0">
                <a:pos x="connsiteX0" y="connsiteY0"/>
              </a:cxn>
              <a:cxn ang="0">
                <a:pos x="connsiteX1" y="connsiteY1"/>
              </a:cxn>
              <a:cxn ang="0">
                <a:pos x="connsiteX2" y="connsiteY2"/>
              </a:cxn>
              <a:cxn ang="0">
                <a:pos x="connsiteX3" y="connsiteY3"/>
              </a:cxn>
            </a:cxnLst>
            <a:rect l="l" t="t" r="r" b="b"/>
            <a:pathLst>
              <a:path w="3098206" h="6168044">
                <a:moveTo>
                  <a:pt x="958615" y="0"/>
                </a:moveTo>
                <a:cubicBezTo>
                  <a:pt x="2091916" y="144087"/>
                  <a:pt x="3225218" y="288174"/>
                  <a:pt x="3086673" y="756458"/>
                </a:cubicBezTo>
                <a:cubicBezTo>
                  <a:pt x="2948128" y="1224742"/>
                  <a:pt x="505571" y="1907771"/>
                  <a:pt x="127342" y="2809702"/>
                </a:cubicBezTo>
                <a:cubicBezTo>
                  <a:pt x="-250887" y="3711633"/>
                  <a:pt x="283206" y="4939838"/>
                  <a:pt x="817299" y="6168044"/>
                </a:cubicBezTo>
              </a:path>
            </a:pathLst>
          </a:custGeom>
          <a:noFill/>
          <a:ln w="19050">
            <a:solidFill>
              <a:srgbClr val="86C4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Rectangle à coins arrondis 3">
            <a:extLst>
              <a:ext uri="{FF2B5EF4-FFF2-40B4-BE49-F238E27FC236}">
                <a16:creationId xmlns:a16="http://schemas.microsoft.com/office/drawing/2014/main" id="{ED91617B-5D7E-CD4B-AD5E-8EF9E1609938}"/>
              </a:ext>
            </a:extLst>
          </p:cNvPr>
          <p:cNvSpPr/>
          <p:nvPr>
            <p:custDataLst>
              <p:tags r:id="rId3"/>
            </p:custDataLst>
          </p:nvPr>
        </p:nvSpPr>
        <p:spPr>
          <a:xfrm>
            <a:off x="838200" y="1812668"/>
            <a:ext cx="10515599" cy="4355376"/>
          </a:xfrm>
          <a:prstGeom prst="roundRect">
            <a:avLst/>
          </a:prstGeom>
          <a:solidFill>
            <a:srgbClr val="86C4A7"/>
          </a:solidFill>
          <a:ln>
            <a:solidFill>
              <a:srgbClr val="86C4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2400" b="1" dirty="0">
              <a:solidFill>
                <a:schemeClr val="bg1"/>
              </a:solidFill>
              <a:latin typeface="Raleway" panose="020B0003030101060003" pitchFamily="34" charset="0"/>
            </a:endParaRPr>
          </a:p>
          <a:p>
            <a:pPr algn="ctr"/>
            <a:endParaRPr lang="fr-CA" sz="3200" b="1" dirty="0">
              <a:solidFill>
                <a:schemeClr val="bg1"/>
              </a:solidFill>
              <a:latin typeface="Raleway" panose="020B0003030101060003" pitchFamily="34" charset="0"/>
            </a:endParaRPr>
          </a:p>
          <a:p>
            <a:pPr algn="ctr"/>
            <a:endParaRPr lang="fr-CA" sz="2400" b="1" dirty="0">
              <a:solidFill>
                <a:schemeClr val="bg1"/>
              </a:solidFill>
              <a:latin typeface="Raleway" panose="020B0003030101060003" pitchFamily="34" charset="0"/>
            </a:endParaRPr>
          </a:p>
          <a:p>
            <a:pPr algn="ctr"/>
            <a:endParaRPr lang="fr-CA" sz="2400" b="1" dirty="0">
              <a:solidFill>
                <a:schemeClr val="bg1"/>
              </a:solidFill>
              <a:latin typeface="Raleway" panose="020B0003030101060003" pitchFamily="34" charset="0"/>
            </a:endParaRPr>
          </a:p>
          <a:p>
            <a:pPr algn="ctr"/>
            <a:endParaRPr lang="fr-CA" sz="2400" b="1" dirty="0">
              <a:solidFill>
                <a:schemeClr val="bg1"/>
              </a:solidFill>
              <a:latin typeface="Raleway" panose="020B0003030101060003" pitchFamily="34" charset="0"/>
            </a:endParaRPr>
          </a:p>
          <a:p>
            <a:pPr algn="ctr"/>
            <a:endParaRPr lang="fr-CA" sz="2400" b="1" dirty="0">
              <a:solidFill>
                <a:schemeClr val="bg1"/>
              </a:solidFill>
              <a:latin typeface="Raleway" panose="020B0003030101060003" pitchFamily="34" charset="0"/>
            </a:endParaRPr>
          </a:p>
          <a:p>
            <a:pPr algn="ctr"/>
            <a:endParaRPr lang="fr-CA" sz="2400" b="1" dirty="0">
              <a:solidFill>
                <a:schemeClr val="bg1"/>
              </a:solidFill>
              <a:latin typeface="Raleway" panose="020B0003030101060003" pitchFamily="34" charset="0"/>
            </a:endParaRPr>
          </a:p>
          <a:p>
            <a:pPr algn="ctr"/>
            <a:endParaRPr lang="fr-CA" sz="2400" b="1" dirty="0">
              <a:solidFill>
                <a:schemeClr val="bg1"/>
              </a:solidFill>
              <a:latin typeface="Raleway" panose="020B0003030101060003" pitchFamily="34" charset="0"/>
            </a:endParaRPr>
          </a:p>
          <a:p>
            <a:pPr algn="ctr"/>
            <a:endParaRPr lang="fr-CA" sz="2400" b="1" dirty="0">
              <a:solidFill>
                <a:schemeClr val="bg1"/>
              </a:solidFill>
              <a:latin typeface="Raleway" panose="020B0003030101060003" pitchFamily="34" charset="0"/>
            </a:endParaRPr>
          </a:p>
        </p:txBody>
      </p:sp>
      <p:sp>
        <p:nvSpPr>
          <p:cNvPr id="14" name="ZoneTexte 13">
            <a:extLst>
              <a:ext uri="{FF2B5EF4-FFF2-40B4-BE49-F238E27FC236}">
                <a16:creationId xmlns:a16="http://schemas.microsoft.com/office/drawing/2014/main" id="{F3300410-BBD8-4E45-A026-6C3572AB4853}"/>
              </a:ext>
            </a:extLst>
          </p:cNvPr>
          <p:cNvSpPr txBox="1"/>
          <p:nvPr>
            <p:custDataLst>
              <p:tags r:id="rId4"/>
            </p:custDataLst>
          </p:nvPr>
        </p:nvSpPr>
        <p:spPr>
          <a:xfrm>
            <a:off x="3835400" y="2160906"/>
            <a:ext cx="7001103" cy="3785652"/>
          </a:xfrm>
          <a:prstGeom prst="rect">
            <a:avLst/>
          </a:prstGeom>
          <a:noFill/>
        </p:spPr>
        <p:txBody>
          <a:bodyPr wrap="square" rtlCol="0">
            <a:spAutoFit/>
          </a:bodyPr>
          <a:lstStyle/>
          <a:p>
            <a:pPr marL="285750" indent="-285750">
              <a:buFont typeface="Arial" panose="020B0604020202020204" pitchFamily="34" charset="0"/>
              <a:buChar char="•"/>
            </a:pPr>
            <a:r>
              <a:rPr lang="en-CA" sz="2400">
                <a:solidFill>
                  <a:schemeClr val="bg1"/>
                </a:solidFill>
                <a:latin typeface="Raleway" panose="020B0003030101060003" pitchFamily="34" charset="0"/>
              </a:rPr>
              <a:t>Listen attentively.</a:t>
            </a:r>
          </a:p>
          <a:p>
            <a:pPr marL="285750" indent="-285750">
              <a:buFont typeface="Arial" panose="020B0604020202020204" pitchFamily="34" charset="0"/>
              <a:buChar char="•"/>
            </a:pPr>
            <a:r>
              <a:rPr lang="en-CA" sz="2400">
                <a:solidFill>
                  <a:schemeClr val="bg1"/>
                </a:solidFill>
                <a:latin typeface="Raleway" panose="020B0003030101060003" pitchFamily="34" charset="0"/>
              </a:rPr>
              <a:t>Get involved, show interest in others.</a:t>
            </a:r>
          </a:p>
          <a:p>
            <a:pPr marL="285750" indent="-285750">
              <a:buFont typeface="Arial" panose="020B0604020202020204" pitchFamily="34" charset="0"/>
              <a:buChar char="•"/>
            </a:pPr>
            <a:r>
              <a:rPr lang="en-CA" sz="2400">
                <a:solidFill>
                  <a:schemeClr val="bg1"/>
                </a:solidFill>
                <a:latin typeface="Raleway" panose="020B0003030101060003" pitchFamily="34" charset="0"/>
              </a:rPr>
              <a:t>Open up, learn to talk about yourself.</a:t>
            </a:r>
          </a:p>
          <a:p>
            <a:pPr marL="285750" indent="-285750">
              <a:buFont typeface="Arial" panose="020B0604020202020204" pitchFamily="34" charset="0"/>
              <a:buChar char="•"/>
            </a:pPr>
            <a:r>
              <a:rPr lang="en-CA" sz="2400">
                <a:solidFill>
                  <a:schemeClr val="bg1"/>
                </a:solidFill>
                <a:latin typeface="Raleway" panose="020B0003030101060003" pitchFamily="34" charset="0"/>
              </a:rPr>
              <a:t>Express yourself clearly and honestly.</a:t>
            </a:r>
          </a:p>
          <a:p>
            <a:pPr marL="285750" indent="-285750">
              <a:buFont typeface="Arial" panose="020B0604020202020204" pitchFamily="34" charset="0"/>
              <a:buChar char="•"/>
            </a:pPr>
            <a:r>
              <a:rPr lang="en-CA" sz="2400">
                <a:solidFill>
                  <a:schemeClr val="bg1"/>
                </a:solidFill>
                <a:latin typeface="Raleway" panose="020B0003030101060003" pitchFamily="34" charset="0"/>
              </a:rPr>
              <a:t>Take initiative, talk about your ideas and projects.</a:t>
            </a:r>
          </a:p>
          <a:p>
            <a:pPr marL="285750" indent="-285750">
              <a:buFont typeface="Arial" panose="020B0604020202020204" pitchFamily="34" charset="0"/>
              <a:buChar char="•"/>
            </a:pPr>
            <a:r>
              <a:rPr lang="en-CA" sz="2400">
                <a:solidFill>
                  <a:schemeClr val="bg1"/>
                </a:solidFill>
                <a:latin typeface="Raleway" panose="020B0003030101060003" pitchFamily="34" charset="0"/>
              </a:rPr>
              <a:t>See and respect other people’s points of view.</a:t>
            </a:r>
          </a:p>
        </p:txBody>
      </p:sp>
      <p:sp>
        <p:nvSpPr>
          <p:cNvPr id="3" name="ZoneTexte 2">
            <a:extLst>
              <a:ext uri="{FF2B5EF4-FFF2-40B4-BE49-F238E27FC236}">
                <a16:creationId xmlns:a16="http://schemas.microsoft.com/office/drawing/2014/main" id="{230524F8-225B-784C-9D37-00951EF61072}"/>
              </a:ext>
            </a:extLst>
          </p:cNvPr>
          <p:cNvSpPr txBox="1"/>
          <p:nvPr>
            <p:custDataLst>
              <p:tags r:id="rId5"/>
            </p:custDataLst>
          </p:nvPr>
        </p:nvSpPr>
        <p:spPr>
          <a:xfrm>
            <a:off x="1073150" y="2566720"/>
            <a:ext cx="2762250" cy="1938992"/>
          </a:xfrm>
          <a:prstGeom prst="rect">
            <a:avLst/>
          </a:prstGeom>
          <a:noFill/>
        </p:spPr>
        <p:txBody>
          <a:bodyPr wrap="square" rtlCol="0">
            <a:spAutoFit/>
          </a:bodyPr>
          <a:lstStyle/>
          <a:p>
            <a:pPr algn="ctr"/>
            <a:r>
              <a:rPr lang="en-CA" sz="2400" b="1">
                <a:solidFill>
                  <a:schemeClr val="bg1"/>
                </a:solidFill>
                <a:latin typeface="Raleway" panose="020B0503030101060003" pitchFamily="34" charset="77"/>
              </a:rPr>
              <a:t>Attitudes and behaviours conducive to </a:t>
            </a:r>
          </a:p>
          <a:p>
            <a:pPr algn="ctr"/>
            <a:r>
              <a:rPr lang="en-CA" sz="2400" b="1" u="sng">
                <a:solidFill>
                  <a:schemeClr val="bg1"/>
                </a:solidFill>
                <a:latin typeface="Raleway" panose="020B0503030101060003" pitchFamily="34" charset="77"/>
              </a:rPr>
              <a:t>maintaining good relationships! </a:t>
            </a:r>
          </a:p>
        </p:txBody>
      </p:sp>
      <p:sp>
        <p:nvSpPr>
          <p:cNvPr id="10" name="Titre 5">
            <a:extLst>
              <a:ext uri="{FF2B5EF4-FFF2-40B4-BE49-F238E27FC236}">
                <a16:creationId xmlns:a16="http://schemas.microsoft.com/office/drawing/2014/main" id="{3423B6C3-EE34-AD41-A00E-691478770B54}"/>
              </a:ext>
            </a:extLst>
          </p:cNvPr>
          <p:cNvSpPr>
            <a:spLocks noGrp="1"/>
          </p:cNvSpPr>
          <p:nvPr>
            <p:ph type="title"/>
            <p:custDataLst>
              <p:tags r:id="rId6"/>
            </p:custDataLst>
          </p:nvPr>
        </p:nvSpPr>
        <p:spPr>
          <a:xfrm>
            <a:off x="995282" y="359058"/>
            <a:ext cx="10515600" cy="1325563"/>
          </a:xfrm>
        </p:spPr>
        <p:txBody>
          <a:bodyPr/>
          <a:lstStyle/>
          <a:p>
            <a:r>
              <a:rPr lang="en-CA" b="1">
                <a:latin typeface="Raleway" panose="020B0503030101060003" pitchFamily="34" charset="77"/>
              </a:rPr>
              <a:t>Some strategies! </a:t>
            </a:r>
          </a:p>
        </p:txBody>
      </p:sp>
    </p:spTree>
    <p:extLst>
      <p:ext uri="{BB962C8B-B14F-4D97-AF65-F5344CB8AC3E}">
        <p14:creationId xmlns:p14="http://schemas.microsoft.com/office/powerpoint/2010/main" val="28302500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1"/>
            </p:custDataLst>
          </p:nvPr>
        </p:nvSpPr>
        <p:spPr/>
        <p:txBody>
          <a:bodyPr/>
          <a:lstStyle/>
          <a:p>
            <a:fld id="{C145B74D-6A0D-CF46-9BFB-933D6D9953E9}" type="slidenum">
              <a:rPr lang="en-US" smtClean="0"/>
              <a:t>17</a:t>
            </a:fld>
            <a:endParaRPr lang="en-US"/>
          </a:p>
        </p:txBody>
      </p:sp>
      <p:sp>
        <p:nvSpPr>
          <p:cNvPr id="6" name="Forme libre 5">
            <a:extLst>
              <a:ext uri="{FF2B5EF4-FFF2-40B4-BE49-F238E27FC236}">
                <a16:creationId xmlns:a16="http://schemas.microsoft.com/office/drawing/2014/main" id="{B4A9B33E-FF30-3545-AEF7-B78BC0BE92C4}"/>
              </a:ext>
            </a:extLst>
          </p:cNvPr>
          <p:cNvSpPr/>
          <p:nvPr>
            <p:custDataLst>
              <p:tags r:id="rId2"/>
            </p:custDataLst>
          </p:nvPr>
        </p:nvSpPr>
        <p:spPr>
          <a:xfrm>
            <a:off x="5134614" y="0"/>
            <a:ext cx="3098206" cy="6168044"/>
          </a:xfrm>
          <a:custGeom>
            <a:avLst/>
            <a:gdLst>
              <a:gd name="connsiteX0" fmla="*/ 958615 w 3098206"/>
              <a:gd name="connsiteY0" fmla="*/ 0 h 6168044"/>
              <a:gd name="connsiteX1" fmla="*/ 3086673 w 3098206"/>
              <a:gd name="connsiteY1" fmla="*/ 756458 h 6168044"/>
              <a:gd name="connsiteX2" fmla="*/ 127342 w 3098206"/>
              <a:gd name="connsiteY2" fmla="*/ 2809702 h 6168044"/>
              <a:gd name="connsiteX3" fmla="*/ 817299 w 3098206"/>
              <a:gd name="connsiteY3" fmla="*/ 6168044 h 6168044"/>
            </a:gdLst>
            <a:ahLst/>
            <a:cxnLst>
              <a:cxn ang="0">
                <a:pos x="connsiteX0" y="connsiteY0"/>
              </a:cxn>
              <a:cxn ang="0">
                <a:pos x="connsiteX1" y="connsiteY1"/>
              </a:cxn>
              <a:cxn ang="0">
                <a:pos x="connsiteX2" y="connsiteY2"/>
              </a:cxn>
              <a:cxn ang="0">
                <a:pos x="connsiteX3" y="connsiteY3"/>
              </a:cxn>
            </a:cxnLst>
            <a:rect l="l" t="t" r="r" b="b"/>
            <a:pathLst>
              <a:path w="3098206" h="6168044">
                <a:moveTo>
                  <a:pt x="958615" y="0"/>
                </a:moveTo>
                <a:cubicBezTo>
                  <a:pt x="2091916" y="144087"/>
                  <a:pt x="3225218" y="288174"/>
                  <a:pt x="3086673" y="756458"/>
                </a:cubicBezTo>
                <a:cubicBezTo>
                  <a:pt x="2948128" y="1224742"/>
                  <a:pt x="505571" y="1907771"/>
                  <a:pt x="127342" y="2809702"/>
                </a:cubicBezTo>
                <a:cubicBezTo>
                  <a:pt x="-250887" y="3711633"/>
                  <a:pt x="283206" y="4939838"/>
                  <a:pt x="817299" y="6168044"/>
                </a:cubicBezTo>
              </a:path>
            </a:pathLst>
          </a:custGeom>
          <a:noFill/>
          <a:ln w="19050">
            <a:solidFill>
              <a:srgbClr val="86C4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Rectangle à coins arrondis 3">
            <a:extLst>
              <a:ext uri="{FF2B5EF4-FFF2-40B4-BE49-F238E27FC236}">
                <a16:creationId xmlns:a16="http://schemas.microsoft.com/office/drawing/2014/main" id="{ED91617B-5D7E-CD4B-AD5E-8EF9E1609938}"/>
              </a:ext>
            </a:extLst>
          </p:cNvPr>
          <p:cNvSpPr/>
          <p:nvPr>
            <p:custDataLst>
              <p:tags r:id="rId3"/>
            </p:custDataLst>
          </p:nvPr>
        </p:nvSpPr>
        <p:spPr>
          <a:xfrm>
            <a:off x="838200" y="1812667"/>
            <a:ext cx="10515599" cy="4185761"/>
          </a:xfrm>
          <a:prstGeom prst="roundRect">
            <a:avLst/>
          </a:prstGeom>
          <a:solidFill>
            <a:srgbClr val="86C4A7"/>
          </a:solidFill>
          <a:ln>
            <a:solidFill>
              <a:srgbClr val="86C4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2400" b="1" dirty="0">
              <a:solidFill>
                <a:schemeClr val="bg1"/>
              </a:solidFill>
              <a:latin typeface="Raleway" panose="020B0003030101060003" pitchFamily="34" charset="0"/>
            </a:endParaRPr>
          </a:p>
          <a:p>
            <a:pPr algn="ctr"/>
            <a:endParaRPr lang="fr-CA" sz="3200" b="1" dirty="0">
              <a:solidFill>
                <a:schemeClr val="bg1"/>
              </a:solidFill>
              <a:latin typeface="Raleway" panose="020B0003030101060003" pitchFamily="34" charset="0"/>
            </a:endParaRPr>
          </a:p>
          <a:p>
            <a:pPr algn="ctr"/>
            <a:endParaRPr lang="fr-CA" sz="2400" b="1" dirty="0">
              <a:solidFill>
                <a:schemeClr val="bg1"/>
              </a:solidFill>
              <a:latin typeface="Raleway" panose="020B0003030101060003" pitchFamily="34" charset="0"/>
            </a:endParaRPr>
          </a:p>
          <a:p>
            <a:pPr algn="ctr"/>
            <a:endParaRPr lang="fr-CA" sz="2400" b="1" dirty="0">
              <a:solidFill>
                <a:schemeClr val="bg1"/>
              </a:solidFill>
              <a:latin typeface="Raleway" panose="020B0003030101060003" pitchFamily="34" charset="0"/>
            </a:endParaRPr>
          </a:p>
          <a:p>
            <a:pPr algn="ctr"/>
            <a:endParaRPr lang="fr-CA" sz="2400" b="1" dirty="0">
              <a:solidFill>
                <a:schemeClr val="bg1"/>
              </a:solidFill>
              <a:latin typeface="Raleway" panose="020B0003030101060003" pitchFamily="34" charset="0"/>
            </a:endParaRPr>
          </a:p>
          <a:p>
            <a:pPr algn="ctr"/>
            <a:endParaRPr lang="fr-CA" sz="2400" b="1" dirty="0">
              <a:solidFill>
                <a:schemeClr val="bg1"/>
              </a:solidFill>
              <a:latin typeface="Raleway" panose="020B0003030101060003" pitchFamily="34" charset="0"/>
            </a:endParaRPr>
          </a:p>
          <a:p>
            <a:pPr algn="ctr"/>
            <a:endParaRPr lang="fr-CA" sz="2400" b="1" dirty="0">
              <a:solidFill>
                <a:schemeClr val="bg1"/>
              </a:solidFill>
              <a:latin typeface="Raleway" panose="020B0003030101060003" pitchFamily="34" charset="0"/>
            </a:endParaRPr>
          </a:p>
          <a:p>
            <a:pPr algn="ctr"/>
            <a:endParaRPr lang="fr-CA" sz="2400" b="1" dirty="0">
              <a:solidFill>
                <a:schemeClr val="bg1"/>
              </a:solidFill>
              <a:latin typeface="Raleway" panose="020B0003030101060003" pitchFamily="34" charset="0"/>
            </a:endParaRPr>
          </a:p>
          <a:p>
            <a:pPr algn="ctr"/>
            <a:endParaRPr lang="fr-CA" sz="2400" b="1" dirty="0">
              <a:solidFill>
                <a:schemeClr val="bg1"/>
              </a:solidFill>
              <a:latin typeface="Raleway" panose="020B0003030101060003" pitchFamily="34" charset="0"/>
            </a:endParaRPr>
          </a:p>
        </p:txBody>
      </p:sp>
      <p:sp>
        <p:nvSpPr>
          <p:cNvPr id="14" name="ZoneTexte 13">
            <a:extLst>
              <a:ext uri="{FF2B5EF4-FFF2-40B4-BE49-F238E27FC236}">
                <a16:creationId xmlns:a16="http://schemas.microsoft.com/office/drawing/2014/main" id="{F3300410-BBD8-4E45-A026-6C3572AB4853}"/>
              </a:ext>
            </a:extLst>
          </p:cNvPr>
          <p:cNvSpPr txBox="1"/>
          <p:nvPr>
            <p:custDataLst>
              <p:tags r:id="rId4"/>
            </p:custDataLst>
          </p:nvPr>
        </p:nvSpPr>
        <p:spPr>
          <a:xfrm>
            <a:off x="3835400" y="2695482"/>
            <a:ext cx="7001103" cy="2677656"/>
          </a:xfrm>
          <a:prstGeom prst="rect">
            <a:avLst/>
          </a:prstGeom>
          <a:noFill/>
        </p:spPr>
        <p:txBody>
          <a:bodyPr wrap="square" rtlCol="0">
            <a:spAutoFit/>
          </a:bodyPr>
          <a:lstStyle/>
          <a:p>
            <a:pPr marL="285750" indent="-285750">
              <a:buFont typeface="Arial" panose="020B0604020202020204" pitchFamily="34" charset="0"/>
              <a:buChar char="•"/>
            </a:pPr>
            <a:r>
              <a:rPr lang="en-CA" sz="2400">
                <a:solidFill>
                  <a:schemeClr val="bg1"/>
                </a:solidFill>
                <a:latin typeface="Raleway" panose="020B0003030101060003" pitchFamily="34" charset="0"/>
              </a:rPr>
              <a:t>Criticize opinions and behaviours, not people.</a:t>
            </a:r>
          </a:p>
          <a:p>
            <a:pPr marL="285750" indent="-285750">
              <a:buFont typeface="Arial" panose="020B0604020202020204" pitchFamily="34" charset="0"/>
              <a:buChar char="•"/>
            </a:pPr>
            <a:r>
              <a:rPr lang="en-CA" sz="2400">
                <a:solidFill>
                  <a:schemeClr val="bg1"/>
                </a:solidFill>
                <a:latin typeface="Raleway" panose="020B0003030101060003" pitchFamily="34" charset="0"/>
              </a:rPr>
              <a:t>Accept criticism from others and tolerate differences.</a:t>
            </a:r>
          </a:p>
          <a:p>
            <a:pPr marL="285750" indent="-285750">
              <a:buFont typeface="Arial" panose="020B0604020202020204" pitchFamily="34" charset="0"/>
              <a:buChar char="•"/>
            </a:pPr>
            <a:r>
              <a:rPr lang="en-CA" sz="2400">
                <a:solidFill>
                  <a:schemeClr val="bg1"/>
                </a:solidFill>
                <a:latin typeface="Raleway" panose="020B0003030101060003" pitchFamily="34" charset="0"/>
              </a:rPr>
              <a:t>Encourage, help, and compliment others.</a:t>
            </a:r>
          </a:p>
          <a:p>
            <a:pPr marL="285750" indent="-285750">
              <a:buFont typeface="Arial" panose="020B0604020202020204" pitchFamily="34" charset="0"/>
              <a:buChar char="•"/>
            </a:pPr>
            <a:r>
              <a:rPr lang="en-CA" sz="2400">
                <a:solidFill>
                  <a:schemeClr val="bg1"/>
                </a:solidFill>
                <a:latin typeface="Raleway" panose="020B0003030101060003" pitchFamily="34" charset="0"/>
              </a:rPr>
              <a:t>Have a sense of humour.</a:t>
            </a:r>
          </a:p>
        </p:txBody>
      </p:sp>
      <p:sp>
        <p:nvSpPr>
          <p:cNvPr id="3" name="ZoneTexte 2">
            <a:extLst>
              <a:ext uri="{FF2B5EF4-FFF2-40B4-BE49-F238E27FC236}">
                <a16:creationId xmlns:a16="http://schemas.microsoft.com/office/drawing/2014/main" id="{230524F8-225B-784C-9D37-00951EF61072}"/>
              </a:ext>
            </a:extLst>
          </p:cNvPr>
          <p:cNvSpPr txBox="1"/>
          <p:nvPr>
            <p:custDataLst>
              <p:tags r:id="rId5"/>
            </p:custDataLst>
          </p:nvPr>
        </p:nvSpPr>
        <p:spPr>
          <a:xfrm>
            <a:off x="1073149" y="2751386"/>
            <a:ext cx="2762251" cy="1938992"/>
          </a:xfrm>
          <a:prstGeom prst="rect">
            <a:avLst/>
          </a:prstGeom>
          <a:noFill/>
        </p:spPr>
        <p:txBody>
          <a:bodyPr wrap="square" rtlCol="0">
            <a:spAutoFit/>
          </a:bodyPr>
          <a:lstStyle/>
          <a:p>
            <a:pPr algn="ctr"/>
            <a:r>
              <a:rPr lang="en-CA" sz="2400" b="1">
                <a:solidFill>
                  <a:schemeClr val="bg1"/>
                </a:solidFill>
                <a:latin typeface="Raleway" panose="020B0503030101060003" pitchFamily="34" charset="77"/>
              </a:rPr>
              <a:t>Attitudes and behaviours conducive to </a:t>
            </a:r>
          </a:p>
          <a:p>
            <a:pPr algn="ctr"/>
            <a:r>
              <a:rPr lang="en-CA" sz="2400" b="1" u="sng">
                <a:solidFill>
                  <a:schemeClr val="bg1"/>
                </a:solidFill>
                <a:latin typeface="Raleway" panose="020B0503030101060003" pitchFamily="34" charset="77"/>
              </a:rPr>
              <a:t>maintaining good relationships!</a:t>
            </a:r>
          </a:p>
        </p:txBody>
      </p:sp>
      <p:sp>
        <p:nvSpPr>
          <p:cNvPr id="10" name="Titre 5">
            <a:extLst>
              <a:ext uri="{FF2B5EF4-FFF2-40B4-BE49-F238E27FC236}">
                <a16:creationId xmlns:a16="http://schemas.microsoft.com/office/drawing/2014/main" id="{5D70D3E6-1B3B-0D47-82D8-1FDA47F553E6}"/>
              </a:ext>
            </a:extLst>
          </p:cNvPr>
          <p:cNvSpPr>
            <a:spLocks noGrp="1"/>
          </p:cNvSpPr>
          <p:nvPr>
            <p:ph type="title"/>
            <p:custDataLst>
              <p:tags r:id="rId6"/>
            </p:custDataLst>
          </p:nvPr>
        </p:nvSpPr>
        <p:spPr>
          <a:xfrm>
            <a:off x="995282" y="359058"/>
            <a:ext cx="10515600" cy="1325563"/>
          </a:xfrm>
        </p:spPr>
        <p:txBody>
          <a:bodyPr/>
          <a:lstStyle/>
          <a:p>
            <a:r>
              <a:rPr lang="en-CA" b="1">
                <a:latin typeface="Raleway" panose="020B0503030101060003" pitchFamily="34" charset="77"/>
              </a:rPr>
              <a:t>Some strategies! </a:t>
            </a:r>
          </a:p>
        </p:txBody>
      </p:sp>
    </p:spTree>
    <p:extLst>
      <p:ext uri="{BB962C8B-B14F-4D97-AF65-F5344CB8AC3E}">
        <p14:creationId xmlns:p14="http://schemas.microsoft.com/office/powerpoint/2010/main" val="42171475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34654645-136E-0B41-9258-1C5FCBE8CAF5}"/>
              </a:ext>
            </a:extLst>
          </p:cNvPr>
          <p:cNvSpPr>
            <a:spLocks noGrp="1"/>
          </p:cNvSpPr>
          <p:nvPr>
            <p:ph type="sldNum" sz="quarter" idx="12"/>
            <p:custDataLst>
              <p:tags r:id="rId1"/>
            </p:custDataLst>
          </p:nvPr>
        </p:nvSpPr>
        <p:spPr/>
        <p:txBody>
          <a:bodyPr/>
          <a:lstStyle/>
          <a:p>
            <a:fld id="{C145B74D-6A0D-CF46-9BFB-933D6D9953E9}" type="slidenum">
              <a:rPr lang="en-US" smtClean="0"/>
              <a:pPr/>
              <a:t>18</a:t>
            </a:fld>
            <a:endParaRPr lang="en-US"/>
          </a:p>
        </p:txBody>
      </p:sp>
      <p:grpSp>
        <p:nvGrpSpPr>
          <p:cNvPr id="5" name="Groupe 4">
            <a:extLst>
              <a:ext uri="{FF2B5EF4-FFF2-40B4-BE49-F238E27FC236}">
                <a16:creationId xmlns:a16="http://schemas.microsoft.com/office/drawing/2014/main" id="{C0A4FC70-0A9C-A84A-86F5-FEB21C4FF475}"/>
              </a:ext>
            </a:extLst>
          </p:cNvPr>
          <p:cNvGrpSpPr/>
          <p:nvPr>
            <p:custDataLst>
              <p:tags r:id="rId2"/>
            </p:custDataLst>
          </p:nvPr>
        </p:nvGrpSpPr>
        <p:grpSpPr>
          <a:xfrm>
            <a:off x="2904636" y="1491638"/>
            <a:ext cx="8754737" cy="5001237"/>
            <a:chOff x="2584855" y="2314270"/>
            <a:chExt cx="6624934" cy="4080691"/>
          </a:xfrm>
        </p:grpSpPr>
        <p:sp>
          <p:nvSpPr>
            <p:cNvPr id="6" name="Rectangle à coins arrondis 3">
              <a:extLst>
                <a:ext uri="{FF2B5EF4-FFF2-40B4-BE49-F238E27FC236}">
                  <a16:creationId xmlns:a16="http://schemas.microsoft.com/office/drawing/2014/main" id="{2A06D653-EFBA-314C-ADB4-878AF5393370}"/>
                </a:ext>
              </a:extLst>
            </p:cNvPr>
            <p:cNvSpPr/>
            <p:nvPr/>
          </p:nvSpPr>
          <p:spPr>
            <a:xfrm>
              <a:off x="2584855" y="2314270"/>
              <a:ext cx="6624934" cy="4080691"/>
            </a:xfrm>
            <a:prstGeom prst="roundRect">
              <a:avLst/>
            </a:prstGeom>
            <a:solidFill>
              <a:srgbClr val="86C4A7"/>
            </a:solidFill>
            <a:ln>
              <a:solidFill>
                <a:srgbClr val="86C4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a:solidFill>
                    <a:schemeClr val="bg1"/>
                  </a:solidFill>
                  <a:latin typeface="Raleway" panose="020B0003030101060003" pitchFamily="34" charset="0"/>
                </a:rPr>
                <a:t>Here are some strategies  for getting out of uncomfortable situations with your friends:</a:t>
              </a:r>
            </a:p>
            <a:p>
              <a:pPr algn="ctr"/>
              <a:endParaRPr lang="fr-CA" sz="2400" b="1" dirty="0">
                <a:solidFill>
                  <a:schemeClr val="bg1"/>
                </a:solidFill>
                <a:latin typeface="Raleway" panose="020B0003030101060003" pitchFamily="34" charset="0"/>
              </a:endParaRPr>
            </a:p>
            <a:p>
              <a:pPr algn="ctr"/>
              <a:endParaRPr lang="fr-CA" sz="3200" b="1" dirty="0">
                <a:solidFill>
                  <a:schemeClr val="bg1"/>
                </a:solidFill>
                <a:latin typeface="Raleway" panose="020B0003030101060003" pitchFamily="34" charset="0"/>
              </a:endParaRPr>
            </a:p>
            <a:p>
              <a:pPr algn="ctr"/>
              <a:endParaRPr lang="fr-CA" sz="2400" b="1" dirty="0">
                <a:solidFill>
                  <a:schemeClr val="bg1"/>
                </a:solidFill>
                <a:latin typeface="Raleway" panose="020B0003030101060003" pitchFamily="34" charset="0"/>
              </a:endParaRPr>
            </a:p>
            <a:p>
              <a:pPr algn="ctr"/>
              <a:endParaRPr lang="fr-CA" sz="2400" b="1" dirty="0">
                <a:solidFill>
                  <a:schemeClr val="bg1"/>
                </a:solidFill>
                <a:latin typeface="Raleway" panose="020B0003030101060003" pitchFamily="34" charset="0"/>
              </a:endParaRPr>
            </a:p>
            <a:p>
              <a:pPr algn="ctr"/>
              <a:endParaRPr lang="fr-CA" sz="2400" b="1" dirty="0">
                <a:solidFill>
                  <a:schemeClr val="bg1"/>
                </a:solidFill>
                <a:latin typeface="Raleway" panose="020B0003030101060003" pitchFamily="34" charset="0"/>
              </a:endParaRPr>
            </a:p>
            <a:p>
              <a:pPr algn="ctr"/>
              <a:endParaRPr lang="fr-CA" sz="2400" b="1" dirty="0">
                <a:solidFill>
                  <a:schemeClr val="bg1"/>
                </a:solidFill>
                <a:latin typeface="Raleway" panose="020B0003030101060003" pitchFamily="34" charset="0"/>
              </a:endParaRPr>
            </a:p>
            <a:p>
              <a:pPr algn="ctr"/>
              <a:endParaRPr lang="fr-CA" sz="2400" b="1" dirty="0">
                <a:solidFill>
                  <a:schemeClr val="bg1"/>
                </a:solidFill>
                <a:latin typeface="Raleway" panose="020B0003030101060003" pitchFamily="34" charset="0"/>
              </a:endParaRPr>
            </a:p>
            <a:p>
              <a:pPr algn="ctr"/>
              <a:endParaRPr lang="fr-CA" sz="2400" b="1" dirty="0">
                <a:solidFill>
                  <a:schemeClr val="bg1"/>
                </a:solidFill>
                <a:latin typeface="Raleway" panose="020B0003030101060003" pitchFamily="34" charset="0"/>
              </a:endParaRPr>
            </a:p>
            <a:p>
              <a:pPr algn="ctr"/>
              <a:endParaRPr lang="fr-CA" sz="2400" b="1" dirty="0">
                <a:solidFill>
                  <a:schemeClr val="bg1"/>
                </a:solidFill>
                <a:latin typeface="Raleway" panose="020B0003030101060003" pitchFamily="34" charset="0"/>
              </a:endParaRPr>
            </a:p>
          </p:txBody>
        </p:sp>
        <p:sp>
          <p:nvSpPr>
            <p:cNvPr id="8" name="ZoneTexte 7">
              <a:extLst>
                <a:ext uri="{FF2B5EF4-FFF2-40B4-BE49-F238E27FC236}">
                  <a16:creationId xmlns:a16="http://schemas.microsoft.com/office/drawing/2014/main" id="{622EC147-7C0C-E74C-A673-63D44F5D78BC}"/>
                </a:ext>
              </a:extLst>
            </p:cNvPr>
            <p:cNvSpPr txBox="1"/>
            <p:nvPr/>
          </p:nvSpPr>
          <p:spPr>
            <a:xfrm>
              <a:off x="3255147" y="3337373"/>
              <a:ext cx="5954642" cy="2741270"/>
            </a:xfrm>
            <a:prstGeom prst="rect">
              <a:avLst/>
            </a:prstGeom>
            <a:noFill/>
          </p:spPr>
          <p:txBody>
            <a:bodyPr wrap="square" rtlCol="0">
              <a:spAutoFit/>
            </a:bodyPr>
            <a:lstStyle/>
            <a:p>
              <a:pPr marL="285750" indent="-285750">
                <a:buFont typeface="Arial" panose="020B0604020202020204" pitchFamily="34" charset="0"/>
                <a:buChar char="•"/>
              </a:pPr>
              <a:r>
                <a:rPr lang="en-CA" sz="2400">
                  <a:solidFill>
                    <a:schemeClr val="bg1"/>
                  </a:solidFill>
                  <a:latin typeface="Raleway" panose="020B0003030101060003" pitchFamily="34" charset="0"/>
                </a:rPr>
                <a:t>Talk to them about what’s making you uncomfortable.</a:t>
              </a:r>
            </a:p>
            <a:p>
              <a:pPr marL="285750" indent="-285750">
                <a:buFont typeface="Arial" panose="020B0604020202020204" pitchFamily="34" charset="0"/>
                <a:buChar char="•"/>
              </a:pPr>
              <a:r>
                <a:rPr lang="en-CA" sz="2400">
                  <a:solidFill>
                    <a:schemeClr val="bg1"/>
                  </a:solidFill>
                  <a:latin typeface="Raleway" panose="020B0003030101060003" pitchFamily="34" charset="0"/>
                </a:rPr>
                <a:t>Identify and express your needs.</a:t>
              </a:r>
            </a:p>
            <a:p>
              <a:pPr marL="285750" indent="-285750">
                <a:buFont typeface="Arial" panose="020B0604020202020204" pitchFamily="34" charset="0"/>
                <a:buChar char="•"/>
              </a:pPr>
              <a:r>
                <a:rPr lang="en-CA" sz="2400">
                  <a:solidFill>
                    <a:schemeClr val="bg1"/>
                  </a:solidFill>
                  <a:latin typeface="Raleway" panose="020B0003030101060003" pitchFamily="34" charset="0"/>
                </a:rPr>
                <a:t>Find an ally.</a:t>
              </a:r>
            </a:p>
            <a:p>
              <a:pPr marL="285750" indent="-285750">
                <a:buFont typeface="Arial" panose="020B0604020202020204" pitchFamily="34" charset="0"/>
                <a:buChar char="•"/>
              </a:pPr>
              <a:r>
                <a:rPr lang="en-CA" sz="2400">
                  <a:solidFill>
                    <a:schemeClr val="bg1"/>
                  </a:solidFill>
                  <a:latin typeface="Raleway" panose="020B0003030101060003" pitchFamily="34" charset="0"/>
                </a:rPr>
                <a:t>Actively look for solutions.</a:t>
              </a:r>
            </a:p>
            <a:p>
              <a:pPr marL="285750" indent="-285750">
                <a:buFont typeface="Arial" panose="020B0604020202020204" pitchFamily="34" charset="0"/>
                <a:buChar char="•"/>
              </a:pPr>
              <a:r>
                <a:rPr lang="en-CA" sz="2400">
                  <a:solidFill>
                    <a:schemeClr val="bg1"/>
                  </a:solidFill>
                  <a:latin typeface="Raleway" panose="020B0003030101060003" pitchFamily="34" charset="0"/>
                </a:rPr>
                <a:t>Develop other relationships at the same time.</a:t>
              </a:r>
            </a:p>
            <a:p>
              <a:pPr marL="285750" indent="-285750">
                <a:buFont typeface="Arial" panose="020B0604020202020204" pitchFamily="34" charset="0"/>
                <a:buChar char="•"/>
              </a:pPr>
              <a:r>
                <a:rPr lang="en-CA" sz="2400">
                  <a:solidFill>
                    <a:schemeClr val="bg1"/>
                  </a:solidFill>
                  <a:latin typeface="Raleway" panose="020B0003030101060003" pitchFamily="34" charset="0"/>
                </a:rPr>
                <a:t>Gradually distance yourself from people who are bad for you.</a:t>
              </a:r>
            </a:p>
            <a:p>
              <a:pPr marL="285750" indent="-285750">
                <a:buFont typeface="Arial" panose="020B0604020202020204" pitchFamily="34" charset="0"/>
                <a:buChar char="•"/>
              </a:pPr>
              <a:r>
                <a:rPr lang="en-CA" sz="2400">
                  <a:solidFill>
                    <a:schemeClr val="bg1"/>
                  </a:solidFill>
                  <a:latin typeface="Raleway" panose="020B0003030101060003" pitchFamily="34" charset="0"/>
                </a:rPr>
                <a:t>Leave the group when you disapprove of their behaviour.</a:t>
              </a:r>
            </a:p>
            <a:p>
              <a:pPr marL="285750" indent="-285750">
                <a:buFont typeface="Arial" panose="020B0604020202020204" pitchFamily="34" charset="0"/>
                <a:buChar char="•"/>
              </a:pPr>
              <a:r>
                <a:rPr lang="en-CA" sz="2400">
                  <a:solidFill>
                    <a:schemeClr val="bg1"/>
                  </a:solidFill>
                  <a:latin typeface="Raleway" panose="020B0003030101060003" pitchFamily="34" charset="0"/>
                </a:rPr>
                <a:t>Choose activities where the situation is less obvious.</a:t>
              </a:r>
            </a:p>
          </p:txBody>
        </p:sp>
      </p:grpSp>
      <p:sp>
        <p:nvSpPr>
          <p:cNvPr id="9" name="Titre 5">
            <a:extLst>
              <a:ext uri="{FF2B5EF4-FFF2-40B4-BE49-F238E27FC236}">
                <a16:creationId xmlns:a16="http://schemas.microsoft.com/office/drawing/2014/main" id="{9272DEF9-260D-C047-9F4E-9A81C414DDFD}"/>
              </a:ext>
            </a:extLst>
          </p:cNvPr>
          <p:cNvSpPr>
            <a:spLocks noGrp="1"/>
          </p:cNvSpPr>
          <p:nvPr>
            <p:ph type="title"/>
            <p:custDataLst>
              <p:tags r:id="rId3"/>
            </p:custDataLst>
          </p:nvPr>
        </p:nvSpPr>
        <p:spPr>
          <a:xfrm>
            <a:off x="838200" y="365125"/>
            <a:ext cx="10515600" cy="1325563"/>
          </a:xfrm>
        </p:spPr>
        <p:txBody>
          <a:bodyPr/>
          <a:lstStyle/>
          <a:p>
            <a:r>
              <a:rPr lang="en-CA" b="1">
                <a:latin typeface="Raleway" panose="020B0503030101060003" pitchFamily="34" charset="77"/>
              </a:rPr>
              <a:t>Some strategies! </a:t>
            </a:r>
          </a:p>
        </p:txBody>
      </p:sp>
      <p:pic>
        <p:nvPicPr>
          <p:cNvPr id="3" name="Image 2">
            <a:extLst>
              <a:ext uri="{FF2B5EF4-FFF2-40B4-BE49-F238E27FC236}">
                <a16:creationId xmlns:a16="http://schemas.microsoft.com/office/drawing/2014/main" id="{91A43DDB-8A96-4DEA-A22A-BD8968209DB2}"/>
              </a:ext>
            </a:extLst>
          </p:cNvPr>
          <p:cNvPicPr>
            <a:picLocks noChangeAspect="1"/>
          </p:cNvPicPr>
          <p:nvPr/>
        </p:nvPicPr>
        <p:blipFill>
          <a:blip r:embed="rId5"/>
          <a:stretch>
            <a:fillRect/>
          </a:stretch>
        </p:blipFill>
        <p:spPr>
          <a:xfrm>
            <a:off x="696399" y="2056627"/>
            <a:ext cx="1488012" cy="3619203"/>
          </a:xfrm>
          <a:prstGeom prst="rect">
            <a:avLst/>
          </a:prstGeom>
        </p:spPr>
      </p:pic>
    </p:spTree>
    <p:extLst>
      <p:ext uri="{BB962C8B-B14F-4D97-AF65-F5344CB8AC3E}">
        <p14:creationId xmlns:p14="http://schemas.microsoft.com/office/powerpoint/2010/main" val="11379166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rme libre 8"/>
          <p:cNvSpPr/>
          <p:nvPr>
            <p:custDataLst>
              <p:tags r:id="rId1"/>
            </p:custDataLst>
          </p:nvPr>
        </p:nvSpPr>
        <p:spPr>
          <a:xfrm>
            <a:off x="3780064" y="0"/>
            <a:ext cx="2775858" cy="6146276"/>
          </a:xfrm>
          <a:custGeom>
            <a:avLst/>
            <a:gdLst>
              <a:gd name="connsiteX0" fmla="*/ 1665531 w 2563849"/>
              <a:gd name="connsiteY0" fmla="*/ 0 h 6146276"/>
              <a:gd name="connsiteX1" fmla="*/ 854826 w 2563849"/>
              <a:gd name="connsiteY1" fmla="*/ 801278 h 6146276"/>
              <a:gd name="connsiteX2" fmla="*/ 1363873 w 2563849"/>
              <a:gd name="connsiteY2" fmla="*/ 1564849 h 6146276"/>
              <a:gd name="connsiteX3" fmla="*/ 279791 w 2563849"/>
              <a:gd name="connsiteY3" fmla="*/ 2318994 h 6146276"/>
              <a:gd name="connsiteX4" fmla="*/ 62974 w 2563849"/>
              <a:gd name="connsiteY4" fmla="*/ 3393649 h 6146276"/>
              <a:gd name="connsiteX5" fmla="*/ 1213044 w 2563849"/>
              <a:gd name="connsiteY5" fmla="*/ 3930977 h 6146276"/>
              <a:gd name="connsiteX6" fmla="*/ 2504517 w 2563849"/>
              <a:gd name="connsiteY6" fmla="*/ 4713402 h 6146276"/>
              <a:gd name="connsiteX7" fmla="*/ 2155725 w 2563849"/>
              <a:gd name="connsiteY7" fmla="*/ 5429839 h 6146276"/>
              <a:gd name="connsiteX8" fmla="*/ 477754 w 2563849"/>
              <a:gd name="connsiteY8" fmla="*/ 6146276 h 6146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3849" h="6146276">
                <a:moveTo>
                  <a:pt x="1665531" y="0"/>
                </a:moveTo>
                <a:cubicBezTo>
                  <a:pt x="1285316" y="270235"/>
                  <a:pt x="905102" y="540470"/>
                  <a:pt x="854826" y="801278"/>
                </a:cubicBezTo>
                <a:cubicBezTo>
                  <a:pt x="804550" y="1062086"/>
                  <a:pt x="1459712" y="1311896"/>
                  <a:pt x="1363873" y="1564849"/>
                </a:cubicBezTo>
                <a:cubicBezTo>
                  <a:pt x="1268034" y="1817802"/>
                  <a:pt x="496607" y="2014194"/>
                  <a:pt x="279791" y="2318994"/>
                </a:cubicBezTo>
                <a:cubicBezTo>
                  <a:pt x="62975" y="2623794"/>
                  <a:pt x="-92568" y="3124985"/>
                  <a:pt x="62974" y="3393649"/>
                </a:cubicBezTo>
                <a:cubicBezTo>
                  <a:pt x="218516" y="3662313"/>
                  <a:pt x="806120" y="3711018"/>
                  <a:pt x="1213044" y="3930977"/>
                </a:cubicBezTo>
                <a:cubicBezTo>
                  <a:pt x="1619968" y="4150936"/>
                  <a:pt x="2347404" y="4463592"/>
                  <a:pt x="2504517" y="4713402"/>
                </a:cubicBezTo>
                <a:cubicBezTo>
                  <a:pt x="2661630" y="4963212"/>
                  <a:pt x="2493519" y="5191027"/>
                  <a:pt x="2155725" y="5429839"/>
                </a:cubicBezTo>
                <a:cubicBezTo>
                  <a:pt x="1817931" y="5668651"/>
                  <a:pt x="1147842" y="5907463"/>
                  <a:pt x="477754" y="6146276"/>
                </a:cubicBezTo>
              </a:path>
            </a:pathLst>
          </a:custGeom>
          <a:noFill/>
          <a:ln w="19050">
            <a:solidFill>
              <a:srgbClr val="86C4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2"/>
            </p:custDataLst>
          </p:nvPr>
        </p:nvSpPr>
        <p:spPr/>
        <p:txBody>
          <a:bodyPr/>
          <a:lstStyle/>
          <a:p>
            <a:fld id="{C145B74D-6A0D-CF46-9BFB-933D6D9953E9}" type="slidenum">
              <a:rPr lang="en-US" smtClean="0"/>
              <a:t>19</a:t>
            </a:fld>
            <a:endParaRPr lang="en-US"/>
          </a:p>
        </p:txBody>
      </p:sp>
      <p:sp>
        <p:nvSpPr>
          <p:cNvPr id="8" name="Titre 5">
            <a:extLst>
              <a:ext uri="{FF2B5EF4-FFF2-40B4-BE49-F238E27FC236}">
                <a16:creationId xmlns:a16="http://schemas.microsoft.com/office/drawing/2014/main" id="{75C82A81-DE36-444D-A433-1308B25BB36C}"/>
              </a:ext>
            </a:extLst>
          </p:cNvPr>
          <p:cNvSpPr txBox="1">
            <a:spLocks/>
          </p:cNvSpPr>
          <p:nvPr>
            <p:custDataLst>
              <p:tags r:id="rId3"/>
            </p:custDataLst>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2F5CEE"/>
                </a:solidFill>
                <a:latin typeface="+mj-lt"/>
                <a:ea typeface="+mj-ea"/>
                <a:cs typeface="+mj-cs"/>
              </a:defRPr>
            </a:lvl1pPr>
          </a:lstStyle>
          <a:p>
            <a:r>
              <a:rPr lang="en-CA" b="1">
                <a:latin typeface="Raleway" panose="020B0503030101060003" pitchFamily="34" charset="77"/>
              </a:rPr>
              <a:t>Nadège and friendship </a:t>
            </a:r>
          </a:p>
        </p:txBody>
      </p:sp>
      <p:sp>
        <p:nvSpPr>
          <p:cNvPr id="2" name="Rectangle 1"/>
          <p:cNvSpPr/>
          <p:nvPr/>
        </p:nvSpPr>
        <p:spPr>
          <a:xfrm>
            <a:off x="4451928" y="5813514"/>
            <a:ext cx="3288144" cy="369332"/>
          </a:xfrm>
          <a:prstGeom prst="rect">
            <a:avLst/>
          </a:prstGeom>
        </p:spPr>
        <p:txBody>
          <a:bodyPr wrap="none">
            <a:spAutoFit/>
          </a:bodyPr>
          <a:lstStyle/>
          <a:p>
            <a:r>
              <a:rPr lang="fr-CA" dirty="0">
                <a:hlinkClick r:id="rId6"/>
              </a:rPr>
              <a:t>https://youtu.be/qei6LB7Yv0w</a:t>
            </a:r>
            <a:r>
              <a:rPr lang="fr-CA" dirty="0"/>
              <a:t> </a:t>
            </a:r>
          </a:p>
        </p:txBody>
      </p:sp>
      <p:pic>
        <p:nvPicPr>
          <p:cNvPr id="3" name="Média en ligne 2" title="Workshop 9 - Carving out your place! - Part 2">
            <a:hlinkClick r:id="" action="ppaction://media"/>
            <a:extLst>
              <a:ext uri="{FF2B5EF4-FFF2-40B4-BE49-F238E27FC236}">
                <a16:creationId xmlns:a16="http://schemas.microsoft.com/office/drawing/2014/main" id="{9034B78F-8D25-4685-B261-9535266C4555}"/>
              </a:ext>
            </a:extLst>
          </p:cNvPr>
          <p:cNvPicPr>
            <a:picLocks noRot="1" noChangeAspect="1"/>
          </p:cNvPicPr>
          <p:nvPr>
            <a:videoFile r:link="rId4"/>
          </p:nvPr>
        </p:nvPicPr>
        <p:blipFill>
          <a:blip r:embed="rId7"/>
          <a:stretch>
            <a:fillRect/>
          </a:stretch>
        </p:blipFill>
        <p:spPr>
          <a:xfrm>
            <a:off x="2798060" y="1843088"/>
            <a:ext cx="6595880" cy="3726672"/>
          </a:xfrm>
          <a:prstGeom prst="rect">
            <a:avLst/>
          </a:prstGeom>
        </p:spPr>
      </p:pic>
    </p:spTree>
    <p:extLst>
      <p:ext uri="{BB962C8B-B14F-4D97-AF65-F5344CB8AC3E}">
        <p14:creationId xmlns:p14="http://schemas.microsoft.com/office/powerpoint/2010/main" val="768831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a:extLst>
              <a:ext uri="{FF2B5EF4-FFF2-40B4-BE49-F238E27FC236}">
                <a16:creationId xmlns:a16="http://schemas.microsoft.com/office/drawing/2014/main" id="{F18778DC-D300-684C-8CF5-3E123291CD90}"/>
              </a:ext>
            </a:extLst>
          </p:cNvPr>
          <p:cNvSpPr txBox="1">
            <a:spLocks/>
          </p:cNvSpPr>
          <p:nvPr>
            <p:custDataLst>
              <p:tags r:id="rId1"/>
            </p:custDataLst>
          </p:nvPr>
        </p:nvSpPr>
        <p:spPr>
          <a:xfrm>
            <a:off x="1524000" y="3429000"/>
            <a:ext cx="9144000" cy="1370539"/>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rgbClr val="2F5CEE"/>
                </a:solidFill>
                <a:latin typeface="+mj-lt"/>
                <a:ea typeface="+mj-ea"/>
                <a:cs typeface="+mj-cs"/>
              </a:defRPr>
            </a:lvl1pPr>
          </a:lstStyle>
          <a:p>
            <a:r>
              <a:rPr lang="en-CA" b="1">
                <a:latin typeface="Raleway" panose="020B0003030101060003" pitchFamily="34" charset="0"/>
              </a:rPr>
              <a:t>CARVING OUT YOUR PLACE!</a:t>
            </a:r>
          </a:p>
        </p:txBody>
      </p:sp>
    </p:spTree>
    <p:extLst>
      <p:ext uri="{BB962C8B-B14F-4D97-AF65-F5344CB8AC3E}">
        <p14:creationId xmlns:p14="http://schemas.microsoft.com/office/powerpoint/2010/main" val="27163230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rme libre 10"/>
          <p:cNvSpPr/>
          <p:nvPr>
            <p:custDataLst>
              <p:tags r:id="rId1"/>
            </p:custDataLst>
          </p:nvPr>
        </p:nvSpPr>
        <p:spPr>
          <a:xfrm>
            <a:off x="4538748" y="8313"/>
            <a:ext cx="4589683" cy="5478087"/>
          </a:xfrm>
          <a:custGeom>
            <a:avLst/>
            <a:gdLst>
              <a:gd name="connsiteX0" fmla="*/ 3678416 w 5832470"/>
              <a:gd name="connsiteY0" fmla="*/ 0 h 5702531"/>
              <a:gd name="connsiteX1" fmla="*/ 3977674 w 5832470"/>
              <a:gd name="connsiteY1" fmla="*/ 623454 h 5702531"/>
              <a:gd name="connsiteX2" fmla="*/ 602707 w 5832470"/>
              <a:gd name="connsiteY2" fmla="*/ 1803862 h 5702531"/>
              <a:gd name="connsiteX3" fmla="*/ 361638 w 5832470"/>
              <a:gd name="connsiteY3" fmla="*/ 3025832 h 5702531"/>
              <a:gd name="connsiteX4" fmla="*/ 4393311 w 5832470"/>
              <a:gd name="connsiteY4" fmla="*/ 3690851 h 5702531"/>
              <a:gd name="connsiteX5" fmla="*/ 5731660 w 5832470"/>
              <a:gd name="connsiteY5" fmla="*/ 5062451 h 5702531"/>
              <a:gd name="connsiteX6" fmla="*/ 2015871 w 5832470"/>
              <a:gd name="connsiteY6" fmla="*/ 5702531 h 570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2470" h="5702531">
                <a:moveTo>
                  <a:pt x="3678416" y="0"/>
                </a:moveTo>
                <a:cubicBezTo>
                  <a:pt x="4084354" y="161405"/>
                  <a:pt x="4490292" y="322810"/>
                  <a:pt x="3977674" y="623454"/>
                </a:cubicBezTo>
                <a:cubicBezTo>
                  <a:pt x="3465056" y="924098"/>
                  <a:pt x="1205380" y="1403466"/>
                  <a:pt x="602707" y="1803862"/>
                </a:cubicBezTo>
                <a:cubicBezTo>
                  <a:pt x="34" y="2204258"/>
                  <a:pt x="-270129" y="2711334"/>
                  <a:pt x="361638" y="3025832"/>
                </a:cubicBezTo>
                <a:cubicBezTo>
                  <a:pt x="993405" y="3340330"/>
                  <a:pt x="3498307" y="3351415"/>
                  <a:pt x="4393311" y="3690851"/>
                </a:cubicBezTo>
                <a:cubicBezTo>
                  <a:pt x="5288315" y="4030288"/>
                  <a:pt x="6127900" y="4727171"/>
                  <a:pt x="5731660" y="5062451"/>
                </a:cubicBezTo>
                <a:cubicBezTo>
                  <a:pt x="5335420" y="5397731"/>
                  <a:pt x="3675645" y="5550131"/>
                  <a:pt x="2015871" y="5702531"/>
                </a:cubicBezTo>
              </a:path>
            </a:pathLst>
          </a:custGeom>
          <a:noFill/>
          <a:ln w="19050">
            <a:solidFill>
              <a:srgbClr val="86C4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Title 4">
            <a:extLst>
              <a:ext uri="{FF2B5EF4-FFF2-40B4-BE49-F238E27FC236}">
                <a16:creationId xmlns:a16="http://schemas.microsoft.com/office/drawing/2014/main" id="{65C3131F-8674-884B-A69A-FA44DF503047}"/>
              </a:ext>
            </a:extLst>
          </p:cNvPr>
          <p:cNvSpPr>
            <a:spLocks noGrp="1"/>
          </p:cNvSpPr>
          <p:nvPr>
            <p:ph type="title"/>
            <p:custDataLst>
              <p:tags r:id="rId2"/>
            </p:custDataLst>
          </p:nvPr>
        </p:nvSpPr>
        <p:spPr/>
        <p:txBody>
          <a:bodyPr/>
          <a:lstStyle/>
          <a:p>
            <a:r>
              <a:rPr lang="en-CA" b="1">
                <a:latin typeface="Raleway" panose="020B0503030101060003" pitchFamily="34" charset="77"/>
              </a:rPr>
              <a:t>HORS-PISTE challenge</a:t>
            </a:r>
          </a:p>
        </p:txBody>
      </p:sp>
      <p:sp>
        <p:nvSpPr>
          <p:cNvPr id="4" name="Slide Number Placeholder 3">
            <a:extLst>
              <a:ext uri="{FF2B5EF4-FFF2-40B4-BE49-F238E27FC236}">
                <a16:creationId xmlns:a16="http://schemas.microsoft.com/office/drawing/2014/main" id="{6C329AB8-9C27-AA4D-8C06-AA273771F191}"/>
              </a:ext>
            </a:extLst>
          </p:cNvPr>
          <p:cNvSpPr>
            <a:spLocks noGrp="1"/>
          </p:cNvSpPr>
          <p:nvPr>
            <p:ph type="sldNum" sz="quarter" idx="12"/>
            <p:custDataLst>
              <p:tags r:id="rId3"/>
            </p:custDataLst>
          </p:nvPr>
        </p:nvSpPr>
        <p:spPr>
          <a:xfrm>
            <a:off x="8610600" y="6356350"/>
            <a:ext cx="2743200" cy="365125"/>
          </a:xfrm>
          <a:prstGeom prst="rect">
            <a:avLst/>
          </a:prstGeom>
        </p:spPr>
        <p:txBody>
          <a:bodyPr/>
          <a:lstStyle/>
          <a:p>
            <a:fld id="{C145B74D-6A0D-CF46-9BFB-933D6D9953E9}" type="slidenum">
              <a:rPr lang="en-US" smtClean="0"/>
              <a:t>20</a:t>
            </a:fld>
            <a:endParaRPr lang="en-US"/>
          </a:p>
        </p:txBody>
      </p:sp>
      <p:sp>
        <p:nvSpPr>
          <p:cNvPr id="8" name="Rectangle 7"/>
          <p:cNvSpPr/>
          <p:nvPr>
            <p:custDataLst>
              <p:tags r:id="rId4"/>
            </p:custDataLst>
          </p:nvPr>
        </p:nvSpPr>
        <p:spPr>
          <a:xfrm>
            <a:off x="838200" y="1902753"/>
            <a:ext cx="5181600" cy="3040119"/>
          </a:xfrm>
          <a:prstGeom prst="rect">
            <a:avLst/>
          </a:prstGeom>
          <a:solidFill>
            <a:schemeClr val="bg1"/>
          </a:solid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a:solidFill>
                  <a:srgbClr val="2F5CEE"/>
                </a:solidFill>
                <a:latin typeface="Raleway" panose="020B0003030101060003" pitchFamily="34" charset="0"/>
              </a:rPr>
              <a:t>Think about your friendships…</a:t>
            </a:r>
          </a:p>
          <a:p>
            <a:pPr marL="342900" indent="-342900" algn="ctr">
              <a:buFont typeface="Arial" panose="020B0604020202020204" pitchFamily="34" charset="0"/>
              <a:buChar char="•"/>
            </a:pPr>
            <a:r>
              <a:rPr lang="en-CA" sz="2400" i="1">
                <a:solidFill>
                  <a:schemeClr val="tx1"/>
                </a:solidFill>
                <a:latin typeface="Raleway" panose="020B0003030101060003" pitchFamily="34" charset="0"/>
              </a:rPr>
              <a:t>Where do you fit in with your group of friends? </a:t>
            </a:r>
          </a:p>
          <a:p>
            <a:pPr marL="342900" indent="-342900" algn="ctr">
              <a:buFont typeface="Arial" panose="020B0604020202020204" pitchFamily="34" charset="0"/>
              <a:buChar char="•"/>
            </a:pPr>
            <a:r>
              <a:rPr lang="en-CA" sz="2400" i="1">
                <a:solidFill>
                  <a:schemeClr val="tx1"/>
                </a:solidFill>
                <a:latin typeface="Raleway" panose="020B0003030101060003" pitchFamily="34" charset="0"/>
              </a:rPr>
              <a:t>How do you feel in this group? Comfortable? Happy?</a:t>
            </a:r>
          </a:p>
        </p:txBody>
      </p:sp>
      <p:sp>
        <p:nvSpPr>
          <p:cNvPr id="9" name="Rectangle 8"/>
          <p:cNvSpPr/>
          <p:nvPr>
            <p:custDataLst>
              <p:tags r:id="rId5"/>
            </p:custDataLst>
          </p:nvPr>
        </p:nvSpPr>
        <p:spPr>
          <a:xfrm>
            <a:off x="6172201" y="1902753"/>
            <a:ext cx="5181600" cy="3040119"/>
          </a:xfrm>
          <a:prstGeom prst="rect">
            <a:avLst/>
          </a:prstGeom>
          <a:solidFill>
            <a:schemeClr val="bg1"/>
          </a:solid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a:solidFill>
                  <a:srgbClr val="2F5CEE"/>
                </a:solidFill>
                <a:latin typeface="Raleway" panose="020B0003030101060003" pitchFamily="34" charset="0"/>
              </a:rPr>
              <a:t>Identify one or two strategies you could use to improve the quality of your friendships. </a:t>
            </a:r>
          </a:p>
        </p:txBody>
      </p:sp>
      <p:pic>
        <p:nvPicPr>
          <p:cNvPr id="12" name="Image 11"/>
          <p:cNvPicPr>
            <a:picLocks noChangeAspect="1"/>
          </p:cNvPicPr>
          <p:nvPr>
            <p:custDataLst>
              <p:tags r:id="rId6"/>
            </p:custDataLst>
          </p:nvPr>
        </p:nvPicPr>
        <p:blipFill>
          <a:blip r:embed="rId8">
            <a:extLst>
              <a:ext uri="{28A0092B-C50C-407E-A947-70E740481C1C}">
                <a14:useLocalDpi xmlns:a14="http://schemas.microsoft.com/office/drawing/2010/main" val="0"/>
              </a:ext>
            </a:extLst>
          </a:blip>
          <a:stretch>
            <a:fillRect/>
          </a:stretch>
        </p:blipFill>
        <p:spPr>
          <a:xfrm>
            <a:off x="5799037" y="5154938"/>
            <a:ext cx="602240" cy="688274"/>
          </a:xfrm>
          <a:prstGeom prst="rect">
            <a:avLst/>
          </a:prstGeom>
        </p:spPr>
      </p:pic>
    </p:spTree>
    <p:extLst>
      <p:ext uri="{BB962C8B-B14F-4D97-AF65-F5344CB8AC3E}">
        <p14:creationId xmlns:p14="http://schemas.microsoft.com/office/powerpoint/2010/main" val="2742887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BB8D0C8-F1E8-F74F-911C-44696F95B000}"/>
              </a:ext>
            </a:extLst>
          </p:cNvPr>
          <p:cNvSpPr>
            <a:spLocks noGrp="1"/>
          </p:cNvSpPr>
          <p:nvPr>
            <p:ph type="sldNum" sz="quarter" idx="12"/>
            <p:custDataLst>
              <p:tags r:id="rId1"/>
            </p:custDataLst>
          </p:nvPr>
        </p:nvSpPr>
        <p:spPr/>
        <p:txBody>
          <a:bodyPr/>
          <a:lstStyle/>
          <a:p>
            <a:fld id="{C145B74D-6A0D-CF46-9BFB-933D6D9953E9}" type="slidenum">
              <a:rPr lang="en-US" smtClean="0"/>
              <a:pPr/>
              <a:t>3</a:t>
            </a:fld>
            <a:endParaRPr lang="en-US"/>
          </a:p>
        </p:txBody>
      </p:sp>
      <p:sp>
        <p:nvSpPr>
          <p:cNvPr id="5" name="Title 3">
            <a:extLst>
              <a:ext uri="{FF2B5EF4-FFF2-40B4-BE49-F238E27FC236}">
                <a16:creationId xmlns:a16="http://schemas.microsoft.com/office/drawing/2014/main" id="{7E3F4489-0FBE-F641-92FD-638D280486FD}"/>
              </a:ext>
            </a:extLst>
          </p:cNvPr>
          <p:cNvSpPr>
            <a:spLocks noGrp="1"/>
          </p:cNvSpPr>
          <p:nvPr>
            <p:ph type="title"/>
            <p:custDataLst>
              <p:tags r:id="rId2"/>
            </p:custDataLst>
          </p:nvPr>
        </p:nvSpPr>
        <p:spPr>
          <a:xfrm>
            <a:off x="838200" y="341563"/>
            <a:ext cx="10515600" cy="1325563"/>
          </a:xfrm>
        </p:spPr>
        <p:txBody>
          <a:bodyPr>
            <a:normAutofit/>
          </a:bodyPr>
          <a:lstStyle/>
          <a:p>
            <a:r>
              <a:rPr lang="en-CA" b="1">
                <a:latin typeface="Raleway" panose="020B0003030101060003" pitchFamily="34" charset="0"/>
              </a:rPr>
              <a:t>At the end of the workshop, you will be able to…</a:t>
            </a:r>
          </a:p>
        </p:txBody>
      </p:sp>
      <p:grpSp>
        <p:nvGrpSpPr>
          <p:cNvPr id="6" name="Groupe 5"/>
          <p:cNvGrpSpPr/>
          <p:nvPr>
            <p:custDataLst>
              <p:tags r:id="rId3"/>
            </p:custDataLst>
          </p:nvPr>
        </p:nvGrpSpPr>
        <p:grpSpPr>
          <a:xfrm>
            <a:off x="925137" y="1768565"/>
            <a:ext cx="8251989" cy="1332706"/>
            <a:chOff x="1503230" y="1661334"/>
            <a:chExt cx="6887817" cy="1951714"/>
          </a:xfrm>
        </p:grpSpPr>
        <p:sp>
          <p:nvSpPr>
            <p:cNvPr id="7" name="Rectangle à coins arrondis 6"/>
            <p:cNvSpPr/>
            <p:nvPr/>
          </p:nvSpPr>
          <p:spPr>
            <a:xfrm>
              <a:off x="1503230" y="1661334"/>
              <a:ext cx="6887817" cy="1609132"/>
            </a:xfrm>
            <a:prstGeom prst="roundRect">
              <a:avLst/>
            </a:prstGeom>
            <a:solidFill>
              <a:schemeClr val="bg1"/>
            </a:solidFill>
            <a:ln w="3175">
              <a:solidFill>
                <a:srgbClr val="86C4A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p>
          </p:txBody>
        </p:sp>
        <p:sp>
          <p:nvSpPr>
            <p:cNvPr id="10" name="ZoneTexte 9">
              <a:extLst>
                <a:ext uri="{FF2B5EF4-FFF2-40B4-BE49-F238E27FC236}">
                  <a16:creationId xmlns:a16="http://schemas.microsoft.com/office/drawing/2014/main" id="{F4C7753F-33C2-4046-A0B5-1B1D1AA0D2AB}"/>
                </a:ext>
              </a:extLst>
            </p:cNvPr>
            <p:cNvSpPr txBox="1"/>
            <p:nvPr/>
          </p:nvSpPr>
          <p:spPr>
            <a:xfrm>
              <a:off x="1503230" y="1855197"/>
              <a:ext cx="6887817" cy="1757851"/>
            </a:xfrm>
            <a:prstGeom prst="rect">
              <a:avLst/>
            </a:prstGeom>
            <a:noFill/>
          </p:spPr>
          <p:txBody>
            <a:bodyPr wrap="square" rtlCol="0">
              <a:spAutoFit/>
            </a:bodyPr>
            <a:lstStyle/>
            <a:p>
              <a:pPr marL="714375"/>
              <a:r>
                <a:rPr lang="en-CA" sz="2400">
                  <a:latin typeface="Raleway" panose="020B0003030101060003" pitchFamily="34" charset="0"/>
                </a:rPr>
                <a:t>recognize the importance of healthy friendships and choosing yourself first and foremost</a:t>
              </a:r>
            </a:p>
          </p:txBody>
        </p:sp>
      </p:grpSp>
      <p:grpSp>
        <p:nvGrpSpPr>
          <p:cNvPr id="11" name="Groupe 10"/>
          <p:cNvGrpSpPr/>
          <p:nvPr>
            <p:custDataLst>
              <p:tags r:id="rId4"/>
            </p:custDataLst>
          </p:nvPr>
        </p:nvGrpSpPr>
        <p:grpSpPr>
          <a:xfrm>
            <a:off x="2289310" y="3036022"/>
            <a:ext cx="8000806" cy="1105045"/>
            <a:chOff x="1583156" y="1285238"/>
            <a:chExt cx="6887817" cy="1182446"/>
          </a:xfrm>
        </p:grpSpPr>
        <p:sp>
          <p:nvSpPr>
            <p:cNvPr id="12" name="Rectangle à coins arrondis 11"/>
            <p:cNvSpPr/>
            <p:nvPr/>
          </p:nvSpPr>
          <p:spPr>
            <a:xfrm>
              <a:off x="1583156" y="1285238"/>
              <a:ext cx="6887817" cy="1182446"/>
            </a:xfrm>
            <a:prstGeom prst="roundRect">
              <a:avLst/>
            </a:prstGeom>
            <a:solidFill>
              <a:schemeClr val="bg1"/>
            </a:solidFill>
            <a:ln w="3175">
              <a:solidFill>
                <a:srgbClr val="86C4A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a:p>
          </p:txBody>
        </p:sp>
        <p:sp>
          <p:nvSpPr>
            <p:cNvPr id="15" name="ZoneTexte 14">
              <a:extLst>
                <a:ext uri="{FF2B5EF4-FFF2-40B4-BE49-F238E27FC236}">
                  <a16:creationId xmlns:a16="http://schemas.microsoft.com/office/drawing/2014/main" id="{F4C7753F-33C2-4046-A0B5-1B1D1AA0D2AB}"/>
                </a:ext>
              </a:extLst>
            </p:cNvPr>
            <p:cNvSpPr txBox="1"/>
            <p:nvPr/>
          </p:nvSpPr>
          <p:spPr>
            <a:xfrm>
              <a:off x="1583156" y="1432246"/>
              <a:ext cx="6887817" cy="889203"/>
            </a:xfrm>
            <a:prstGeom prst="rect">
              <a:avLst/>
            </a:prstGeom>
            <a:noFill/>
          </p:spPr>
          <p:txBody>
            <a:bodyPr wrap="square" rtlCol="0">
              <a:spAutoFit/>
            </a:bodyPr>
            <a:lstStyle/>
            <a:p>
              <a:pPr marL="715963"/>
              <a:r>
                <a:rPr lang="en-CA" sz="2400">
                  <a:latin typeface="Raleway" panose="020B0003030101060003" pitchFamily="34" charset="0"/>
                </a:rPr>
                <a:t>apply strategies for getting out of uncomfortable interpersonal situations</a:t>
              </a:r>
            </a:p>
          </p:txBody>
        </p:sp>
      </p:grpSp>
      <p:grpSp>
        <p:nvGrpSpPr>
          <p:cNvPr id="16" name="Groupe 15"/>
          <p:cNvGrpSpPr/>
          <p:nvPr>
            <p:custDataLst>
              <p:tags r:id="rId5"/>
            </p:custDataLst>
          </p:nvPr>
        </p:nvGrpSpPr>
        <p:grpSpPr>
          <a:xfrm>
            <a:off x="3354177" y="4284146"/>
            <a:ext cx="8249993" cy="1325564"/>
            <a:chOff x="817143" y="1377627"/>
            <a:chExt cx="7140560" cy="1418411"/>
          </a:xfrm>
        </p:grpSpPr>
        <p:sp>
          <p:nvSpPr>
            <p:cNvPr id="17" name="Rectangle à coins arrondis 16"/>
            <p:cNvSpPr/>
            <p:nvPr/>
          </p:nvSpPr>
          <p:spPr>
            <a:xfrm>
              <a:off x="1000436" y="1377627"/>
              <a:ext cx="6887817" cy="1418411"/>
            </a:xfrm>
            <a:prstGeom prst="roundRect">
              <a:avLst/>
            </a:prstGeom>
            <a:solidFill>
              <a:schemeClr val="bg1"/>
            </a:solidFill>
            <a:ln w="3175">
              <a:solidFill>
                <a:srgbClr val="86C4A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a:p>
          </p:txBody>
        </p:sp>
        <p:sp>
          <p:nvSpPr>
            <p:cNvPr id="20" name="ZoneTexte 19">
              <a:extLst>
                <a:ext uri="{FF2B5EF4-FFF2-40B4-BE49-F238E27FC236}">
                  <a16:creationId xmlns:a16="http://schemas.microsoft.com/office/drawing/2014/main" id="{F4C7753F-33C2-4046-A0B5-1B1D1AA0D2AB}"/>
                </a:ext>
              </a:extLst>
            </p:cNvPr>
            <p:cNvSpPr txBox="1"/>
            <p:nvPr/>
          </p:nvSpPr>
          <p:spPr>
            <a:xfrm>
              <a:off x="817143" y="1392626"/>
              <a:ext cx="7140560" cy="1284404"/>
            </a:xfrm>
            <a:prstGeom prst="rect">
              <a:avLst/>
            </a:prstGeom>
            <a:noFill/>
          </p:spPr>
          <p:txBody>
            <a:bodyPr wrap="square" rtlCol="0">
              <a:spAutoFit/>
            </a:bodyPr>
            <a:lstStyle/>
            <a:p>
              <a:pPr marL="715963"/>
              <a:r>
                <a:rPr lang="en-CA" sz="2400">
                  <a:latin typeface="Raleway" panose="020B0003030101060003" pitchFamily="34" charset="0"/>
                </a:rPr>
                <a:t>adopt new prosocial behaviour to develop and maintain quality relationships  </a:t>
              </a:r>
            </a:p>
          </p:txBody>
        </p:sp>
      </p:grpSp>
      <p:grpSp>
        <p:nvGrpSpPr>
          <p:cNvPr id="4" name="Groupe 3">
            <a:extLst>
              <a:ext uri="{FF2B5EF4-FFF2-40B4-BE49-F238E27FC236}">
                <a16:creationId xmlns:a16="http://schemas.microsoft.com/office/drawing/2014/main" id="{E3FDD0F3-1FE0-384F-9B36-E800B7CE27AC}"/>
              </a:ext>
            </a:extLst>
          </p:cNvPr>
          <p:cNvGrpSpPr/>
          <p:nvPr>
            <p:custDataLst>
              <p:tags r:id="rId6"/>
            </p:custDataLst>
          </p:nvPr>
        </p:nvGrpSpPr>
        <p:grpSpPr>
          <a:xfrm>
            <a:off x="412482" y="1778568"/>
            <a:ext cx="1155734" cy="1080081"/>
            <a:chOff x="0" y="3121788"/>
            <a:chExt cx="1155734" cy="1155734"/>
          </a:xfrm>
        </p:grpSpPr>
        <p:sp>
          <p:nvSpPr>
            <p:cNvPr id="2" name="Ellipse 1">
              <a:extLst>
                <a:ext uri="{FF2B5EF4-FFF2-40B4-BE49-F238E27FC236}">
                  <a16:creationId xmlns:a16="http://schemas.microsoft.com/office/drawing/2014/main" id="{411AD081-B552-7648-BC15-385F00D45D21}"/>
                </a:ext>
              </a:extLst>
            </p:cNvPr>
            <p:cNvSpPr/>
            <p:nvPr/>
          </p:nvSpPr>
          <p:spPr>
            <a:xfrm>
              <a:off x="86938" y="3222601"/>
              <a:ext cx="990600" cy="95410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pic>
          <p:nvPicPr>
            <p:cNvPr id="21" name="Image 20">
              <a:extLst>
                <a:ext uri="{FF2B5EF4-FFF2-40B4-BE49-F238E27FC236}">
                  <a16:creationId xmlns:a16="http://schemas.microsoft.com/office/drawing/2014/main" id="{020B53DA-1056-1A40-BECE-F47DC6ADFA08}"/>
                </a:ext>
              </a:extLst>
            </p:cNvPr>
            <p:cNvPicPr>
              <a:picLocks noChangeAspect="1"/>
            </p:cNvPicPr>
            <p:nvPr/>
          </p:nvPicPr>
          <p:blipFill>
            <a:blip r:embed="rId10"/>
            <a:stretch>
              <a:fillRect/>
            </a:stretch>
          </p:blipFill>
          <p:spPr>
            <a:xfrm>
              <a:off x="0" y="3121788"/>
              <a:ext cx="1155734" cy="1155734"/>
            </a:xfrm>
            <a:prstGeom prst="rect">
              <a:avLst/>
            </a:prstGeom>
          </p:spPr>
        </p:pic>
      </p:grpSp>
      <p:grpSp>
        <p:nvGrpSpPr>
          <p:cNvPr id="23" name="Groupe 22">
            <a:extLst>
              <a:ext uri="{FF2B5EF4-FFF2-40B4-BE49-F238E27FC236}">
                <a16:creationId xmlns:a16="http://schemas.microsoft.com/office/drawing/2014/main" id="{F5143DF1-AC39-1049-A615-613BAD6D80C2}"/>
              </a:ext>
            </a:extLst>
          </p:cNvPr>
          <p:cNvGrpSpPr/>
          <p:nvPr>
            <p:custDataLst>
              <p:tags r:id="rId7"/>
            </p:custDataLst>
          </p:nvPr>
        </p:nvGrpSpPr>
        <p:grpSpPr>
          <a:xfrm>
            <a:off x="1814946" y="3047841"/>
            <a:ext cx="1155734" cy="1080081"/>
            <a:chOff x="0" y="3121788"/>
            <a:chExt cx="1155734" cy="1155734"/>
          </a:xfrm>
        </p:grpSpPr>
        <p:sp>
          <p:nvSpPr>
            <p:cNvPr id="24" name="Ellipse 23">
              <a:extLst>
                <a:ext uri="{FF2B5EF4-FFF2-40B4-BE49-F238E27FC236}">
                  <a16:creationId xmlns:a16="http://schemas.microsoft.com/office/drawing/2014/main" id="{0CC7AFAF-F788-454C-979D-AB5387BD3022}"/>
                </a:ext>
              </a:extLst>
            </p:cNvPr>
            <p:cNvSpPr/>
            <p:nvPr/>
          </p:nvSpPr>
          <p:spPr>
            <a:xfrm>
              <a:off x="86938" y="3222601"/>
              <a:ext cx="990600" cy="95410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pic>
          <p:nvPicPr>
            <p:cNvPr id="25" name="Image 24">
              <a:extLst>
                <a:ext uri="{FF2B5EF4-FFF2-40B4-BE49-F238E27FC236}">
                  <a16:creationId xmlns:a16="http://schemas.microsoft.com/office/drawing/2014/main" id="{373F6644-BDD3-DB49-8964-E0097F11AF26}"/>
                </a:ext>
              </a:extLst>
            </p:cNvPr>
            <p:cNvPicPr>
              <a:picLocks noChangeAspect="1"/>
            </p:cNvPicPr>
            <p:nvPr/>
          </p:nvPicPr>
          <p:blipFill>
            <a:blip r:embed="rId10"/>
            <a:stretch>
              <a:fillRect/>
            </a:stretch>
          </p:blipFill>
          <p:spPr>
            <a:xfrm>
              <a:off x="0" y="3121788"/>
              <a:ext cx="1155734" cy="1155734"/>
            </a:xfrm>
            <a:prstGeom prst="rect">
              <a:avLst/>
            </a:prstGeom>
          </p:spPr>
        </p:pic>
      </p:grpSp>
      <p:grpSp>
        <p:nvGrpSpPr>
          <p:cNvPr id="26" name="Groupe 25">
            <a:extLst>
              <a:ext uri="{FF2B5EF4-FFF2-40B4-BE49-F238E27FC236}">
                <a16:creationId xmlns:a16="http://schemas.microsoft.com/office/drawing/2014/main" id="{B1F12DE9-CCD9-464E-8778-8705AC085C5F}"/>
              </a:ext>
            </a:extLst>
          </p:cNvPr>
          <p:cNvGrpSpPr/>
          <p:nvPr>
            <p:custDataLst>
              <p:tags r:id="rId8"/>
            </p:custDataLst>
          </p:nvPr>
        </p:nvGrpSpPr>
        <p:grpSpPr>
          <a:xfrm>
            <a:off x="2959604" y="4390169"/>
            <a:ext cx="1155734" cy="1080081"/>
            <a:chOff x="0" y="3121788"/>
            <a:chExt cx="1155734" cy="1155734"/>
          </a:xfrm>
        </p:grpSpPr>
        <p:sp>
          <p:nvSpPr>
            <p:cNvPr id="27" name="Ellipse 26">
              <a:extLst>
                <a:ext uri="{FF2B5EF4-FFF2-40B4-BE49-F238E27FC236}">
                  <a16:creationId xmlns:a16="http://schemas.microsoft.com/office/drawing/2014/main" id="{E1063B91-93FA-EC44-A4F0-F3D87FFCDD2F}"/>
                </a:ext>
              </a:extLst>
            </p:cNvPr>
            <p:cNvSpPr/>
            <p:nvPr/>
          </p:nvSpPr>
          <p:spPr>
            <a:xfrm>
              <a:off x="86938" y="3222601"/>
              <a:ext cx="990600" cy="95410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pic>
          <p:nvPicPr>
            <p:cNvPr id="28" name="Image 27">
              <a:extLst>
                <a:ext uri="{FF2B5EF4-FFF2-40B4-BE49-F238E27FC236}">
                  <a16:creationId xmlns:a16="http://schemas.microsoft.com/office/drawing/2014/main" id="{989C72FF-8C14-184E-BC19-78594E5231F2}"/>
                </a:ext>
              </a:extLst>
            </p:cNvPr>
            <p:cNvPicPr>
              <a:picLocks noChangeAspect="1"/>
            </p:cNvPicPr>
            <p:nvPr/>
          </p:nvPicPr>
          <p:blipFill>
            <a:blip r:embed="rId10"/>
            <a:stretch>
              <a:fillRect/>
            </a:stretch>
          </p:blipFill>
          <p:spPr>
            <a:xfrm>
              <a:off x="0" y="3121788"/>
              <a:ext cx="1155734" cy="1155734"/>
            </a:xfrm>
            <a:prstGeom prst="rect">
              <a:avLst/>
            </a:prstGeom>
          </p:spPr>
        </p:pic>
      </p:grpSp>
    </p:spTree>
    <p:extLst>
      <p:ext uri="{BB962C8B-B14F-4D97-AF65-F5344CB8AC3E}">
        <p14:creationId xmlns:p14="http://schemas.microsoft.com/office/powerpoint/2010/main" val="1336960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rme libre 13">
            <a:extLst>
              <a:ext uri="{FF2B5EF4-FFF2-40B4-BE49-F238E27FC236}">
                <a16:creationId xmlns:a16="http://schemas.microsoft.com/office/drawing/2014/main" id="{1C5D2B17-40EB-A949-BD81-DE7A47FA1259}"/>
              </a:ext>
            </a:extLst>
          </p:cNvPr>
          <p:cNvSpPr/>
          <p:nvPr>
            <p:custDataLst>
              <p:tags r:id="rId1"/>
            </p:custDataLst>
          </p:nvPr>
        </p:nvSpPr>
        <p:spPr>
          <a:xfrm>
            <a:off x="2541319" y="0"/>
            <a:ext cx="7146020" cy="6149009"/>
          </a:xfrm>
          <a:custGeom>
            <a:avLst/>
            <a:gdLst>
              <a:gd name="connsiteX0" fmla="*/ 2640281 w 7146020"/>
              <a:gd name="connsiteY0" fmla="*/ 0 h 6228522"/>
              <a:gd name="connsiteX1" fmla="*/ 29603 w 7146020"/>
              <a:gd name="connsiteY1" fmla="*/ 622852 h 6228522"/>
              <a:gd name="connsiteX2" fmla="*/ 1527098 w 7146020"/>
              <a:gd name="connsiteY2" fmla="*/ 2067339 h 6228522"/>
              <a:gd name="connsiteX3" fmla="*/ 5873811 w 7146020"/>
              <a:gd name="connsiteY3" fmla="*/ 4373217 h 6228522"/>
              <a:gd name="connsiteX4" fmla="*/ 7146020 w 7146020"/>
              <a:gd name="connsiteY4" fmla="*/ 6228522 h 6228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6020" h="6228522">
                <a:moveTo>
                  <a:pt x="2640281" y="0"/>
                </a:moveTo>
                <a:cubicBezTo>
                  <a:pt x="1427707" y="139148"/>
                  <a:pt x="215133" y="278296"/>
                  <a:pt x="29603" y="622852"/>
                </a:cubicBezTo>
                <a:cubicBezTo>
                  <a:pt x="-155927" y="967408"/>
                  <a:pt x="553063" y="1442278"/>
                  <a:pt x="1527098" y="2067339"/>
                </a:cubicBezTo>
                <a:cubicBezTo>
                  <a:pt x="2501133" y="2692400"/>
                  <a:pt x="4937324" y="3679687"/>
                  <a:pt x="5873811" y="4373217"/>
                </a:cubicBezTo>
                <a:cubicBezTo>
                  <a:pt x="6810298" y="5066747"/>
                  <a:pt x="6978159" y="5647634"/>
                  <a:pt x="7146020" y="6228522"/>
                </a:cubicBezTo>
              </a:path>
            </a:pathLst>
          </a:custGeom>
          <a:noFill/>
          <a:ln w="19050">
            <a:solidFill>
              <a:srgbClr val="86C4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2"/>
            </p:custDataLst>
          </p:nvPr>
        </p:nvSpPr>
        <p:spPr/>
        <p:txBody>
          <a:bodyPr/>
          <a:lstStyle/>
          <a:p>
            <a:fld id="{C145B74D-6A0D-CF46-9BFB-933D6D9953E9}" type="slidenum">
              <a:rPr lang="en-US" smtClean="0"/>
              <a:t>4</a:t>
            </a:fld>
            <a:endParaRPr lang="en-US"/>
          </a:p>
        </p:txBody>
      </p:sp>
      <p:sp>
        <p:nvSpPr>
          <p:cNvPr id="9" name="Titre 5"/>
          <p:cNvSpPr>
            <a:spLocks noGrp="1"/>
          </p:cNvSpPr>
          <p:nvPr>
            <p:ph type="title"/>
            <p:custDataLst>
              <p:tags r:id="rId3"/>
            </p:custDataLst>
          </p:nvPr>
        </p:nvSpPr>
        <p:spPr>
          <a:xfrm>
            <a:off x="838200" y="365125"/>
            <a:ext cx="10515600" cy="1325563"/>
          </a:xfrm>
        </p:spPr>
        <p:txBody>
          <a:bodyPr/>
          <a:lstStyle/>
          <a:p>
            <a:r>
              <a:rPr lang="en-CA" b="1">
                <a:latin typeface="Raleway" panose="020B0503030101060003" pitchFamily="34" charset="77"/>
              </a:rPr>
              <a:t>Twelve skilled hands…</a:t>
            </a:r>
          </a:p>
        </p:txBody>
      </p:sp>
      <p:sp>
        <p:nvSpPr>
          <p:cNvPr id="13" name="Rectangle 12">
            <a:extLst>
              <a:ext uri="{FF2B5EF4-FFF2-40B4-BE49-F238E27FC236}">
                <a16:creationId xmlns:a16="http://schemas.microsoft.com/office/drawing/2014/main" id="{65818D90-4318-E343-82CF-FF181D0A4DC6}"/>
              </a:ext>
            </a:extLst>
          </p:cNvPr>
          <p:cNvSpPr/>
          <p:nvPr>
            <p:custDataLst>
              <p:tags r:id="rId4"/>
            </p:custDataLst>
          </p:nvPr>
        </p:nvSpPr>
        <p:spPr>
          <a:xfrm>
            <a:off x="938451" y="1949423"/>
            <a:ext cx="5906486" cy="1373187"/>
          </a:xfrm>
          <a:prstGeom prst="rect">
            <a:avLst/>
          </a:prstGeom>
          <a:solidFill>
            <a:schemeClr val="bg1"/>
          </a:solid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a:solidFill>
                  <a:srgbClr val="86C4A7"/>
                </a:solidFill>
                <a:latin typeface="Raleway" panose="020B0003030101060003" pitchFamily="34" charset="0"/>
              </a:rPr>
              <a:t>As a group, appoint </a:t>
            </a:r>
            <a:r>
              <a:rPr lang="en-CA" sz="2800" b="1">
                <a:solidFill>
                  <a:srgbClr val="86C4A7"/>
                </a:solidFill>
                <a:latin typeface="Raleway" panose="020B0003030101060003" pitchFamily="34" charset="0"/>
              </a:rPr>
              <a:t>one</a:t>
            </a:r>
            <a:r>
              <a:rPr lang="en-CA" sz="2800">
                <a:solidFill>
                  <a:srgbClr val="86C4A7"/>
                </a:solidFill>
                <a:latin typeface="Raleway" panose="020B0003030101060003" pitchFamily="34" charset="0"/>
              </a:rPr>
              <a:t> </a:t>
            </a:r>
            <a:r>
              <a:rPr lang="en-CA" sz="2800" b="1">
                <a:solidFill>
                  <a:srgbClr val="86C4A7"/>
                </a:solidFill>
                <a:latin typeface="Raleway" panose="020B0003030101060003" pitchFamily="34" charset="0"/>
              </a:rPr>
              <a:t>person to be in charge of the material</a:t>
            </a:r>
          </a:p>
        </p:txBody>
      </p:sp>
      <p:sp>
        <p:nvSpPr>
          <p:cNvPr id="12" name="Rectangle 11">
            <a:extLst>
              <a:ext uri="{FF2B5EF4-FFF2-40B4-BE49-F238E27FC236}">
                <a16:creationId xmlns:a16="http://schemas.microsoft.com/office/drawing/2014/main" id="{718EF964-9317-204B-98F9-AA8A19125B82}"/>
              </a:ext>
            </a:extLst>
          </p:cNvPr>
          <p:cNvSpPr/>
          <p:nvPr>
            <p:custDataLst>
              <p:tags r:id="rId5"/>
            </p:custDataLst>
          </p:nvPr>
        </p:nvSpPr>
        <p:spPr>
          <a:xfrm>
            <a:off x="4075714" y="3690596"/>
            <a:ext cx="5906486" cy="2369446"/>
          </a:xfrm>
          <a:prstGeom prst="rect">
            <a:avLst/>
          </a:prstGeom>
          <a:pattFill prst="pct5">
            <a:fgClr>
              <a:schemeClr val="accent1"/>
            </a:fgClr>
            <a:bgClr>
              <a:schemeClr val="bg1"/>
            </a:bgClr>
          </a:patt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800" b="1">
                <a:solidFill>
                  <a:srgbClr val="2F5CEE"/>
                </a:solidFill>
                <a:latin typeface="Raleway" panose="020B0003030101060003" pitchFamily="34" charset="0"/>
              </a:rPr>
              <a:t>Warning!</a:t>
            </a:r>
          </a:p>
          <a:p>
            <a:pPr algn="ctr"/>
            <a:r>
              <a:rPr lang="en-CA" sz="2800">
                <a:solidFill>
                  <a:srgbClr val="2F5CEE"/>
                </a:solidFill>
                <a:latin typeface="Raleway" panose="020B0003030101060003" pitchFamily="34" charset="0"/>
              </a:rPr>
              <a:t>The people in charge have to </a:t>
            </a:r>
            <a:r>
              <a:rPr lang="en-CA" sz="2800" b="1">
                <a:solidFill>
                  <a:srgbClr val="2F5CEE"/>
                </a:solidFill>
                <a:latin typeface="Raleway" panose="020B0003030101060003" pitchFamily="34" charset="0"/>
              </a:rPr>
              <a:t>come to the front of the class </a:t>
            </a:r>
            <a:r>
              <a:rPr lang="en-CA" sz="2800">
                <a:solidFill>
                  <a:srgbClr val="2F5CEE"/>
                </a:solidFill>
                <a:latin typeface="Raleway" panose="020B0003030101060003" pitchFamily="34" charset="0"/>
              </a:rPr>
              <a:t>to get the material!</a:t>
            </a:r>
          </a:p>
        </p:txBody>
      </p:sp>
      <p:grpSp>
        <p:nvGrpSpPr>
          <p:cNvPr id="17" name="Groupe 16">
            <a:extLst>
              <a:ext uri="{FF2B5EF4-FFF2-40B4-BE49-F238E27FC236}">
                <a16:creationId xmlns:a16="http://schemas.microsoft.com/office/drawing/2014/main" id="{E211051A-B378-014D-91BC-C18A51E596C5}"/>
              </a:ext>
            </a:extLst>
          </p:cNvPr>
          <p:cNvGrpSpPr/>
          <p:nvPr>
            <p:custDataLst>
              <p:tags r:id="rId6"/>
            </p:custDataLst>
          </p:nvPr>
        </p:nvGrpSpPr>
        <p:grpSpPr>
          <a:xfrm>
            <a:off x="3471703" y="3468532"/>
            <a:ext cx="1105989" cy="1061216"/>
            <a:chOff x="538192" y="4168363"/>
            <a:chExt cx="1105989" cy="1061216"/>
          </a:xfrm>
        </p:grpSpPr>
        <p:sp>
          <p:nvSpPr>
            <p:cNvPr id="15" name="Ellipse 14">
              <a:extLst>
                <a:ext uri="{FF2B5EF4-FFF2-40B4-BE49-F238E27FC236}">
                  <a16:creationId xmlns:a16="http://schemas.microsoft.com/office/drawing/2014/main" id="{C6AA5E71-9399-AD4C-A9F9-015FD305509E}"/>
                </a:ext>
              </a:extLst>
            </p:cNvPr>
            <p:cNvSpPr/>
            <p:nvPr/>
          </p:nvSpPr>
          <p:spPr>
            <a:xfrm>
              <a:off x="538192" y="4168363"/>
              <a:ext cx="1105989" cy="106121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6" name="Image 5">
              <a:extLst>
                <a:ext uri="{FF2B5EF4-FFF2-40B4-BE49-F238E27FC236}">
                  <a16:creationId xmlns:a16="http://schemas.microsoft.com/office/drawing/2014/main" id="{1C94347D-56E5-6048-B9CE-8AE4781A86ED}"/>
                </a:ext>
              </a:extLst>
            </p:cNvPr>
            <p:cNvPicPr>
              <a:picLocks noChangeAspect="1"/>
            </p:cNvPicPr>
            <p:nvPr/>
          </p:nvPicPr>
          <p:blipFill>
            <a:blip r:embed="rId8"/>
            <a:stretch>
              <a:fillRect/>
            </a:stretch>
          </p:blipFill>
          <p:spPr>
            <a:xfrm>
              <a:off x="566096" y="4173880"/>
              <a:ext cx="1050182" cy="1050182"/>
            </a:xfrm>
            <a:prstGeom prst="rect">
              <a:avLst/>
            </a:prstGeom>
          </p:spPr>
        </p:pic>
      </p:grpSp>
    </p:spTree>
    <p:extLst>
      <p:ext uri="{BB962C8B-B14F-4D97-AF65-F5344CB8AC3E}">
        <p14:creationId xmlns:p14="http://schemas.microsoft.com/office/powerpoint/2010/main" val="534397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rme libre 1">
            <a:extLst>
              <a:ext uri="{FF2B5EF4-FFF2-40B4-BE49-F238E27FC236}">
                <a16:creationId xmlns:a16="http://schemas.microsoft.com/office/drawing/2014/main" id="{4F4729E7-6D51-E249-A235-21369D5FFC76}"/>
              </a:ext>
            </a:extLst>
          </p:cNvPr>
          <p:cNvSpPr/>
          <p:nvPr>
            <p:custDataLst>
              <p:tags r:id="rId1"/>
            </p:custDataLst>
          </p:nvPr>
        </p:nvSpPr>
        <p:spPr>
          <a:xfrm>
            <a:off x="4070111" y="13252"/>
            <a:ext cx="5710344" cy="6149009"/>
          </a:xfrm>
          <a:custGeom>
            <a:avLst/>
            <a:gdLst>
              <a:gd name="connsiteX0" fmla="*/ 5034132 w 5710344"/>
              <a:gd name="connsiteY0" fmla="*/ 0 h 6149009"/>
              <a:gd name="connsiteX1" fmla="*/ 5484706 w 5710344"/>
              <a:gd name="connsiteY1" fmla="*/ 569844 h 6149009"/>
              <a:gd name="connsiteX2" fmla="*/ 1893367 w 5710344"/>
              <a:gd name="connsiteY2" fmla="*/ 2531165 h 6149009"/>
              <a:gd name="connsiteX3" fmla="*/ 11559 w 5710344"/>
              <a:gd name="connsiteY3" fmla="*/ 4837044 h 6149009"/>
              <a:gd name="connsiteX4" fmla="*/ 1244011 w 5710344"/>
              <a:gd name="connsiteY4" fmla="*/ 6149009 h 6149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0344" h="6149009">
                <a:moveTo>
                  <a:pt x="5034132" y="0"/>
                </a:moveTo>
                <a:cubicBezTo>
                  <a:pt x="5521149" y="73991"/>
                  <a:pt x="6008167" y="147983"/>
                  <a:pt x="5484706" y="569844"/>
                </a:cubicBezTo>
                <a:cubicBezTo>
                  <a:pt x="4961245" y="991705"/>
                  <a:pt x="2805558" y="1819965"/>
                  <a:pt x="1893367" y="2531165"/>
                </a:cubicBezTo>
                <a:cubicBezTo>
                  <a:pt x="981176" y="3242365"/>
                  <a:pt x="119785" y="4234070"/>
                  <a:pt x="11559" y="4837044"/>
                </a:cubicBezTo>
                <a:cubicBezTo>
                  <a:pt x="-96667" y="5440018"/>
                  <a:pt x="573672" y="5794513"/>
                  <a:pt x="1244011" y="6149009"/>
                </a:cubicBezTo>
              </a:path>
            </a:pathLst>
          </a:custGeom>
          <a:noFill/>
          <a:ln w="19050">
            <a:solidFill>
              <a:srgbClr val="86C4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2"/>
            </p:custDataLst>
          </p:nvPr>
        </p:nvSpPr>
        <p:spPr/>
        <p:txBody>
          <a:bodyPr/>
          <a:lstStyle/>
          <a:p>
            <a:fld id="{C145B74D-6A0D-CF46-9BFB-933D6D9953E9}" type="slidenum">
              <a:rPr lang="en-US" smtClean="0"/>
              <a:t>5</a:t>
            </a:fld>
            <a:endParaRPr lang="en-US"/>
          </a:p>
        </p:txBody>
      </p:sp>
      <p:sp>
        <p:nvSpPr>
          <p:cNvPr id="9" name="Titre 5"/>
          <p:cNvSpPr>
            <a:spLocks noGrp="1"/>
          </p:cNvSpPr>
          <p:nvPr>
            <p:ph type="title"/>
            <p:custDataLst>
              <p:tags r:id="rId3"/>
            </p:custDataLst>
          </p:nvPr>
        </p:nvSpPr>
        <p:spPr>
          <a:xfrm>
            <a:off x="838200" y="365125"/>
            <a:ext cx="10515600" cy="1325563"/>
          </a:xfrm>
        </p:spPr>
        <p:txBody>
          <a:bodyPr/>
          <a:lstStyle/>
          <a:p>
            <a:r>
              <a:rPr lang="en-CA" b="1">
                <a:latin typeface="Raleway" panose="020B0503030101060003" pitchFamily="34" charset="77"/>
              </a:rPr>
              <a:t>Twelve skilled hands…</a:t>
            </a:r>
          </a:p>
        </p:txBody>
      </p:sp>
      <p:sp>
        <p:nvSpPr>
          <p:cNvPr id="13" name="Rectangle 12">
            <a:extLst>
              <a:ext uri="{FF2B5EF4-FFF2-40B4-BE49-F238E27FC236}">
                <a16:creationId xmlns:a16="http://schemas.microsoft.com/office/drawing/2014/main" id="{65818D90-4318-E343-82CF-FF181D0A4DC6}"/>
              </a:ext>
            </a:extLst>
          </p:cNvPr>
          <p:cNvSpPr/>
          <p:nvPr>
            <p:custDataLst>
              <p:tags r:id="rId4"/>
            </p:custDataLst>
          </p:nvPr>
        </p:nvSpPr>
        <p:spPr>
          <a:xfrm>
            <a:off x="1041400" y="1690688"/>
            <a:ext cx="10058400" cy="3008312"/>
          </a:xfrm>
          <a:prstGeom prst="rect">
            <a:avLst/>
          </a:prstGeom>
          <a:solidFill>
            <a:schemeClr val="bg1"/>
          </a:solid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a:solidFill>
                  <a:srgbClr val="86C4A7"/>
                </a:solidFill>
                <a:latin typeface="Raleway" panose="020B0003030101060003" pitchFamily="34" charset="0"/>
              </a:rPr>
              <a:t>You have </a:t>
            </a:r>
            <a:r>
              <a:rPr lang="en-CA" sz="3200" b="1" u="sng">
                <a:solidFill>
                  <a:srgbClr val="86C4A7"/>
                </a:solidFill>
                <a:latin typeface="Raleway" panose="020B0003030101060003" pitchFamily="34" charset="0"/>
              </a:rPr>
              <a:t>10 minutes</a:t>
            </a:r>
            <a:r>
              <a:rPr lang="en-CA" sz="3200" b="1">
                <a:solidFill>
                  <a:srgbClr val="86C4A7"/>
                </a:solidFill>
                <a:latin typeface="Raleway" panose="020B0003030101060003" pitchFamily="34" charset="0"/>
              </a:rPr>
              <a:t> to make </a:t>
            </a:r>
          </a:p>
          <a:p>
            <a:pPr algn="ctr"/>
            <a:r>
              <a:rPr lang="en-CA" sz="3200" b="1">
                <a:solidFill>
                  <a:srgbClr val="86C4A7"/>
                </a:solidFill>
                <a:latin typeface="Raleway" panose="020B0003030101060003" pitchFamily="34" charset="0"/>
              </a:rPr>
              <a:t>a group drawing on the theme of your choice. </a:t>
            </a:r>
          </a:p>
          <a:p>
            <a:pPr algn="ctr"/>
            <a:br>
              <a:rPr lang="en-CA" sz="2800" b="1">
                <a:solidFill>
                  <a:srgbClr val="2F5CEE"/>
                </a:solidFill>
                <a:latin typeface="Raleway" panose="020B0003030101060003" pitchFamily="34" charset="0"/>
              </a:rPr>
            </a:br>
            <a:r>
              <a:rPr lang="en-CA" sz="2800" i="1">
                <a:solidFill>
                  <a:srgbClr val="2F5CEE"/>
                </a:solidFill>
                <a:latin typeface="Raleway" panose="020B0003030101060003" pitchFamily="34" charset="0"/>
              </a:rPr>
              <a:t>Examples: Friendship, love, music, sports, the environment, etc.</a:t>
            </a:r>
          </a:p>
        </p:txBody>
      </p:sp>
      <p:pic>
        <p:nvPicPr>
          <p:cNvPr id="4" name="Image 3">
            <a:extLst>
              <a:ext uri="{FF2B5EF4-FFF2-40B4-BE49-F238E27FC236}">
                <a16:creationId xmlns:a16="http://schemas.microsoft.com/office/drawing/2014/main" id="{EF3648A6-BFFB-4F53-98C3-47B8C0CB70AF}"/>
              </a:ext>
            </a:extLst>
          </p:cNvPr>
          <p:cNvPicPr>
            <a:picLocks noChangeAspect="1"/>
          </p:cNvPicPr>
          <p:nvPr>
            <p:custDataLst>
              <p:tags r:id="rId5"/>
            </p:custDataLst>
          </p:nvPr>
        </p:nvPicPr>
        <p:blipFill>
          <a:blip r:embed="rId7">
            <a:lum bright="70000" contrast="-70000"/>
          </a:blip>
          <a:stretch>
            <a:fillRect/>
          </a:stretch>
        </p:blipFill>
        <p:spPr>
          <a:xfrm rot="1540401">
            <a:off x="9825372" y="4014010"/>
            <a:ext cx="1840422" cy="1840422"/>
          </a:xfrm>
          <a:prstGeom prst="rect">
            <a:avLst/>
          </a:prstGeom>
        </p:spPr>
      </p:pic>
    </p:spTree>
    <p:extLst>
      <p:ext uri="{BB962C8B-B14F-4D97-AF65-F5344CB8AC3E}">
        <p14:creationId xmlns:p14="http://schemas.microsoft.com/office/powerpoint/2010/main" val="2378492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rme libre 9">
            <a:extLst>
              <a:ext uri="{FF2B5EF4-FFF2-40B4-BE49-F238E27FC236}">
                <a16:creationId xmlns:a16="http://schemas.microsoft.com/office/drawing/2014/main" id="{44940B86-C71B-C241-A319-5D1E1B890583}"/>
              </a:ext>
            </a:extLst>
          </p:cNvPr>
          <p:cNvSpPr/>
          <p:nvPr>
            <p:custDataLst>
              <p:tags r:id="rId1"/>
            </p:custDataLst>
          </p:nvPr>
        </p:nvSpPr>
        <p:spPr>
          <a:xfrm>
            <a:off x="3229185" y="0"/>
            <a:ext cx="6821604" cy="6157732"/>
          </a:xfrm>
          <a:custGeom>
            <a:avLst/>
            <a:gdLst>
              <a:gd name="connsiteX0" fmla="*/ 5347656 w 6821604"/>
              <a:gd name="connsiteY0" fmla="*/ 0 h 6157732"/>
              <a:gd name="connsiteX1" fmla="*/ 6493549 w 6821604"/>
              <a:gd name="connsiteY1" fmla="*/ 659757 h 6157732"/>
              <a:gd name="connsiteX2" fmla="*/ 162197 w 6821604"/>
              <a:gd name="connsiteY2" fmla="*/ 3854370 h 6157732"/>
              <a:gd name="connsiteX3" fmla="*/ 2500283 w 6821604"/>
              <a:gd name="connsiteY3" fmla="*/ 6157732 h 6157732"/>
            </a:gdLst>
            <a:ahLst/>
            <a:cxnLst>
              <a:cxn ang="0">
                <a:pos x="connsiteX0" y="connsiteY0"/>
              </a:cxn>
              <a:cxn ang="0">
                <a:pos x="connsiteX1" y="connsiteY1"/>
              </a:cxn>
              <a:cxn ang="0">
                <a:pos x="connsiteX2" y="connsiteY2"/>
              </a:cxn>
              <a:cxn ang="0">
                <a:pos x="connsiteX3" y="connsiteY3"/>
              </a:cxn>
            </a:cxnLst>
            <a:rect l="l" t="t" r="r" b="b"/>
            <a:pathLst>
              <a:path w="6821604" h="6157732">
                <a:moveTo>
                  <a:pt x="5347656" y="0"/>
                </a:moveTo>
                <a:cubicBezTo>
                  <a:pt x="6352724" y="8681"/>
                  <a:pt x="7357792" y="17362"/>
                  <a:pt x="6493549" y="659757"/>
                </a:cubicBezTo>
                <a:cubicBezTo>
                  <a:pt x="5629306" y="1302152"/>
                  <a:pt x="827741" y="2938041"/>
                  <a:pt x="162197" y="3854370"/>
                </a:cubicBezTo>
                <a:cubicBezTo>
                  <a:pt x="-503347" y="4770699"/>
                  <a:pt x="998468" y="5464215"/>
                  <a:pt x="2500283" y="6157732"/>
                </a:cubicBezTo>
              </a:path>
            </a:pathLst>
          </a:custGeom>
          <a:noFill/>
          <a:ln w="19050">
            <a:solidFill>
              <a:srgbClr val="86C4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2"/>
            </p:custDataLst>
          </p:nvPr>
        </p:nvSpPr>
        <p:spPr>
          <a:xfrm>
            <a:off x="8665675" y="6310312"/>
            <a:ext cx="2743200" cy="365125"/>
          </a:xfrm>
        </p:spPr>
        <p:txBody>
          <a:bodyPr/>
          <a:lstStyle/>
          <a:p>
            <a:fld id="{C145B74D-6A0D-CF46-9BFB-933D6D9953E9}" type="slidenum">
              <a:rPr lang="en-US" smtClean="0"/>
              <a:t>6</a:t>
            </a:fld>
            <a:endParaRPr lang="en-US"/>
          </a:p>
        </p:txBody>
      </p:sp>
      <p:sp>
        <p:nvSpPr>
          <p:cNvPr id="9" name="Titre 5"/>
          <p:cNvSpPr>
            <a:spLocks noGrp="1"/>
          </p:cNvSpPr>
          <p:nvPr>
            <p:ph type="title"/>
            <p:custDataLst>
              <p:tags r:id="rId3"/>
            </p:custDataLst>
          </p:nvPr>
        </p:nvSpPr>
        <p:spPr>
          <a:xfrm>
            <a:off x="705034" y="135253"/>
            <a:ext cx="6308324" cy="1325563"/>
          </a:xfrm>
        </p:spPr>
        <p:txBody>
          <a:bodyPr/>
          <a:lstStyle/>
          <a:p>
            <a:r>
              <a:rPr lang="en-CA" b="1">
                <a:latin typeface="Raleway" panose="020B0503030101060003" pitchFamily="34" charset="77"/>
              </a:rPr>
              <a:t>Twelve skilled hands…</a:t>
            </a:r>
          </a:p>
        </p:txBody>
      </p:sp>
      <p:sp>
        <p:nvSpPr>
          <p:cNvPr id="19" name="Rectangle 18">
            <a:extLst>
              <a:ext uri="{FF2B5EF4-FFF2-40B4-BE49-F238E27FC236}">
                <a16:creationId xmlns:a16="http://schemas.microsoft.com/office/drawing/2014/main" id="{8C15B4A6-43A8-8746-ACBA-0CF50FE10832}"/>
              </a:ext>
            </a:extLst>
          </p:cNvPr>
          <p:cNvSpPr/>
          <p:nvPr>
            <p:custDataLst>
              <p:tags r:id="rId4"/>
            </p:custDataLst>
          </p:nvPr>
        </p:nvSpPr>
        <p:spPr>
          <a:xfrm>
            <a:off x="5701315" y="1151064"/>
            <a:ext cx="5906485" cy="1325563"/>
          </a:xfrm>
          <a:prstGeom prst="rect">
            <a:avLst/>
          </a:prstGeom>
          <a:pattFill prst="pct5">
            <a:fgClr>
              <a:schemeClr val="accent1"/>
            </a:fgClr>
            <a:bgClr>
              <a:schemeClr val="bg1"/>
            </a:bgClr>
          </a:patt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400" b="1">
                <a:solidFill>
                  <a:srgbClr val="86C4A7"/>
                </a:solidFill>
                <a:latin typeface="Raleway" panose="020B0003030101060003" pitchFamily="34" charset="0"/>
              </a:rPr>
              <a:t>Warning!</a:t>
            </a:r>
          </a:p>
          <a:p>
            <a:pPr algn="ctr"/>
            <a:r>
              <a:rPr lang="en-CA" sz="2800" b="1">
                <a:solidFill>
                  <a:srgbClr val="86C4A7"/>
                </a:solidFill>
                <a:latin typeface="Raleway" panose="020B0003030101060003" pitchFamily="34" charset="0"/>
              </a:rPr>
              <a:t>Time’s up!</a:t>
            </a:r>
          </a:p>
        </p:txBody>
      </p:sp>
      <p:grpSp>
        <p:nvGrpSpPr>
          <p:cNvPr id="20" name="Groupe 19">
            <a:extLst>
              <a:ext uri="{FF2B5EF4-FFF2-40B4-BE49-F238E27FC236}">
                <a16:creationId xmlns:a16="http://schemas.microsoft.com/office/drawing/2014/main" id="{99D71828-9DA1-434A-BA01-D83ED0938A0E}"/>
              </a:ext>
            </a:extLst>
          </p:cNvPr>
          <p:cNvGrpSpPr/>
          <p:nvPr>
            <p:custDataLst>
              <p:tags r:id="rId5"/>
            </p:custDataLst>
          </p:nvPr>
        </p:nvGrpSpPr>
        <p:grpSpPr>
          <a:xfrm>
            <a:off x="5144800" y="1339425"/>
            <a:ext cx="1078086" cy="979530"/>
            <a:chOff x="538192" y="4168363"/>
            <a:chExt cx="1105989" cy="1061216"/>
          </a:xfrm>
        </p:grpSpPr>
        <p:sp>
          <p:nvSpPr>
            <p:cNvPr id="21" name="Ellipse 20">
              <a:extLst>
                <a:ext uri="{FF2B5EF4-FFF2-40B4-BE49-F238E27FC236}">
                  <a16:creationId xmlns:a16="http://schemas.microsoft.com/office/drawing/2014/main" id="{686FB6E3-94B6-9B4C-B9C1-6E3D2C05AA9E}"/>
                </a:ext>
              </a:extLst>
            </p:cNvPr>
            <p:cNvSpPr/>
            <p:nvPr/>
          </p:nvSpPr>
          <p:spPr>
            <a:xfrm>
              <a:off x="538192" y="4168363"/>
              <a:ext cx="1105989" cy="106121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22" name="Image 21">
              <a:extLst>
                <a:ext uri="{FF2B5EF4-FFF2-40B4-BE49-F238E27FC236}">
                  <a16:creationId xmlns:a16="http://schemas.microsoft.com/office/drawing/2014/main" id="{EA2E5AA1-67D7-ED40-A8A8-E99A077910E1}"/>
                </a:ext>
              </a:extLst>
            </p:cNvPr>
            <p:cNvPicPr>
              <a:picLocks noChangeAspect="1"/>
            </p:cNvPicPr>
            <p:nvPr/>
          </p:nvPicPr>
          <p:blipFill>
            <a:blip r:embed="rId8"/>
            <a:stretch>
              <a:fillRect/>
            </a:stretch>
          </p:blipFill>
          <p:spPr>
            <a:xfrm>
              <a:off x="566096" y="4173880"/>
              <a:ext cx="1050182" cy="1050182"/>
            </a:xfrm>
            <a:prstGeom prst="rect">
              <a:avLst/>
            </a:prstGeom>
          </p:spPr>
        </p:pic>
      </p:grpSp>
      <p:sp>
        <p:nvSpPr>
          <p:cNvPr id="23" name="Rectangle 22">
            <a:extLst>
              <a:ext uri="{FF2B5EF4-FFF2-40B4-BE49-F238E27FC236}">
                <a16:creationId xmlns:a16="http://schemas.microsoft.com/office/drawing/2014/main" id="{3E8F5233-ED83-854D-8393-A0341BDC30D5}"/>
              </a:ext>
            </a:extLst>
          </p:cNvPr>
          <p:cNvSpPr/>
          <p:nvPr>
            <p:custDataLst>
              <p:tags r:id="rId6"/>
            </p:custDataLst>
          </p:nvPr>
        </p:nvSpPr>
        <p:spPr>
          <a:xfrm>
            <a:off x="705035" y="2592451"/>
            <a:ext cx="10902766" cy="3700534"/>
          </a:xfrm>
          <a:prstGeom prst="rect">
            <a:avLst/>
          </a:prstGeom>
          <a:solidFill>
            <a:schemeClr val="bg1"/>
          </a:solid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a:solidFill>
                  <a:srgbClr val="2F5CEE"/>
                </a:solidFill>
                <a:latin typeface="Raleway" panose="020B0003030101060003" pitchFamily="34" charset="0"/>
              </a:rPr>
              <a:t>Tell the others about your experience as a group  </a:t>
            </a:r>
          </a:p>
          <a:p>
            <a:pPr algn="ctr"/>
            <a:endParaRPr lang="fr-CA" sz="400" b="1" spc="-200" dirty="0">
              <a:solidFill>
                <a:srgbClr val="2F5CEE"/>
              </a:solidFill>
              <a:latin typeface="Raleway" panose="020B0003030101060003" pitchFamily="34" charset="0"/>
            </a:endParaRPr>
          </a:p>
          <a:p>
            <a:pPr marL="342900" indent="-249238">
              <a:buFont typeface="Arial" panose="020B0604020202020204" pitchFamily="34" charset="0"/>
              <a:buChar char="•"/>
              <a:tabLst>
                <a:tab pos="541338" algn="l"/>
              </a:tabLst>
            </a:pPr>
            <a:r>
              <a:rPr lang="en-CA" sz="1600" i="1">
                <a:solidFill>
                  <a:schemeClr val="tx1"/>
                </a:solidFill>
                <a:latin typeface="Raleway" panose="020B0003030101060003" pitchFamily="34" charset="0"/>
              </a:rPr>
              <a:t>How did your group decide on your theme?</a:t>
            </a:r>
          </a:p>
          <a:p>
            <a:pPr marL="342900" indent="-249238">
              <a:buFont typeface="Arial" panose="020B0604020202020204" pitchFamily="34" charset="0"/>
              <a:buChar char="•"/>
              <a:tabLst>
                <a:tab pos="541338" algn="l"/>
              </a:tabLst>
            </a:pPr>
            <a:r>
              <a:rPr lang="en-CA" sz="1600" i="1">
                <a:solidFill>
                  <a:schemeClr val="tx1"/>
                </a:solidFill>
                <a:latin typeface="Raleway" panose="020B0003030101060003" pitchFamily="34" charset="0"/>
              </a:rPr>
              <a:t>Did your group decide on the specific roles for each member, or did everyone naturally take their place in the group?</a:t>
            </a:r>
          </a:p>
          <a:p>
            <a:pPr marL="342900" indent="-249238">
              <a:buFont typeface="Arial" panose="020B0604020202020204" pitchFamily="34" charset="0"/>
              <a:buChar char="•"/>
              <a:tabLst>
                <a:tab pos="541338" algn="l"/>
              </a:tabLst>
            </a:pPr>
            <a:r>
              <a:rPr lang="en-CA" sz="1600" i="1">
                <a:solidFill>
                  <a:schemeClr val="tx1"/>
                </a:solidFill>
                <a:latin typeface="Raleway" panose="020B0003030101060003" pitchFamily="34" charset="0"/>
              </a:rPr>
              <a:t>Did you rely on the talents of certain group members to do the drawing?</a:t>
            </a:r>
          </a:p>
          <a:p>
            <a:pPr marL="342900" indent="-249238">
              <a:buFont typeface="Arial" panose="020B0604020202020204" pitchFamily="34" charset="0"/>
              <a:buChar char="•"/>
              <a:tabLst>
                <a:tab pos="541338" algn="l"/>
              </a:tabLst>
            </a:pPr>
            <a:r>
              <a:rPr lang="en-CA" sz="1600" i="1">
                <a:solidFill>
                  <a:schemeClr val="tx1"/>
                </a:solidFill>
                <a:latin typeface="Raleway" panose="020B0003030101060003" pitchFamily="34" charset="0"/>
              </a:rPr>
              <a:t>Did all group members contribute equally to the drawing?  </a:t>
            </a:r>
          </a:p>
          <a:p>
            <a:pPr marL="342900" lvl="0" indent="-249238">
              <a:buFont typeface="Arial" panose="020B0604020202020204" pitchFamily="34" charset="0"/>
              <a:buChar char="•"/>
              <a:tabLst>
                <a:tab pos="541338" algn="l"/>
              </a:tabLst>
            </a:pPr>
            <a:r>
              <a:rPr lang="en-CA" sz="1600" i="1">
                <a:solidFill>
                  <a:schemeClr val="tx1"/>
                </a:solidFill>
                <a:latin typeface="Raleway" panose="020B0003030101060003" pitchFamily="34" charset="0"/>
              </a:rPr>
              <a:t>How did you personally react to the student who developed a negative attitude halfway through?</a:t>
            </a:r>
          </a:p>
          <a:p>
            <a:pPr marL="342900" lvl="0" indent="-249238">
              <a:buFont typeface="Arial" panose="020B0604020202020204" pitchFamily="34" charset="0"/>
              <a:buChar char="•"/>
              <a:tabLst>
                <a:tab pos="541338" algn="l"/>
              </a:tabLst>
            </a:pPr>
            <a:r>
              <a:rPr lang="en-CA" sz="1600" i="1">
                <a:solidFill>
                  <a:schemeClr val="tx1"/>
                </a:solidFill>
                <a:latin typeface="Raleway" panose="020B0003030101060003" pitchFamily="34" charset="0"/>
              </a:rPr>
              <a:t>How did you resolve the situation as a group? </a:t>
            </a:r>
          </a:p>
          <a:p>
            <a:pPr marL="342900" lvl="0" indent="-249238">
              <a:buFont typeface="Arial" panose="020B0604020202020204" pitchFamily="34" charset="0"/>
              <a:buChar char="•"/>
              <a:tabLst>
                <a:tab pos="541338" algn="l"/>
              </a:tabLst>
            </a:pPr>
            <a:r>
              <a:rPr lang="en-CA" sz="1600" i="1">
                <a:solidFill>
                  <a:schemeClr val="tx1"/>
                </a:solidFill>
                <a:latin typeface="Raleway" panose="020B0003030101060003" pitchFamily="34" charset="0"/>
              </a:rPr>
              <a:t>How did you feel about the others during the activity? </a:t>
            </a:r>
          </a:p>
          <a:p>
            <a:pPr marL="342900" lvl="0" indent="-249238">
              <a:buFont typeface="Arial" panose="020B0604020202020204" pitchFamily="34" charset="0"/>
              <a:buChar char="•"/>
              <a:tabLst>
                <a:tab pos="541338" algn="l"/>
              </a:tabLst>
            </a:pPr>
            <a:r>
              <a:rPr lang="en-CA" sz="1600" i="1">
                <a:solidFill>
                  <a:schemeClr val="tx1"/>
                </a:solidFill>
                <a:latin typeface="Raleway" panose="020B0003030101060003" pitchFamily="34" charset="0"/>
              </a:rPr>
              <a:t>Does your personal contribution to the drawing reflect your usual role in group activities?</a:t>
            </a:r>
          </a:p>
          <a:p>
            <a:pPr marL="93662" lvl="0">
              <a:tabLst>
                <a:tab pos="541338" algn="l"/>
              </a:tabLst>
            </a:pPr>
            <a:endParaRPr lang="fr-CA" sz="800" i="1" dirty="0">
              <a:solidFill>
                <a:schemeClr val="tx1"/>
              </a:solidFill>
              <a:latin typeface="Raleway" panose="020B0003030101060003" pitchFamily="34" charset="0"/>
            </a:endParaRPr>
          </a:p>
          <a:p>
            <a:pPr marL="93662" lvl="0" algn="ctr">
              <a:tabLst>
                <a:tab pos="541338" algn="l"/>
              </a:tabLst>
            </a:pPr>
            <a:r>
              <a:rPr lang="en-CA" sz="2000" b="1" i="1">
                <a:solidFill>
                  <a:srgbClr val="2F5CEE"/>
                </a:solidFill>
                <a:latin typeface="Raleway" panose="020B0003030101060003" pitchFamily="34" charset="0"/>
              </a:rPr>
              <a:t>What parallels can you draw between your contribution to the group drawing and your role in your group of friends or with your classmates?</a:t>
            </a:r>
          </a:p>
          <a:p>
            <a:pPr algn="r"/>
            <a:endParaRPr lang="fr-CA" sz="2000" i="1" dirty="0">
              <a:solidFill>
                <a:schemeClr val="tx1"/>
              </a:solidFill>
              <a:latin typeface="Raleway" panose="020B0003030101060003" pitchFamily="34" charset="0"/>
            </a:endParaRPr>
          </a:p>
        </p:txBody>
      </p:sp>
    </p:spTree>
    <p:extLst>
      <p:ext uri="{BB962C8B-B14F-4D97-AF65-F5344CB8AC3E}">
        <p14:creationId xmlns:p14="http://schemas.microsoft.com/office/powerpoint/2010/main" val="1715649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1"/>
            </p:custDataLst>
          </p:nvPr>
        </p:nvSpPr>
        <p:spPr/>
        <p:txBody>
          <a:bodyPr/>
          <a:lstStyle/>
          <a:p>
            <a:fld id="{C145B74D-6A0D-CF46-9BFB-933D6D9953E9}" type="slidenum">
              <a:rPr lang="en-US" smtClean="0"/>
              <a:t>7</a:t>
            </a:fld>
            <a:endParaRPr lang="en-US"/>
          </a:p>
        </p:txBody>
      </p:sp>
      <p:sp>
        <p:nvSpPr>
          <p:cNvPr id="9" name="Titre 5"/>
          <p:cNvSpPr>
            <a:spLocks noGrp="1"/>
          </p:cNvSpPr>
          <p:nvPr>
            <p:ph type="title"/>
            <p:custDataLst>
              <p:tags r:id="rId2"/>
            </p:custDataLst>
          </p:nvPr>
        </p:nvSpPr>
        <p:spPr>
          <a:xfrm>
            <a:off x="838200" y="365126"/>
            <a:ext cx="10515600" cy="992536"/>
          </a:xfrm>
        </p:spPr>
        <p:txBody>
          <a:bodyPr/>
          <a:lstStyle/>
          <a:p>
            <a:r>
              <a:rPr lang="en-CA" b="1">
                <a:latin typeface="Raleway"/>
              </a:rPr>
              <a:t>Twelve skilled hands...</a:t>
            </a:r>
          </a:p>
        </p:txBody>
      </p:sp>
      <p:sp>
        <p:nvSpPr>
          <p:cNvPr id="12" name="Rectangle 11">
            <a:extLst>
              <a:ext uri="{FF2B5EF4-FFF2-40B4-BE49-F238E27FC236}">
                <a16:creationId xmlns:a16="http://schemas.microsoft.com/office/drawing/2014/main" id="{AAF23C9E-5B30-1B45-A625-FE4CD11F560B}"/>
              </a:ext>
            </a:extLst>
          </p:cNvPr>
          <p:cNvSpPr/>
          <p:nvPr>
            <p:custDataLst>
              <p:tags r:id="rId3"/>
            </p:custDataLst>
          </p:nvPr>
        </p:nvSpPr>
        <p:spPr>
          <a:xfrm>
            <a:off x="458675" y="1620034"/>
            <a:ext cx="11274650" cy="905037"/>
          </a:xfrm>
          <a:prstGeom prst="rect">
            <a:avLst/>
          </a:prstGeom>
          <a:pattFill prst="pct5">
            <a:fgClr>
              <a:schemeClr val="accent1"/>
            </a:fgClr>
            <a:bgClr>
              <a:schemeClr val="bg1"/>
            </a:bgClr>
          </a:patt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000" b="1" i="1">
                <a:solidFill>
                  <a:srgbClr val="86C4A7"/>
                </a:solidFill>
                <a:latin typeface="Raleway" panose="020B0003030101060003" pitchFamily="34" charset="0"/>
              </a:rPr>
              <a:t>Remember...  </a:t>
            </a:r>
          </a:p>
        </p:txBody>
      </p:sp>
      <p:sp>
        <p:nvSpPr>
          <p:cNvPr id="3" name="Rectangle 2">
            <a:extLst>
              <a:ext uri="{FF2B5EF4-FFF2-40B4-BE49-F238E27FC236}">
                <a16:creationId xmlns:a16="http://schemas.microsoft.com/office/drawing/2014/main" id="{89EC3F66-D6DC-AE4C-A94A-D375CF81A9EF}"/>
              </a:ext>
            </a:extLst>
          </p:cNvPr>
          <p:cNvSpPr/>
          <p:nvPr>
            <p:custDataLst>
              <p:tags r:id="rId4"/>
            </p:custDataLst>
          </p:nvPr>
        </p:nvSpPr>
        <p:spPr>
          <a:xfrm>
            <a:off x="368711" y="2601621"/>
            <a:ext cx="11274649" cy="3416320"/>
          </a:xfrm>
          <a:prstGeom prst="rect">
            <a:avLst/>
          </a:prstGeom>
        </p:spPr>
        <p:txBody>
          <a:bodyPr wrap="square">
            <a:spAutoFit/>
          </a:bodyPr>
          <a:lstStyle/>
          <a:p>
            <a:pPr algn="ctr"/>
            <a:r>
              <a:rPr lang="en-CA" sz="3200">
                <a:solidFill>
                  <a:srgbClr val="2F5CEE"/>
                </a:solidFill>
                <a:latin typeface="Raleway" panose="020B0003030101060003" pitchFamily="34" charset="0"/>
              </a:rPr>
              <a:t>Everyone needs to find a </a:t>
            </a:r>
            <a:r>
              <a:rPr lang="en-CA" sz="3200" b="1">
                <a:solidFill>
                  <a:srgbClr val="2F5CEE"/>
                </a:solidFill>
                <a:latin typeface="Raleway" panose="020B0003030101060003" pitchFamily="34" charset="0"/>
              </a:rPr>
              <a:t>comfortable place</a:t>
            </a:r>
            <a:r>
              <a:rPr lang="en-CA" sz="3200">
                <a:solidFill>
                  <a:srgbClr val="2F5CEE"/>
                </a:solidFill>
                <a:latin typeface="Raleway" panose="020B0003030101060003" pitchFamily="34" charset="0"/>
              </a:rPr>
              <a:t> among their peers.</a:t>
            </a:r>
          </a:p>
          <a:p>
            <a:pPr algn="ctr"/>
            <a:r>
              <a:rPr lang="en-CA" sz="3200">
                <a:solidFill>
                  <a:srgbClr val="2F5CEE"/>
                </a:solidFill>
                <a:latin typeface="Raleway" panose="020B0003030101060003" pitchFamily="34" charset="0"/>
              </a:rPr>
              <a:t> </a:t>
            </a:r>
          </a:p>
          <a:p>
            <a:pPr algn="ctr"/>
            <a:r>
              <a:rPr lang="en-CA" sz="3200" b="1">
                <a:solidFill>
                  <a:srgbClr val="2F5CEE"/>
                </a:solidFill>
                <a:latin typeface="Raleway" panose="020B0003030101060003" pitchFamily="34" charset="0"/>
              </a:rPr>
              <a:t>Each individual has a unique and important role</a:t>
            </a:r>
            <a:r>
              <a:rPr lang="en-CA" sz="3200">
                <a:solidFill>
                  <a:srgbClr val="2F5CEE"/>
                </a:solidFill>
                <a:latin typeface="Raleway" panose="020B0003030101060003" pitchFamily="34" charset="0"/>
              </a:rPr>
              <a:t> to play in a group. </a:t>
            </a:r>
          </a:p>
          <a:p>
            <a:pPr algn="ctr"/>
            <a:endParaRPr lang="fr-CA" sz="2400" dirty="0">
              <a:solidFill>
                <a:srgbClr val="2F5CEE"/>
              </a:solidFill>
              <a:latin typeface="Raleway" panose="020B0003030101060003" pitchFamily="34" charset="0"/>
            </a:endParaRPr>
          </a:p>
        </p:txBody>
      </p:sp>
      <p:sp>
        <p:nvSpPr>
          <p:cNvPr id="14" name="Rectangle 13">
            <a:extLst>
              <a:ext uri="{FF2B5EF4-FFF2-40B4-BE49-F238E27FC236}">
                <a16:creationId xmlns:a16="http://schemas.microsoft.com/office/drawing/2014/main" id="{97597A7B-EF0F-7C4D-BD3B-BED343B47768}"/>
              </a:ext>
            </a:extLst>
          </p:cNvPr>
          <p:cNvSpPr/>
          <p:nvPr>
            <p:custDataLst>
              <p:tags r:id="rId5"/>
            </p:custDataLst>
          </p:nvPr>
        </p:nvSpPr>
        <p:spPr>
          <a:xfrm>
            <a:off x="368711" y="1543483"/>
            <a:ext cx="11274649" cy="4258227"/>
          </a:xfrm>
          <a:prstGeom prst="rect">
            <a:avLst/>
          </a:prstGeom>
          <a:no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2800" b="1" dirty="0">
              <a:solidFill>
                <a:srgbClr val="2F5CEE"/>
              </a:solidFill>
              <a:latin typeface="Raleway" panose="020B0003030101060003" pitchFamily="34" charset="0"/>
            </a:endParaRPr>
          </a:p>
        </p:txBody>
      </p:sp>
    </p:spTree>
    <p:extLst>
      <p:ext uri="{BB962C8B-B14F-4D97-AF65-F5344CB8AC3E}">
        <p14:creationId xmlns:p14="http://schemas.microsoft.com/office/powerpoint/2010/main" val="1942890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rme libre 8"/>
          <p:cNvSpPr/>
          <p:nvPr>
            <p:custDataLst>
              <p:tags r:id="rId1"/>
            </p:custDataLst>
          </p:nvPr>
        </p:nvSpPr>
        <p:spPr>
          <a:xfrm>
            <a:off x="3780064" y="0"/>
            <a:ext cx="2775858" cy="6146276"/>
          </a:xfrm>
          <a:custGeom>
            <a:avLst/>
            <a:gdLst>
              <a:gd name="connsiteX0" fmla="*/ 1665531 w 2563849"/>
              <a:gd name="connsiteY0" fmla="*/ 0 h 6146276"/>
              <a:gd name="connsiteX1" fmla="*/ 854826 w 2563849"/>
              <a:gd name="connsiteY1" fmla="*/ 801278 h 6146276"/>
              <a:gd name="connsiteX2" fmla="*/ 1363873 w 2563849"/>
              <a:gd name="connsiteY2" fmla="*/ 1564849 h 6146276"/>
              <a:gd name="connsiteX3" fmla="*/ 279791 w 2563849"/>
              <a:gd name="connsiteY3" fmla="*/ 2318994 h 6146276"/>
              <a:gd name="connsiteX4" fmla="*/ 62974 w 2563849"/>
              <a:gd name="connsiteY4" fmla="*/ 3393649 h 6146276"/>
              <a:gd name="connsiteX5" fmla="*/ 1213044 w 2563849"/>
              <a:gd name="connsiteY5" fmla="*/ 3930977 h 6146276"/>
              <a:gd name="connsiteX6" fmla="*/ 2504517 w 2563849"/>
              <a:gd name="connsiteY6" fmla="*/ 4713402 h 6146276"/>
              <a:gd name="connsiteX7" fmla="*/ 2155725 w 2563849"/>
              <a:gd name="connsiteY7" fmla="*/ 5429839 h 6146276"/>
              <a:gd name="connsiteX8" fmla="*/ 477754 w 2563849"/>
              <a:gd name="connsiteY8" fmla="*/ 6146276 h 6146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3849" h="6146276">
                <a:moveTo>
                  <a:pt x="1665531" y="0"/>
                </a:moveTo>
                <a:cubicBezTo>
                  <a:pt x="1285316" y="270235"/>
                  <a:pt x="905102" y="540470"/>
                  <a:pt x="854826" y="801278"/>
                </a:cubicBezTo>
                <a:cubicBezTo>
                  <a:pt x="804550" y="1062086"/>
                  <a:pt x="1459712" y="1311896"/>
                  <a:pt x="1363873" y="1564849"/>
                </a:cubicBezTo>
                <a:cubicBezTo>
                  <a:pt x="1268034" y="1817802"/>
                  <a:pt x="496607" y="2014194"/>
                  <a:pt x="279791" y="2318994"/>
                </a:cubicBezTo>
                <a:cubicBezTo>
                  <a:pt x="62975" y="2623794"/>
                  <a:pt x="-92568" y="3124985"/>
                  <a:pt x="62974" y="3393649"/>
                </a:cubicBezTo>
                <a:cubicBezTo>
                  <a:pt x="218516" y="3662313"/>
                  <a:pt x="806120" y="3711018"/>
                  <a:pt x="1213044" y="3930977"/>
                </a:cubicBezTo>
                <a:cubicBezTo>
                  <a:pt x="1619968" y="4150936"/>
                  <a:pt x="2347404" y="4463592"/>
                  <a:pt x="2504517" y="4713402"/>
                </a:cubicBezTo>
                <a:cubicBezTo>
                  <a:pt x="2661630" y="4963212"/>
                  <a:pt x="2493519" y="5191027"/>
                  <a:pt x="2155725" y="5429839"/>
                </a:cubicBezTo>
                <a:cubicBezTo>
                  <a:pt x="1817931" y="5668651"/>
                  <a:pt x="1147842" y="5907463"/>
                  <a:pt x="477754" y="6146276"/>
                </a:cubicBezTo>
              </a:path>
            </a:pathLst>
          </a:custGeom>
          <a:noFill/>
          <a:ln w="19050">
            <a:solidFill>
              <a:srgbClr val="86C4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2"/>
            </p:custDataLst>
          </p:nvPr>
        </p:nvSpPr>
        <p:spPr/>
        <p:txBody>
          <a:bodyPr/>
          <a:lstStyle/>
          <a:p>
            <a:fld id="{C145B74D-6A0D-CF46-9BFB-933D6D9953E9}" type="slidenum">
              <a:rPr lang="en-US" smtClean="0"/>
              <a:t>8</a:t>
            </a:fld>
            <a:endParaRPr lang="en-US"/>
          </a:p>
        </p:txBody>
      </p:sp>
      <p:sp>
        <p:nvSpPr>
          <p:cNvPr id="8" name="Titre 5">
            <a:extLst>
              <a:ext uri="{FF2B5EF4-FFF2-40B4-BE49-F238E27FC236}">
                <a16:creationId xmlns:a16="http://schemas.microsoft.com/office/drawing/2014/main" id="{75C82A81-DE36-444D-A433-1308B25BB36C}"/>
              </a:ext>
            </a:extLst>
          </p:cNvPr>
          <p:cNvSpPr txBox="1">
            <a:spLocks/>
          </p:cNvSpPr>
          <p:nvPr>
            <p:custDataLst>
              <p:tags r:id="rId3"/>
            </p:custDataLst>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2F5CEE"/>
                </a:solidFill>
                <a:latin typeface="+mj-lt"/>
                <a:ea typeface="+mj-ea"/>
                <a:cs typeface="+mj-cs"/>
              </a:defRPr>
            </a:lvl1pPr>
          </a:lstStyle>
          <a:p>
            <a:r>
              <a:rPr lang="en-CA" b="1">
                <a:latin typeface="Raleway" panose="020B0503030101060003" pitchFamily="34" charset="77"/>
              </a:rPr>
              <a:t>Nadège and friendship </a:t>
            </a:r>
          </a:p>
        </p:txBody>
      </p:sp>
      <p:sp>
        <p:nvSpPr>
          <p:cNvPr id="2" name="Rectangle 1"/>
          <p:cNvSpPr/>
          <p:nvPr/>
        </p:nvSpPr>
        <p:spPr>
          <a:xfrm>
            <a:off x="4336544" y="5788133"/>
            <a:ext cx="3518912" cy="369332"/>
          </a:xfrm>
          <a:prstGeom prst="rect">
            <a:avLst/>
          </a:prstGeom>
        </p:spPr>
        <p:txBody>
          <a:bodyPr wrap="none">
            <a:spAutoFit/>
          </a:bodyPr>
          <a:lstStyle/>
          <a:p>
            <a:r>
              <a:rPr lang="fr-CA" dirty="0">
                <a:hlinkClick r:id="rId6"/>
              </a:rPr>
              <a:t>https://youtu.be/8WUJ1a6SGPo</a:t>
            </a:r>
            <a:r>
              <a:rPr lang="fr-CA" dirty="0"/>
              <a:t> </a:t>
            </a:r>
          </a:p>
        </p:txBody>
      </p:sp>
      <p:pic>
        <p:nvPicPr>
          <p:cNvPr id="3" name="Média en ligne 2" title="Workshop 9 - Carving out your place! - Part 1">
            <a:hlinkClick r:id="" action="ppaction://media"/>
            <a:extLst>
              <a:ext uri="{FF2B5EF4-FFF2-40B4-BE49-F238E27FC236}">
                <a16:creationId xmlns:a16="http://schemas.microsoft.com/office/drawing/2014/main" id="{ED2F1A9D-B98D-43D1-BCB5-1FA673E55F17}"/>
              </a:ext>
            </a:extLst>
          </p:cNvPr>
          <p:cNvPicPr>
            <a:picLocks noRot="1" noChangeAspect="1"/>
          </p:cNvPicPr>
          <p:nvPr>
            <a:videoFile r:link="rId4"/>
          </p:nvPr>
        </p:nvPicPr>
        <p:blipFill>
          <a:blip r:embed="rId7"/>
          <a:stretch>
            <a:fillRect/>
          </a:stretch>
        </p:blipFill>
        <p:spPr>
          <a:xfrm>
            <a:off x="2756773" y="1833757"/>
            <a:ext cx="6678453" cy="3773326"/>
          </a:xfrm>
          <a:prstGeom prst="rect">
            <a:avLst/>
          </a:prstGeom>
        </p:spPr>
      </p:pic>
    </p:spTree>
    <p:extLst>
      <p:ext uri="{BB962C8B-B14F-4D97-AF65-F5344CB8AC3E}">
        <p14:creationId xmlns:p14="http://schemas.microsoft.com/office/powerpoint/2010/main" val="1087404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1"/>
            </p:custDataLst>
          </p:nvPr>
        </p:nvSpPr>
        <p:spPr/>
        <p:txBody>
          <a:bodyPr/>
          <a:lstStyle/>
          <a:p>
            <a:fld id="{C145B74D-6A0D-CF46-9BFB-933D6D9953E9}" type="slidenum">
              <a:rPr lang="en-US" smtClean="0"/>
              <a:t>9</a:t>
            </a:fld>
            <a:endParaRPr lang="en-US"/>
          </a:p>
        </p:txBody>
      </p:sp>
      <p:sp>
        <p:nvSpPr>
          <p:cNvPr id="9" name="Titre 5"/>
          <p:cNvSpPr>
            <a:spLocks noGrp="1"/>
          </p:cNvSpPr>
          <p:nvPr>
            <p:ph type="title"/>
            <p:custDataLst>
              <p:tags r:id="rId2"/>
            </p:custDataLst>
          </p:nvPr>
        </p:nvSpPr>
        <p:spPr>
          <a:xfrm>
            <a:off x="995282" y="359058"/>
            <a:ext cx="10515600" cy="1325563"/>
          </a:xfrm>
        </p:spPr>
        <p:txBody>
          <a:bodyPr/>
          <a:lstStyle/>
          <a:p>
            <a:r>
              <a:rPr lang="en-CA" b="1">
                <a:latin typeface="Raleway" panose="020B0503030101060003" pitchFamily="34" charset="77"/>
              </a:rPr>
              <a:t>The umbrella effect</a:t>
            </a:r>
          </a:p>
        </p:txBody>
      </p:sp>
      <p:sp>
        <p:nvSpPr>
          <p:cNvPr id="6" name="Forme libre 5">
            <a:extLst>
              <a:ext uri="{FF2B5EF4-FFF2-40B4-BE49-F238E27FC236}">
                <a16:creationId xmlns:a16="http://schemas.microsoft.com/office/drawing/2014/main" id="{B4A9B33E-FF30-3545-AEF7-B78BC0BE92C4}"/>
              </a:ext>
            </a:extLst>
          </p:cNvPr>
          <p:cNvSpPr/>
          <p:nvPr>
            <p:custDataLst>
              <p:tags r:id="rId3"/>
            </p:custDataLst>
          </p:nvPr>
        </p:nvSpPr>
        <p:spPr>
          <a:xfrm>
            <a:off x="5134614" y="0"/>
            <a:ext cx="3098206" cy="6168044"/>
          </a:xfrm>
          <a:custGeom>
            <a:avLst/>
            <a:gdLst>
              <a:gd name="connsiteX0" fmla="*/ 958615 w 3098206"/>
              <a:gd name="connsiteY0" fmla="*/ 0 h 6168044"/>
              <a:gd name="connsiteX1" fmla="*/ 3086673 w 3098206"/>
              <a:gd name="connsiteY1" fmla="*/ 756458 h 6168044"/>
              <a:gd name="connsiteX2" fmla="*/ 127342 w 3098206"/>
              <a:gd name="connsiteY2" fmla="*/ 2809702 h 6168044"/>
              <a:gd name="connsiteX3" fmla="*/ 817299 w 3098206"/>
              <a:gd name="connsiteY3" fmla="*/ 6168044 h 6168044"/>
            </a:gdLst>
            <a:ahLst/>
            <a:cxnLst>
              <a:cxn ang="0">
                <a:pos x="connsiteX0" y="connsiteY0"/>
              </a:cxn>
              <a:cxn ang="0">
                <a:pos x="connsiteX1" y="connsiteY1"/>
              </a:cxn>
              <a:cxn ang="0">
                <a:pos x="connsiteX2" y="connsiteY2"/>
              </a:cxn>
              <a:cxn ang="0">
                <a:pos x="connsiteX3" y="connsiteY3"/>
              </a:cxn>
            </a:cxnLst>
            <a:rect l="l" t="t" r="r" b="b"/>
            <a:pathLst>
              <a:path w="3098206" h="6168044">
                <a:moveTo>
                  <a:pt x="958615" y="0"/>
                </a:moveTo>
                <a:cubicBezTo>
                  <a:pt x="2091916" y="144087"/>
                  <a:pt x="3225218" y="288174"/>
                  <a:pt x="3086673" y="756458"/>
                </a:cubicBezTo>
                <a:cubicBezTo>
                  <a:pt x="2948128" y="1224742"/>
                  <a:pt x="505571" y="1907771"/>
                  <a:pt x="127342" y="2809702"/>
                </a:cubicBezTo>
                <a:cubicBezTo>
                  <a:pt x="-250887" y="3711633"/>
                  <a:pt x="283206" y="4939838"/>
                  <a:pt x="817299" y="6168044"/>
                </a:cubicBezTo>
              </a:path>
            </a:pathLst>
          </a:custGeom>
          <a:noFill/>
          <a:ln w="19050">
            <a:solidFill>
              <a:srgbClr val="86C4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Rectangle à coins arrondis 3">
            <a:extLst>
              <a:ext uri="{FF2B5EF4-FFF2-40B4-BE49-F238E27FC236}">
                <a16:creationId xmlns:a16="http://schemas.microsoft.com/office/drawing/2014/main" id="{ED91617B-5D7E-CD4B-AD5E-8EF9E1609938}"/>
              </a:ext>
            </a:extLst>
          </p:cNvPr>
          <p:cNvSpPr/>
          <p:nvPr>
            <p:custDataLst>
              <p:tags r:id="rId4"/>
            </p:custDataLst>
          </p:nvPr>
        </p:nvSpPr>
        <p:spPr>
          <a:xfrm>
            <a:off x="723628" y="1926812"/>
            <a:ext cx="3103880" cy="3499410"/>
          </a:xfrm>
          <a:prstGeom prst="roundRect">
            <a:avLst/>
          </a:prstGeom>
          <a:solidFill>
            <a:srgbClr val="86C4A7"/>
          </a:solidFill>
          <a:ln>
            <a:solidFill>
              <a:srgbClr val="86C4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2400" b="1" dirty="0">
              <a:solidFill>
                <a:schemeClr val="bg1"/>
              </a:solidFill>
              <a:latin typeface="Raleway" panose="020B0003030101060003" pitchFamily="34" charset="0"/>
            </a:endParaRPr>
          </a:p>
          <a:p>
            <a:pPr algn="ctr"/>
            <a:endParaRPr lang="fr-CA" sz="3200" b="1" dirty="0">
              <a:solidFill>
                <a:schemeClr val="bg1"/>
              </a:solidFill>
              <a:latin typeface="Raleway" panose="020B0003030101060003" pitchFamily="34" charset="0"/>
            </a:endParaRPr>
          </a:p>
          <a:p>
            <a:pPr algn="ctr"/>
            <a:endParaRPr lang="fr-CA" sz="2400" b="1" dirty="0">
              <a:solidFill>
                <a:schemeClr val="bg1"/>
              </a:solidFill>
              <a:latin typeface="Raleway" panose="020B0003030101060003" pitchFamily="34" charset="0"/>
            </a:endParaRPr>
          </a:p>
          <a:p>
            <a:pPr algn="ctr"/>
            <a:endParaRPr lang="fr-CA" sz="2400" b="1" dirty="0">
              <a:solidFill>
                <a:schemeClr val="bg1"/>
              </a:solidFill>
              <a:latin typeface="Raleway" panose="020B0003030101060003" pitchFamily="34" charset="0"/>
            </a:endParaRPr>
          </a:p>
          <a:p>
            <a:pPr algn="ctr"/>
            <a:endParaRPr lang="fr-CA" sz="2400" b="1" dirty="0">
              <a:solidFill>
                <a:schemeClr val="bg1"/>
              </a:solidFill>
              <a:latin typeface="Raleway" panose="020B0003030101060003" pitchFamily="34" charset="0"/>
            </a:endParaRPr>
          </a:p>
          <a:p>
            <a:pPr algn="ctr"/>
            <a:endParaRPr lang="fr-CA" sz="2400" b="1" dirty="0">
              <a:solidFill>
                <a:schemeClr val="bg1"/>
              </a:solidFill>
              <a:latin typeface="Raleway" panose="020B0003030101060003" pitchFamily="34" charset="0"/>
            </a:endParaRPr>
          </a:p>
          <a:p>
            <a:pPr algn="ctr"/>
            <a:endParaRPr lang="fr-CA" sz="2400" b="1" dirty="0">
              <a:solidFill>
                <a:schemeClr val="bg1"/>
              </a:solidFill>
              <a:latin typeface="Raleway" panose="020B0003030101060003" pitchFamily="34" charset="0"/>
            </a:endParaRPr>
          </a:p>
          <a:p>
            <a:pPr algn="ctr"/>
            <a:endParaRPr lang="fr-CA" sz="2400" b="1" dirty="0">
              <a:solidFill>
                <a:schemeClr val="bg1"/>
              </a:solidFill>
              <a:latin typeface="Raleway" panose="020B0003030101060003" pitchFamily="34" charset="0"/>
            </a:endParaRPr>
          </a:p>
          <a:p>
            <a:pPr algn="ctr"/>
            <a:endParaRPr lang="fr-CA" sz="2400" b="1" dirty="0">
              <a:solidFill>
                <a:schemeClr val="bg1"/>
              </a:solidFill>
              <a:latin typeface="Raleway" panose="020B0003030101060003" pitchFamily="34" charset="0"/>
            </a:endParaRPr>
          </a:p>
        </p:txBody>
      </p:sp>
      <p:sp>
        <p:nvSpPr>
          <p:cNvPr id="3" name="ZoneTexte 2">
            <a:extLst>
              <a:ext uri="{FF2B5EF4-FFF2-40B4-BE49-F238E27FC236}">
                <a16:creationId xmlns:a16="http://schemas.microsoft.com/office/drawing/2014/main" id="{230524F8-225B-784C-9D37-00951EF61072}"/>
              </a:ext>
            </a:extLst>
          </p:cNvPr>
          <p:cNvSpPr txBox="1"/>
          <p:nvPr>
            <p:custDataLst>
              <p:tags r:id="rId5"/>
            </p:custDataLst>
          </p:nvPr>
        </p:nvSpPr>
        <p:spPr>
          <a:xfrm>
            <a:off x="880909" y="2707020"/>
            <a:ext cx="2789318" cy="2092881"/>
          </a:xfrm>
          <a:prstGeom prst="rect">
            <a:avLst/>
          </a:prstGeom>
          <a:noFill/>
        </p:spPr>
        <p:txBody>
          <a:bodyPr wrap="square" rtlCol="0">
            <a:spAutoFit/>
          </a:bodyPr>
          <a:lstStyle/>
          <a:p>
            <a:pPr algn="ctr"/>
            <a:r>
              <a:rPr lang="en-CA" sz="2600" b="1">
                <a:solidFill>
                  <a:schemeClr val="bg1"/>
                </a:solidFill>
                <a:latin typeface="Raleway" panose="020B0503030101060003" pitchFamily="34" charset="77"/>
              </a:rPr>
              <a:t>Carving out a place for yourself in a group is a very important part of adolescence.</a:t>
            </a:r>
          </a:p>
        </p:txBody>
      </p:sp>
      <p:sp>
        <p:nvSpPr>
          <p:cNvPr id="10" name="Rectangle 9">
            <a:extLst>
              <a:ext uri="{FF2B5EF4-FFF2-40B4-BE49-F238E27FC236}">
                <a16:creationId xmlns:a16="http://schemas.microsoft.com/office/drawing/2014/main" id="{8E8D26AD-3494-4527-8A93-8CD830A0640D}"/>
              </a:ext>
            </a:extLst>
          </p:cNvPr>
          <p:cNvSpPr/>
          <p:nvPr>
            <p:custDataLst>
              <p:tags r:id="rId6"/>
            </p:custDataLst>
          </p:nvPr>
        </p:nvSpPr>
        <p:spPr>
          <a:xfrm>
            <a:off x="4127427" y="1684621"/>
            <a:ext cx="7840655" cy="4034535"/>
          </a:xfrm>
          <a:prstGeom prst="rect">
            <a:avLst/>
          </a:prstGeom>
          <a:solidFill>
            <a:schemeClr val="bg1"/>
          </a:solid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i="1">
                <a:solidFill>
                  <a:schemeClr val="tx1"/>
                </a:solidFill>
                <a:latin typeface="Raleway" panose="020B0003030101060003" pitchFamily="34" charset="0"/>
              </a:rPr>
              <a:t>Friendships </a:t>
            </a:r>
            <a:r>
              <a:rPr lang="en-CA" sz="2400" i="1">
                <a:solidFill>
                  <a:schemeClr val="tx1"/>
                </a:solidFill>
                <a:latin typeface="Raleway" panose="020B0003030101060003" pitchFamily="34" charset="0"/>
              </a:rPr>
              <a:t>play an </a:t>
            </a:r>
            <a:r>
              <a:rPr lang="en-CA" sz="2400" b="1" i="1">
                <a:solidFill>
                  <a:schemeClr val="tx1"/>
                </a:solidFill>
                <a:latin typeface="Raleway" panose="020B0003030101060003" pitchFamily="34" charset="0"/>
              </a:rPr>
              <a:t>important role </a:t>
            </a:r>
            <a:r>
              <a:rPr lang="en-CA" sz="2400" i="1">
                <a:solidFill>
                  <a:schemeClr val="tx1"/>
                </a:solidFill>
                <a:latin typeface="Raleway" panose="020B0003030101060003" pitchFamily="34" charset="0"/>
              </a:rPr>
              <a:t>in your </a:t>
            </a:r>
            <a:r>
              <a:rPr lang="en-CA" sz="2400" b="1" i="1">
                <a:solidFill>
                  <a:schemeClr val="tx1"/>
                </a:solidFill>
                <a:latin typeface="Raleway" panose="020B0003030101060003" pitchFamily="34" charset="0"/>
              </a:rPr>
              <a:t>ability to adapt </a:t>
            </a:r>
            <a:r>
              <a:rPr lang="en-CA" sz="2400" i="1">
                <a:solidFill>
                  <a:schemeClr val="tx1"/>
                </a:solidFill>
                <a:latin typeface="Raleway" panose="020B0003030101060003" pitchFamily="34" charset="0"/>
              </a:rPr>
              <a:t>to </a:t>
            </a:r>
            <a:r>
              <a:rPr lang="en-CA" sz="2400" b="1" i="1">
                <a:solidFill>
                  <a:schemeClr val="tx1"/>
                </a:solidFill>
                <a:latin typeface="Raleway" panose="020B0003030101060003" pitchFamily="34" charset="0"/>
              </a:rPr>
              <a:t>the many challenges </a:t>
            </a:r>
            <a:r>
              <a:rPr lang="en-CA" sz="2400" i="1">
                <a:solidFill>
                  <a:schemeClr val="tx1"/>
                </a:solidFill>
                <a:latin typeface="Raleway" panose="020B0003030101060003" pitchFamily="34" charset="0"/>
              </a:rPr>
              <a:t>you’ll face during adolescence.</a:t>
            </a:r>
          </a:p>
          <a:p>
            <a:pPr algn="ctr"/>
            <a:br>
              <a:rPr lang="en-CA" sz="2400" i="1">
                <a:solidFill>
                  <a:schemeClr val="tx1"/>
                </a:solidFill>
                <a:latin typeface="Raleway" panose="020B0003030101060003" pitchFamily="34" charset="0"/>
              </a:rPr>
            </a:br>
            <a:r>
              <a:rPr lang="en-CA" sz="2400" i="1">
                <a:solidFill>
                  <a:schemeClr val="tx1"/>
                </a:solidFill>
                <a:latin typeface="Raleway" panose="020B0003030101060003" pitchFamily="34" charset="0"/>
              </a:rPr>
              <a:t>These ties are a </a:t>
            </a:r>
            <a:r>
              <a:rPr lang="en-CA" sz="2400" b="1" i="1">
                <a:solidFill>
                  <a:schemeClr val="tx1"/>
                </a:solidFill>
                <a:latin typeface="Raleway" panose="020B0003030101060003" pitchFamily="34" charset="0"/>
              </a:rPr>
              <a:t>valuable source of security</a:t>
            </a:r>
            <a:r>
              <a:rPr lang="en-CA" sz="2400" i="1">
                <a:solidFill>
                  <a:schemeClr val="tx1"/>
                </a:solidFill>
                <a:latin typeface="Raleway" panose="020B0003030101060003" pitchFamily="34" charset="0"/>
              </a:rPr>
              <a:t>, </a:t>
            </a:r>
            <a:r>
              <a:rPr lang="en-CA" sz="2400" b="1" i="1">
                <a:solidFill>
                  <a:schemeClr val="tx1"/>
                </a:solidFill>
                <a:latin typeface="Raleway" panose="020B0003030101060003" pitchFamily="34" charset="0"/>
              </a:rPr>
              <a:t>support</a:t>
            </a:r>
            <a:r>
              <a:rPr lang="en-CA" sz="2400" i="1">
                <a:solidFill>
                  <a:schemeClr val="tx1"/>
                </a:solidFill>
                <a:latin typeface="Raleway" panose="020B0003030101060003" pitchFamily="34" charset="0"/>
              </a:rPr>
              <a:t>, and </a:t>
            </a:r>
            <a:r>
              <a:rPr lang="en-CA" sz="2400" b="1" i="1">
                <a:solidFill>
                  <a:schemeClr val="tx1"/>
                </a:solidFill>
                <a:latin typeface="Raleway" panose="020B0003030101060003" pitchFamily="34" charset="0"/>
              </a:rPr>
              <a:t>well-being</a:t>
            </a:r>
            <a:r>
              <a:rPr lang="en-CA" sz="2400" i="1">
                <a:solidFill>
                  <a:schemeClr val="tx1"/>
                </a:solidFill>
                <a:latin typeface="Raleway" panose="020B0003030101060003" pitchFamily="34" charset="0"/>
              </a:rPr>
              <a:t> during the transition to adolescence.</a:t>
            </a:r>
          </a:p>
          <a:p>
            <a:pPr algn="ctr"/>
            <a:br>
              <a:rPr lang="en-CA" sz="2400" i="1">
                <a:solidFill>
                  <a:schemeClr val="tx1"/>
                </a:solidFill>
                <a:latin typeface="Raleway" panose="020B0003030101060003" pitchFamily="34" charset="0"/>
              </a:rPr>
            </a:br>
            <a:r>
              <a:rPr lang="en-CA" sz="2400" i="1">
                <a:solidFill>
                  <a:schemeClr val="tx1"/>
                </a:solidFill>
                <a:latin typeface="Raleway" panose="020B0003030101060003" pitchFamily="34" charset="0"/>
              </a:rPr>
              <a:t>Having friends makes you feel </a:t>
            </a:r>
            <a:r>
              <a:rPr lang="en-CA" sz="2400" b="1" i="1">
                <a:solidFill>
                  <a:schemeClr val="tx1"/>
                </a:solidFill>
                <a:latin typeface="Raleway" panose="020B0003030101060003" pitchFamily="34" charset="0"/>
              </a:rPr>
              <a:t>braver</a:t>
            </a:r>
            <a:r>
              <a:rPr lang="en-CA" sz="2400" i="1">
                <a:solidFill>
                  <a:schemeClr val="tx1"/>
                </a:solidFill>
                <a:latin typeface="Raleway" panose="020B0003030101060003" pitchFamily="34" charset="0"/>
              </a:rPr>
              <a:t>, </a:t>
            </a:r>
            <a:r>
              <a:rPr lang="en-CA" sz="2400" b="1" i="1">
                <a:solidFill>
                  <a:schemeClr val="tx1"/>
                </a:solidFill>
                <a:latin typeface="Raleway" panose="020B0003030101060003" pitchFamily="34" charset="0"/>
              </a:rPr>
              <a:t>more optimistic</a:t>
            </a:r>
            <a:r>
              <a:rPr lang="en-CA" sz="2400" i="1">
                <a:solidFill>
                  <a:schemeClr val="tx1"/>
                </a:solidFill>
                <a:latin typeface="Raleway" panose="020B0003030101060003" pitchFamily="34" charset="0"/>
              </a:rPr>
              <a:t>, and </a:t>
            </a:r>
            <a:r>
              <a:rPr lang="en-CA" sz="2400" b="1" i="1">
                <a:solidFill>
                  <a:schemeClr val="tx1"/>
                </a:solidFill>
                <a:latin typeface="Raleway" panose="020B0003030101060003" pitchFamily="34" charset="0"/>
              </a:rPr>
              <a:t>good about yourself</a:t>
            </a:r>
            <a:r>
              <a:rPr lang="en-CA" sz="2400" i="1">
                <a:solidFill>
                  <a:schemeClr val="tx1"/>
                </a:solidFill>
                <a:latin typeface="Raleway" panose="020B0003030101060003" pitchFamily="34" charset="0"/>
              </a:rPr>
              <a:t>. </a:t>
            </a:r>
          </a:p>
        </p:txBody>
      </p:sp>
      <p:pic>
        <p:nvPicPr>
          <p:cNvPr id="12" name="Graphique 3" descr="Groupe">
            <a:extLst>
              <a:ext uri="{FF2B5EF4-FFF2-40B4-BE49-F238E27FC236}">
                <a16:creationId xmlns:a16="http://schemas.microsoft.com/office/drawing/2014/main" id="{5AA39306-2954-4A97-9FBF-C94D0B5EE8FE}"/>
              </a:ext>
            </a:extLst>
          </p:cNvPr>
          <p:cNvPicPr>
            <a:picLocks noChangeAspect="1"/>
          </p:cNvPicPr>
          <p:nvPr>
            <p:custDataLst>
              <p:tags r:id="rId7"/>
            </p:custDataLst>
          </p:nvPr>
        </p:nvPicPr>
        <p:blipFill>
          <a:blip r:embed="rId10">
            <a:extLst>
              <a:ext uri="{96DAC541-7B7A-43D3-8B79-37D633B846F1}">
                <asvg:svgBlip xmlns:asvg="http://schemas.microsoft.com/office/drawing/2016/SVG/main" r:embed="rId11"/>
              </a:ext>
            </a:extLst>
          </a:blip>
          <a:stretch>
            <a:fillRect/>
          </a:stretch>
        </p:blipFill>
        <p:spPr>
          <a:xfrm>
            <a:off x="10583765" y="359058"/>
            <a:ext cx="1540069" cy="1540069"/>
          </a:xfrm>
          <a:prstGeom prst="rect">
            <a:avLst/>
          </a:prstGeom>
        </p:spPr>
      </p:pic>
      <p:pic>
        <p:nvPicPr>
          <p:cNvPr id="8" name="Graphique 14" descr="Signe du pouce levé ">
            <a:extLst>
              <a:ext uri="{FF2B5EF4-FFF2-40B4-BE49-F238E27FC236}">
                <a16:creationId xmlns:a16="http://schemas.microsoft.com/office/drawing/2014/main" id="{C46157C9-4A05-4FD4-A55C-84EEA7130C94}"/>
              </a:ext>
            </a:extLst>
          </p:cNvPr>
          <p:cNvPicPr>
            <a:picLocks noChangeAspect="1"/>
          </p:cNvPicPr>
          <p:nvPr>
            <p:custDataLst>
              <p:tags r:id="rId8"/>
            </p:custDataLst>
          </p:nvPr>
        </p:nvPicPr>
        <p:blipFill>
          <a:blip r:embed="rId12">
            <a:extLst>
              <a:ext uri="{96DAC541-7B7A-43D3-8B79-37D633B846F1}">
                <asvg:svgBlip xmlns:asvg="http://schemas.microsoft.com/office/drawing/2016/SVG/main" r:embed="rId13"/>
              </a:ext>
            </a:extLst>
          </a:blip>
          <a:stretch>
            <a:fillRect/>
          </a:stretch>
        </p:blipFill>
        <p:spPr>
          <a:xfrm>
            <a:off x="382330" y="1586479"/>
            <a:ext cx="914400" cy="914400"/>
          </a:xfrm>
          <a:prstGeom prst="rect">
            <a:avLst/>
          </a:prstGeom>
        </p:spPr>
      </p:pic>
    </p:spTree>
    <p:extLst>
      <p:ext uri="{BB962C8B-B14F-4D97-AF65-F5344CB8AC3E}">
        <p14:creationId xmlns:p14="http://schemas.microsoft.com/office/powerpoint/2010/main" val="914770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7"/>
</p:tagLst>
</file>

<file path=ppt/tags/tag100.xml><?xml version="1.0" encoding="utf-8"?>
<p:tagLst xmlns:a="http://schemas.openxmlformats.org/drawingml/2006/main" xmlns:r="http://schemas.openxmlformats.org/officeDocument/2006/relationships" xmlns:p="http://schemas.openxmlformats.org/presentationml/2006/main">
  <p:tag name="NUM" val="2"/>
</p:tagLst>
</file>

<file path=ppt/tags/tag101.xml><?xml version="1.0" encoding="utf-8"?>
<p:tagLst xmlns:a="http://schemas.openxmlformats.org/drawingml/2006/main" xmlns:r="http://schemas.openxmlformats.org/officeDocument/2006/relationships" xmlns:p="http://schemas.openxmlformats.org/presentationml/2006/main">
  <p:tag name="NUM" val="3"/>
</p:tagLst>
</file>

<file path=ppt/tags/tag102.xml><?xml version="1.0" encoding="utf-8"?>
<p:tagLst xmlns:a="http://schemas.openxmlformats.org/drawingml/2006/main" xmlns:r="http://schemas.openxmlformats.org/officeDocument/2006/relationships" xmlns:p="http://schemas.openxmlformats.org/presentationml/2006/main">
  <p:tag name="NUM" val="1"/>
</p:tagLst>
</file>

<file path=ppt/tags/tag103.xml><?xml version="1.0" encoding="utf-8"?>
<p:tagLst xmlns:a="http://schemas.openxmlformats.org/drawingml/2006/main" xmlns:r="http://schemas.openxmlformats.org/officeDocument/2006/relationships" xmlns:p="http://schemas.openxmlformats.org/presentationml/2006/main">
  <p:tag name="NUM" val="2"/>
</p:tagLst>
</file>

<file path=ppt/tags/tag104.xml><?xml version="1.0" encoding="utf-8"?>
<p:tagLst xmlns:a="http://schemas.openxmlformats.org/drawingml/2006/main" xmlns:r="http://schemas.openxmlformats.org/officeDocument/2006/relationships" xmlns:p="http://schemas.openxmlformats.org/presentationml/2006/main">
  <p:tag name="NUM" val="3"/>
</p:tagLst>
</file>

<file path=ppt/tags/tag105.xml><?xml version="1.0" encoding="utf-8"?>
<p:tagLst xmlns:a="http://schemas.openxmlformats.org/drawingml/2006/main" xmlns:r="http://schemas.openxmlformats.org/officeDocument/2006/relationships" xmlns:p="http://schemas.openxmlformats.org/presentationml/2006/main">
  <p:tag name="NUM" val="1"/>
</p:tagLst>
</file>

<file path=ppt/tags/tag106.xml><?xml version="1.0" encoding="utf-8"?>
<p:tagLst xmlns:a="http://schemas.openxmlformats.org/drawingml/2006/main" xmlns:r="http://schemas.openxmlformats.org/officeDocument/2006/relationships" xmlns:p="http://schemas.openxmlformats.org/presentationml/2006/main">
  <p:tag name="NUM" val="2"/>
</p:tagLst>
</file>

<file path=ppt/tags/tag107.xml><?xml version="1.0" encoding="utf-8"?>
<p:tagLst xmlns:a="http://schemas.openxmlformats.org/drawingml/2006/main" xmlns:r="http://schemas.openxmlformats.org/officeDocument/2006/relationships" xmlns:p="http://schemas.openxmlformats.org/presentationml/2006/main">
  <p:tag name="NUM" val="3"/>
</p:tagLst>
</file>

<file path=ppt/tags/tag108.xml><?xml version="1.0" encoding="utf-8"?>
<p:tagLst xmlns:a="http://schemas.openxmlformats.org/drawingml/2006/main" xmlns:r="http://schemas.openxmlformats.org/officeDocument/2006/relationships" xmlns:p="http://schemas.openxmlformats.org/presentationml/2006/main">
  <p:tag name="NUM" val="4"/>
</p:tagLst>
</file>

<file path=ppt/tags/tag109.xml><?xml version="1.0" encoding="utf-8"?>
<p:tagLst xmlns:a="http://schemas.openxmlformats.org/drawingml/2006/main" xmlns:r="http://schemas.openxmlformats.org/officeDocument/2006/relationships" xmlns:p="http://schemas.openxmlformats.org/presentationml/2006/main">
  <p:tag name="NUM" val="5"/>
</p:tagLst>
</file>

<file path=ppt/tags/tag11.xml><?xml version="1.0" encoding="utf-8"?>
<p:tagLst xmlns:a="http://schemas.openxmlformats.org/drawingml/2006/main" xmlns:r="http://schemas.openxmlformats.org/officeDocument/2006/relationships" xmlns:p="http://schemas.openxmlformats.org/presentationml/2006/main">
  <p:tag name="NUM" val="8"/>
</p:tagLst>
</file>

<file path=ppt/tags/tag110.xml><?xml version="1.0" encoding="utf-8"?>
<p:tagLst xmlns:a="http://schemas.openxmlformats.org/drawingml/2006/main" xmlns:r="http://schemas.openxmlformats.org/officeDocument/2006/relationships" xmlns:p="http://schemas.openxmlformats.org/presentationml/2006/main">
  <p:tag name="NUM" val="6"/>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4"/>
</p:tagLst>
</file>

<file path=ppt/tags/tag16.xml><?xml version="1.0" encoding="utf-8"?>
<p:tagLst xmlns:a="http://schemas.openxmlformats.org/drawingml/2006/main" xmlns:r="http://schemas.openxmlformats.org/officeDocument/2006/relationships" xmlns:p="http://schemas.openxmlformats.org/presentationml/2006/main">
  <p:tag name="NUM" val="5"/>
</p:tagLst>
</file>

<file path=ppt/tags/tag17.xml><?xml version="1.0" encoding="utf-8"?>
<p:tagLst xmlns:a="http://schemas.openxmlformats.org/drawingml/2006/main" xmlns:r="http://schemas.openxmlformats.org/officeDocument/2006/relationships" xmlns:p="http://schemas.openxmlformats.org/presentationml/2006/main">
  <p:tag name="NUM" val="6"/>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4"/>
</p:tagLst>
</file>

<file path=ppt/tags/tag22.xml><?xml version="1.0" encoding="utf-8"?>
<p:tagLst xmlns:a="http://schemas.openxmlformats.org/drawingml/2006/main" xmlns:r="http://schemas.openxmlformats.org/officeDocument/2006/relationships" xmlns:p="http://schemas.openxmlformats.org/presentationml/2006/main">
  <p:tag name="NUM" val="5"/>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3"/>
</p:tagLst>
</file>

<file path=ppt/tags/tag26.xml><?xml version="1.0" encoding="utf-8"?>
<p:tagLst xmlns:a="http://schemas.openxmlformats.org/drawingml/2006/main" xmlns:r="http://schemas.openxmlformats.org/officeDocument/2006/relationships" xmlns:p="http://schemas.openxmlformats.org/presentationml/2006/main">
  <p:tag name="NUM" val="4"/>
</p:tagLst>
</file>

<file path=ppt/tags/tag27.xml><?xml version="1.0" encoding="utf-8"?>
<p:tagLst xmlns:a="http://schemas.openxmlformats.org/drawingml/2006/main" xmlns:r="http://schemas.openxmlformats.org/officeDocument/2006/relationships" xmlns:p="http://schemas.openxmlformats.org/presentationml/2006/main">
  <p:tag name="NUM" val="5"/>
</p:tagLst>
</file>

<file path=ppt/tags/tag28.xml><?xml version="1.0" encoding="utf-8"?>
<p:tagLst xmlns:a="http://schemas.openxmlformats.org/drawingml/2006/main" xmlns:r="http://schemas.openxmlformats.org/officeDocument/2006/relationships" xmlns:p="http://schemas.openxmlformats.org/presentationml/2006/main">
  <p:tag name="NUM" val="6"/>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3"/>
</p:tagLst>
</file>

<file path=ppt/tags/tag32.xml><?xml version="1.0" encoding="utf-8"?>
<p:tagLst xmlns:a="http://schemas.openxmlformats.org/drawingml/2006/main" xmlns:r="http://schemas.openxmlformats.org/officeDocument/2006/relationships" xmlns:p="http://schemas.openxmlformats.org/presentationml/2006/main">
  <p:tag name="NUM" val="4"/>
</p:tagLst>
</file>

<file path=ppt/tags/tag33.xml><?xml version="1.0" encoding="utf-8"?>
<p:tagLst xmlns:a="http://schemas.openxmlformats.org/drawingml/2006/main" xmlns:r="http://schemas.openxmlformats.org/officeDocument/2006/relationships" xmlns:p="http://schemas.openxmlformats.org/presentationml/2006/main">
  <p:tag name="NUM" val="5"/>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3"/>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39.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4"/>
</p:tagLst>
</file>

<file path=ppt/tags/tag41.xml><?xml version="1.0" encoding="utf-8"?>
<p:tagLst xmlns:a="http://schemas.openxmlformats.org/drawingml/2006/main" xmlns:r="http://schemas.openxmlformats.org/officeDocument/2006/relationships" xmlns:p="http://schemas.openxmlformats.org/presentationml/2006/main">
  <p:tag name="NUM" val="5"/>
</p:tagLst>
</file>

<file path=ppt/tags/tag42.xml><?xml version="1.0" encoding="utf-8"?>
<p:tagLst xmlns:a="http://schemas.openxmlformats.org/drawingml/2006/main" xmlns:r="http://schemas.openxmlformats.org/officeDocument/2006/relationships" xmlns:p="http://schemas.openxmlformats.org/presentationml/2006/main">
  <p:tag name="NUM" val="6"/>
</p:tagLst>
</file>

<file path=ppt/tags/tag43.xml><?xml version="1.0" encoding="utf-8"?>
<p:tagLst xmlns:a="http://schemas.openxmlformats.org/drawingml/2006/main" xmlns:r="http://schemas.openxmlformats.org/officeDocument/2006/relationships" xmlns:p="http://schemas.openxmlformats.org/presentationml/2006/main">
  <p:tag name="NUM" val="7"/>
</p:tagLst>
</file>

<file path=ppt/tags/tag44.xml><?xml version="1.0" encoding="utf-8"?>
<p:tagLst xmlns:a="http://schemas.openxmlformats.org/drawingml/2006/main" xmlns:r="http://schemas.openxmlformats.org/officeDocument/2006/relationships" xmlns:p="http://schemas.openxmlformats.org/presentationml/2006/main">
  <p:tag name="NUM" val="8"/>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3"/>
</p:tagLst>
</file>

<file path=ppt/tags/tag48.xml><?xml version="1.0" encoding="utf-8"?>
<p:tagLst xmlns:a="http://schemas.openxmlformats.org/drawingml/2006/main" xmlns:r="http://schemas.openxmlformats.org/officeDocument/2006/relationships" xmlns:p="http://schemas.openxmlformats.org/presentationml/2006/main">
  <p:tag name="NUM" val="4"/>
</p:tagLst>
</file>

<file path=ppt/tags/tag49.xml><?xml version="1.0" encoding="utf-8"?>
<p:tagLst xmlns:a="http://schemas.openxmlformats.org/drawingml/2006/main" xmlns:r="http://schemas.openxmlformats.org/officeDocument/2006/relationships" xmlns:p="http://schemas.openxmlformats.org/presentationml/2006/main">
  <p:tag name="NUM" val="5"/>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50.xml><?xml version="1.0" encoding="utf-8"?>
<p:tagLst xmlns:a="http://schemas.openxmlformats.org/drawingml/2006/main" xmlns:r="http://schemas.openxmlformats.org/officeDocument/2006/relationships" xmlns:p="http://schemas.openxmlformats.org/presentationml/2006/main">
  <p:tag name="NUM" val="6"/>
</p:tagLst>
</file>

<file path=ppt/tags/tag51.xml><?xml version="1.0" encoding="utf-8"?>
<p:tagLst xmlns:a="http://schemas.openxmlformats.org/drawingml/2006/main" xmlns:r="http://schemas.openxmlformats.org/officeDocument/2006/relationships" xmlns:p="http://schemas.openxmlformats.org/presentationml/2006/main">
  <p:tag name="NUM" val="7"/>
</p:tagLst>
</file>

<file path=ppt/tags/tag52.xml><?xml version="1.0" encoding="utf-8"?>
<p:tagLst xmlns:a="http://schemas.openxmlformats.org/drawingml/2006/main" xmlns:r="http://schemas.openxmlformats.org/officeDocument/2006/relationships" xmlns:p="http://schemas.openxmlformats.org/presentationml/2006/main">
  <p:tag name="NUM" val="8"/>
</p:tagLst>
</file>

<file path=ppt/tags/tag53.xml><?xml version="1.0" encoding="utf-8"?>
<p:tagLst xmlns:a="http://schemas.openxmlformats.org/drawingml/2006/main" xmlns:r="http://schemas.openxmlformats.org/officeDocument/2006/relationships" xmlns:p="http://schemas.openxmlformats.org/presentationml/2006/main">
  <p:tag name="NUM" val="1"/>
</p:tagLst>
</file>

<file path=ppt/tags/tag54.xml><?xml version="1.0" encoding="utf-8"?>
<p:tagLst xmlns:a="http://schemas.openxmlformats.org/drawingml/2006/main" xmlns:r="http://schemas.openxmlformats.org/officeDocument/2006/relationships" xmlns:p="http://schemas.openxmlformats.org/presentationml/2006/main">
  <p:tag name="NUM" val="2"/>
</p:tagLst>
</file>

<file path=ppt/tags/tag55.xml><?xml version="1.0" encoding="utf-8"?>
<p:tagLst xmlns:a="http://schemas.openxmlformats.org/drawingml/2006/main" xmlns:r="http://schemas.openxmlformats.org/officeDocument/2006/relationships" xmlns:p="http://schemas.openxmlformats.org/presentationml/2006/main">
  <p:tag name="NUM" val="3"/>
</p:tagLst>
</file>

<file path=ppt/tags/tag56.xml><?xml version="1.0" encoding="utf-8"?>
<p:tagLst xmlns:a="http://schemas.openxmlformats.org/drawingml/2006/main" xmlns:r="http://schemas.openxmlformats.org/officeDocument/2006/relationships" xmlns:p="http://schemas.openxmlformats.org/presentationml/2006/main">
  <p:tag name="NUM" val="4"/>
</p:tagLst>
</file>

<file path=ppt/tags/tag57.xml><?xml version="1.0" encoding="utf-8"?>
<p:tagLst xmlns:a="http://schemas.openxmlformats.org/drawingml/2006/main" xmlns:r="http://schemas.openxmlformats.org/officeDocument/2006/relationships" xmlns:p="http://schemas.openxmlformats.org/presentationml/2006/main">
  <p:tag name="NUM" val="5"/>
</p:tagLst>
</file>

<file path=ppt/tags/tag58.xml><?xml version="1.0" encoding="utf-8"?>
<p:tagLst xmlns:a="http://schemas.openxmlformats.org/drawingml/2006/main" xmlns:r="http://schemas.openxmlformats.org/officeDocument/2006/relationships" xmlns:p="http://schemas.openxmlformats.org/presentationml/2006/main">
  <p:tag name="NUM" val="6"/>
</p:tagLst>
</file>

<file path=ppt/tags/tag59.xml><?xml version="1.0" encoding="utf-8"?>
<p:tagLst xmlns:a="http://schemas.openxmlformats.org/drawingml/2006/main" xmlns:r="http://schemas.openxmlformats.org/officeDocument/2006/relationships" xmlns:p="http://schemas.openxmlformats.org/presentationml/2006/main">
  <p:tag name="NUM" val="8"/>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60.xml><?xml version="1.0" encoding="utf-8"?>
<p:tagLst xmlns:a="http://schemas.openxmlformats.org/drawingml/2006/main" xmlns:r="http://schemas.openxmlformats.org/officeDocument/2006/relationships" xmlns:p="http://schemas.openxmlformats.org/presentationml/2006/main">
  <p:tag name="NUM" val="1"/>
</p:tagLst>
</file>

<file path=ppt/tags/tag61.xml><?xml version="1.0" encoding="utf-8"?>
<p:tagLst xmlns:a="http://schemas.openxmlformats.org/drawingml/2006/main" xmlns:r="http://schemas.openxmlformats.org/officeDocument/2006/relationships" xmlns:p="http://schemas.openxmlformats.org/presentationml/2006/main">
  <p:tag name="NUM" val="2"/>
</p:tagLst>
</file>

<file path=ppt/tags/tag62.xml><?xml version="1.0" encoding="utf-8"?>
<p:tagLst xmlns:a="http://schemas.openxmlformats.org/drawingml/2006/main" xmlns:r="http://schemas.openxmlformats.org/officeDocument/2006/relationships" xmlns:p="http://schemas.openxmlformats.org/presentationml/2006/main">
  <p:tag name="NUM" val="3"/>
</p:tagLst>
</file>

<file path=ppt/tags/tag63.xml><?xml version="1.0" encoding="utf-8"?>
<p:tagLst xmlns:a="http://schemas.openxmlformats.org/drawingml/2006/main" xmlns:r="http://schemas.openxmlformats.org/officeDocument/2006/relationships" xmlns:p="http://schemas.openxmlformats.org/presentationml/2006/main">
  <p:tag name="NUM" val="4"/>
</p:tagLst>
</file>

<file path=ppt/tags/tag64.xml><?xml version="1.0" encoding="utf-8"?>
<p:tagLst xmlns:a="http://schemas.openxmlformats.org/drawingml/2006/main" xmlns:r="http://schemas.openxmlformats.org/officeDocument/2006/relationships" xmlns:p="http://schemas.openxmlformats.org/presentationml/2006/main">
  <p:tag name="NUM" val="5"/>
</p:tagLst>
</file>

<file path=ppt/tags/tag65.xml><?xml version="1.0" encoding="utf-8"?>
<p:tagLst xmlns:a="http://schemas.openxmlformats.org/drawingml/2006/main" xmlns:r="http://schemas.openxmlformats.org/officeDocument/2006/relationships" xmlns:p="http://schemas.openxmlformats.org/presentationml/2006/main">
  <p:tag name="NUM" val="6"/>
</p:tagLst>
</file>

<file path=ppt/tags/tag66.xml><?xml version="1.0" encoding="utf-8"?>
<p:tagLst xmlns:a="http://schemas.openxmlformats.org/drawingml/2006/main" xmlns:r="http://schemas.openxmlformats.org/officeDocument/2006/relationships" xmlns:p="http://schemas.openxmlformats.org/presentationml/2006/main">
  <p:tag name="NUM" val="7"/>
</p:tagLst>
</file>

<file path=ppt/tags/tag67.xml><?xml version="1.0" encoding="utf-8"?>
<p:tagLst xmlns:a="http://schemas.openxmlformats.org/drawingml/2006/main" xmlns:r="http://schemas.openxmlformats.org/officeDocument/2006/relationships" xmlns:p="http://schemas.openxmlformats.org/presentationml/2006/main">
  <p:tag name="NUM" val="8"/>
</p:tagLst>
</file>

<file path=ppt/tags/tag68.xml><?xml version="1.0" encoding="utf-8"?>
<p:tagLst xmlns:a="http://schemas.openxmlformats.org/drawingml/2006/main" xmlns:r="http://schemas.openxmlformats.org/officeDocument/2006/relationships" xmlns:p="http://schemas.openxmlformats.org/presentationml/2006/main">
  <p:tag name="NUM" val="6"/>
</p:tagLst>
</file>

<file path=ppt/tags/tag69.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4"/>
</p:tagLst>
</file>

<file path=ppt/tags/tag70.xml><?xml version="1.0" encoding="utf-8"?>
<p:tagLst xmlns:a="http://schemas.openxmlformats.org/drawingml/2006/main" xmlns:r="http://schemas.openxmlformats.org/officeDocument/2006/relationships" xmlns:p="http://schemas.openxmlformats.org/presentationml/2006/main">
  <p:tag name="NUM" val="3"/>
</p:tagLst>
</file>

<file path=ppt/tags/tag71.xml><?xml version="1.0" encoding="utf-8"?>
<p:tagLst xmlns:a="http://schemas.openxmlformats.org/drawingml/2006/main" xmlns:r="http://schemas.openxmlformats.org/officeDocument/2006/relationships" xmlns:p="http://schemas.openxmlformats.org/presentationml/2006/main">
  <p:tag name="NUM" val="4"/>
</p:tagLst>
</file>

<file path=ppt/tags/tag72.xml><?xml version="1.0" encoding="utf-8"?>
<p:tagLst xmlns:a="http://schemas.openxmlformats.org/drawingml/2006/main" xmlns:r="http://schemas.openxmlformats.org/officeDocument/2006/relationships" xmlns:p="http://schemas.openxmlformats.org/presentationml/2006/main">
  <p:tag name="NUM" val="5"/>
</p:tagLst>
</file>

<file path=ppt/tags/tag73.xml><?xml version="1.0" encoding="utf-8"?>
<p:tagLst xmlns:a="http://schemas.openxmlformats.org/drawingml/2006/main" xmlns:r="http://schemas.openxmlformats.org/officeDocument/2006/relationships" xmlns:p="http://schemas.openxmlformats.org/presentationml/2006/main">
  <p:tag name="NUM" val="4"/>
</p:tagLst>
</file>

<file path=ppt/tags/tag74.xml><?xml version="1.0" encoding="utf-8"?>
<p:tagLst xmlns:a="http://schemas.openxmlformats.org/drawingml/2006/main" xmlns:r="http://schemas.openxmlformats.org/officeDocument/2006/relationships" xmlns:p="http://schemas.openxmlformats.org/presentationml/2006/main">
  <p:tag name="NUM" val="6"/>
</p:tagLst>
</file>

<file path=ppt/tags/tag75.xml><?xml version="1.0" encoding="utf-8"?>
<p:tagLst xmlns:a="http://schemas.openxmlformats.org/drawingml/2006/main" xmlns:r="http://schemas.openxmlformats.org/officeDocument/2006/relationships" xmlns:p="http://schemas.openxmlformats.org/presentationml/2006/main">
  <p:tag name="NUM" val="1"/>
</p:tagLst>
</file>

<file path=ppt/tags/tag76.xml><?xml version="1.0" encoding="utf-8"?>
<p:tagLst xmlns:a="http://schemas.openxmlformats.org/drawingml/2006/main" xmlns:r="http://schemas.openxmlformats.org/officeDocument/2006/relationships" xmlns:p="http://schemas.openxmlformats.org/presentationml/2006/main">
  <p:tag name="NUM" val="2"/>
</p:tagLst>
</file>

<file path=ppt/tags/tag77.xml><?xml version="1.0" encoding="utf-8"?>
<p:tagLst xmlns:a="http://schemas.openxmlformats.org/drawingml/2006/main" xmlns:r="http://schemas.openxmlformats.org/officeDocument/2006/relationships" xmlns:p="http://schemas.openxmlformats.org/presentationml/2006/main">
  <p:tag name="NUM" val="3"/>
</p:tagLst>
</file>

<file path=ppt/tags/tag78.xml><?xml version="1.0" encoding="utf-8"?>
<p:tagLst xmlns:a="http://schemas.openxmlformats.org/drawingml/2006/main" xmlns:r="http://schemas.openxmlformats.org/officeDocument/2006/relationships" xmlns:p="http://schemas.openxmlformats.org/presentationml/2006/main">
  <p:tag name="NUM" val="4"/>
</p:tagLst>
</file>

<file path=ppt/tags/tag79.xml><?xml version="1.0" encoding="utf-8"?>
<p:tagLst xmlns:a="http://schemas.openxmlformats.org/drawingml/2006/main" xmlns:r="http://schemas.openxmlformats.org/officeDocument/2006/relationships" xmlns:p="http://schemas.openxmlformats.org/presentationml/2006/main">
  <p:tag name="NUM" val="5"/>
</p:tagLst>
</file>

<file path=ppt/tags/tag8.xml><?xml version="1.0" encoding="utf-8"?>
<p:tagLst xmlns:a="http://schemas.openxmlformats.org/drawingml/2006/main" xmlns:r="http://schemas.openxmlformats.org/officeDocument/2006/relationships" xmlns:p="http://schemas.openxmlformats.org/presentationml/2006/main">
  <p:tag name="NUM" val="5"/>
</p:tagLst>
</file>

<file path=ppt/tags/tag80.xml><?xml version="1.0" encoding="utf-8"?>
<p:tagLst xmlns:a="http://schemas.openxmlformats.org/drawingml/2006/main" xmlns:r="http://schemas.openxmlformats.org/officeDocument/2006/relationships" xmlns:p="http://schemas.openxmlformats.org/presentationml/2006/main">
  <p:tag name="NUM" val="6"/>
</p:tagLst>
</file>

<file path=ppt/tags/tag81.xml><?xml version="1.0" encoding="utf-8"?>
<p:tagLst xmlns:a="http://schemas.openxmlformats.org/drawingml/2006/main" xmlns:r="http://schemas.openxmlformats.org/officeDocument/2006/relationships" xmlns:p="http://schemas.openxmlformats.org/presentationml/2006/main">
  <p:tag name="NUM" val="1"/>
</p:tagLst>
</file>

<file path=ppt/tags/tag82.xml><?xml version="1.0" encoding="utf-8"?>
<p:tagLst xmlns:a="http://schemas.openxmlformats.org/drawingml/2006/main" xmlns:r="http://schemas.openxmlformats.org/officeDocument/2006/relationships" xmlns:p="http://schemas.openxmlformats.org/presentationml/2006/main">
  <p:tag name="NUM" val="2"/>
</p:tagLst>
</file>

<file path=ppt/tags/tag83.xml><?xml version="1.0" encoding="utf-8"?>
<p:tagLst xmlns:a="http://schemas.openxmlformats.org/drawingml/2006/main" xmlns:r="http://schemas.openxmlformats.org/officeDocument/2006/relationships" xmlns:p="http://schemas.openxmlformats.org/presentationml/2006/main">
  <p:tag name="NUM" val="3"/>
</p:tagLst>
</file>

<file path=ppt/tags/tag84.xml><?xml version="1.0" encoding="utf-8"?>
<p:tagLst xmlns:a="http://schemas.openxmlformats.org/drawingml/2006/main" xmlns:r="http://schemas.openxmlformats.org/officeDocument/2006/relationships" xmlns:p="http://schemas.openxmlformats.org/presentationml/2006/main">
  <p:tag name="NUM" val="4"/>
</p:tagLst>
</file>

<file path=ppt/tags/tag85.xml><?xml version="1.0" encoding="utf-8"?>
<p:tagLst xmlns:a="http://schemas.openxmlformats.org/drawingml/2006/main" xmlns:r="http://schemas.openxmlformats.org/officeDocument/2006/relationships" xmlns:p="http://schemas.openxmlformats.org/presentationml/2006/main">
  <p:tag name="NUM" val="5"/>
</p:tagLst>
</file>

<file path=ppt/tags/tag86.xml><?xml version="1.0" encoding="utf-8"?>
<p:tagLst xmlns:a="http://schemas.openxmlformats.org/drawingml/2006/main" xmlns:r="http://schemas.openxmlformats.org/officeDocument/2006/relationships" xmlns:p="http://schemas.openxmlformats.org/presentationml/2006/main">
  <p:tag name="NUM" val="6"/>
</p:tagLst>
</file>

<file path=ppt/tags/tag87.xml><?xml version="1.0" encoding="utf-8"?>
<p:tagLst xmlns:a="http://schemas.openxmlformats.org/drawingml/2006/main" xmlns:r="http://schemas.openxmlformats.org/officeDocument/2006/relationships" xmlns:p="http://schemas.openxmlformats.org/presentationml/2006/main">
  <p:tag name="NUM" val="1"/>
</p:tagLst>
</file>

<file path=ppt/tags/tag88.xml><?xml version="1.0" encoding="utf-8"?>
<p:tagLst xmlns:a="http://schemas.openxmlformats.org/drawingml/2006/main" xmlns:r="http://schemas.openxmlformats.org/officeDocument/2006/relationships" xmlns:p="http://schemas.openxmlformats.org/presentationml/2006/main">
  <p:tag name="NUM" val="2"/>
</p:tagLst>
</file>

<file path=ppt/tags/tag89.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6"/>
</p:tagLst>
</file>

<file path=ppt/tags/tag90.xml><?xml version="1.0" encoding="utf-8"?>
<p:tagLst xmlns:a="http://schemas.openxmlformats.org/drawingml/2006/main" xmlns:r="http://schemas.openxmlformats.org/officeDocument/2006/relationships" xmlns:p="http://schemas.openxmlformats.org/presentationml/2006/main">
  <p:tag name="NUM" val="4"/>
</p:tagLst>
</file>

<file path=ppt/tags/tag91.xml><?xml version="1.0" encoding="utf-8"?>
<p:tagLst xmlns:a="http://schemas.openxmlformats.org/drawingml/2006/main" xmlns:r="http://schemas.openxmlformats.org/officeDocument/2006/relationships" xmlns:p="http://schemas.openxmlformats.org/presentationml/2006/main">
  <p:tag name="NUM" val="5"/>
</p:tagLst>
</file>

<file path=ppt/tags/tag92.xml><?xml version="1.0" encoding="utf-8"?>
<p:tagLst xmlns:a="http://schemas.openxmlformats.org/drawingml/2006/main" xmlns:r="http://schemas.openxmlformats.org/officeDocument/2006/relationships" xmlns:p="http://schemas.openxmlformats.org/presentationml/2006/main">
  <p:tag name="NUM" val="6"/>
</p:tagLst>
</file>

<file path=ppt/tags/tag93.xml><?xml version="1.0" encoding="utf-8"?>
<p:tagLst xmlns:a="http://schemas.openxmlformats.org/drawingml/2006/main" xmlns:r="http://schemas.openxmlformats.org/officeDocument/2006/relationships" xmlns:p="http://schemas.openxmlformats.org/presentationml/2006/main">
  <p:tag name="NUM" val="1"/>
</p:tagLst>
</file>

<file path=ppt/tags/tag94.xml><?xml version="1.0" encoding="utf-8"?>
<p:tagLst xmlns:a="http://schemas.openxmlformats.org/drawingml/2006/main" xmlns:r="http://schemas.openxmlformats.org/officeDocument/2006/relationships" xmlns:p="http://schemas.openxmlformats.org/presentationml/2006/main">
  <p:tag name="NUM" val="2"/>
</p:tagLst>
</file>

<file path=ppt/tags/tag95.xml><?xml version="1.0" encoding="utf-8"?>
<p:tagLst xmlns:a="http://schemas.openxmlformats.org/drawingml/2006/main" xmlns:r="http://schemas.openxmlformats.org/officeDocument/2006/relationships" xmlns:p="http://schemas.openxmlformats.org/presentationml/2006/main">
  <p:tag name="NUM" val="3"/>
</p:tagLst>
</file>

<file path=ppt/tags/tag96.xml><?xml version="1.0" encoding="utf-8"?>
<p:tagLst xmlns:a="http://schemas.openxmlformats.org/drawingml/2006/main" xmlns:r="http://schemas.openxmlformats.org/officeDocument/2006/relationships" xmlns:p="http://schemas.openxmlformats.org/presentationml/2006/main">
  <p:tag name="NUM" val="4"/>
</p:tagLst>
</file>

<file path=ppt/tags/tag97.xml><?xml version="1.0" encoding="utf-8"?>
<p:tagLst xmlns:a="http://schemas.openxmlformats.org/drawingml/2006/main" xmlns:r="http://schemas.openxmlformats.org/officeDocument/2006/relationships" xmlns:p="http://schemas.openxmlformats.org/presentationml/2006/main">
  <p:tag name="NUM" val="5"/>
</p:tagLst>
</file>

<file path=ppt/tags/tag98.xml><?xml version="1.0" encoding="utf-8"?>
<p:tagLst xmlns:a="http://schemas.openxmlformats.org/drawingml/2006/main" xmlns:r="http://schemas.openxmlformats.org/officeDocument/2006/relationships" xmlns:p="http://schemas.openxmlformats.org/presentationml/2006/main">
  <p:tag name="NUM" val="6"/>
</p:tagLst>
</file>

<file path=ppt/tags/tag9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787C06F5E01764594DD21339AA8897B" ma:contentTypeVersion="11" ma:contentTypeDescription="Crée un document." ma:contentTypeScope="" ma:versionID="e1fe3b888ce1fcfe998f1d41e0b925c2">
  <xsd:schema xmlns:xsd="http://www.w3.org/2001/XMLSchema" xmlns:xs="http://www.w3.org/2001/XMLSchema" xmlns:p="http://schemas.microsoft.com/office/2006/metadata/properties" xmlns:ns2="cd95c8f1-3cc3-4b75-8c41-c750205dc126" xmlns:ns3="bc2d96f8-f76f-46b3-b2c2-a8ec45c8f182" targetNamespace="http://schemas.microsoft.com/office/2006/metadata/properties" ma:root="true" ma:fieldsID="b69018f6e04ea80243717b9ccf00af30" ns2:_="" ns3:_="">
    <xsd:import namespace="cd95c8f1-3cc3-4b75-8c41-c750205dc126"/>
    <xsd:import namespace="bc2d96f8-f76f-46b3-b2c2-a8ec45c8f18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95c8f1-3cc3-4b75-8c41-c750205dc1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c2d96f8-f76f-46b3-b2c2-a8ec45c8f182" elementFormDefault="qualified">
    <xsd:import namespace="http://schemas.microsoft.com/office/2006/documentManagement/types"/>
    <xsd:import namespace="http://schemas.microsoft.com/office/infopath/2007/PartnerControls"/>
    <xsd:element name="SharedWithUsers" ma:index="17"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468B3AC-5868-47C3-A29D-7AA0B85404AD}">
  <ds:schemaRefs>
    <ds:schemaRef ds:uri="http://schemas.microsoft.com/sharepoint/v3/contenttype/forms"/>
  </ds:schemaRefs>
</ds:datastoreItem>
</file>

<file path=customXml/itemProps2.xml><?xml version="1.0" encoding="utf-8"?>
<ds:datastoreItem xmlns:ds="http://schemas.openxmlformats.org/officeDocument/2006/customXml" ds:itemID="{671F46D5-EF84-4BD2-92E8-CF7C01FFA821}">
  <ds:schemaRefs>
    <ds:schemaRef ds:uri="http://purl.org/dc/elements/1.1/"/>
    <ds:schemaRef ds:uri="http://schemas.microsoft.com/office/2006/metadata/properties"/>
    <ds:schemaRef ds:uri="bfe76c16-6ff6-4f08-a51c-f085bfa779f8"/>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47D00691-0A8E-43C6-850E-171EE1812BD5}"/>
</file>

<file path=docProps/app.xml><?xml version="1.0" encoding="utf-8"?>
<Properties xmlns="http://schemas.openxmlformats.org/officeDocument/2006/extended-properties" xmlns:vt="http://schemas.openxmlformats.org/officeDocument/2006/docPropsVTypes">
  <TotalTime>2240</TotalTime>
  <Words>1042</Words>
  <Application>Microsoft Office PowerPoint</Application>
  <PresentationFormat>Grand écran</PresentationFormat>
  <Paragraphs>179</Paragraphs>
  <Slides>20</Slides>
  <Notes>0</Notes>
  <HiddenSlides>0</HiddenSlides>
  <MMClips>2</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20</vt:i4>
      </vt:variant>
    </vt:vector>
  </HeadingPairs>
  <TitlesOfParts>
    <vt:vector size="26" baseType="lpstr">
      <vt:lpstr>Arial</vt:lpstr>
      <vt:lpstr>Arial Black</vt:lpstr>
      <vt:lpstr>Calibri</vt:lpstr>
      <vt:lpstr>Raleway</vt:lpstr>
      <vt:lpstr>Times New Roman</vt:lpstr>
      <vt:lpstr>Office Theme</vt:lpstr>
      <vt:lpstr>Présentation PowerPoint</vt:lpstr>
      <vt:lpstr>Présentation PowerPoint</vt:lpstr>
      <vt:lpstr>At the end of the workshop, you will be able to…</vt:lpstr>
      <vt:lpstr>Twelve skilled hands…</vt:lpstr>
      <vt:lpstr>Twelve skilled hands…</vt:lpstr>
      <vt:lpstr>Twelve skilled hands…</vt:lpstr>
      <vt:lpstr>Twelve skilled hands...</vt:lpstr>
      <vt:lpstr>Présentation PowerPoint</vt:lpstr>
      <vt:lpstr>The umbrella effect</vt:lpstr>
      <vt:lpstr>The umbrella effect</vt:lpstr>
      <vt:lpstr>The umbrella effect  </vt:lpstr>
      <vt:lpstr>Navigating troubled waters…</vt:lpstr>
      <vt:lpstr>Navigating troubled waters…</vt:lpstr>
      <vt:lpstr>Some strategies! </vt:lpstr>
      <vt:lpstr>Some strategies! </vt:lpstr>
      <vt:lpstr>Some strategies! </vt:lpstr>
      <vt:lpstr>Some strategies! </vt:lpstr>
      <vt:lpstr>Some strategies! </vt:lpstr>
      <vt:lpstr>Présentation PowerPoint</vt:lpstr>
      <vt:lpstr>HORS-PISTE challenge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Joelle Montembeault</dc:creator>
  <cp:lastModifiedBy>Audrey Dupuis</cp:lastModifiedBy>
  <cp:revision>170</cp:revision>
  <dcterms:created xsi:type="dcterms:W3CDTF">2019-08-01T17:41:17Z</dcterms:created>
  <dcterms:modified xsi:type="dcterms:W3CDTF">2021-09-30T14:39:19Z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0x010100B787C06F5E01764594DD21339AA8897B</vt:lpwstr>
  </property>
  <property fmtid="{D5CDD505-2E9C-101B-9397-08002B2CF9AE}" pid="3" name="Order">
    <vt:r8>12646400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ies>
</file>