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372" r:id="rId5"/>
    <p:sldId id="260" r:id="rId6"/>
    <p:sldId id="351" r:id="rId7"/>
    <p:sldId id="258" r:id="rId8"/>
    <p:sldId id="368" r:id="rId9"/>
    <p:sldId id="353" r:id="rId10"/>
    <p:sldId id="361" r:id="rId11"/>
    <p:sldId id="314" r:id="rId12"/>
    <p:sldId id="362" r:id="rId13"/>
    <p:sldId id="363" r:id="rId14"/>
    <p:sldId id="364" r:id="rId15"/>
    <p:sldId id="356" r:id="rId16"/>
    <p:sldId id="365" r:id="rId17"/>
    <p:sldId id="369" r:id="rId18"/>
    <p:sldId id="371" r:id="rId19"/>
    <p:sldId id="373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 S" initials="CS" lastIdx="4" clrIdx="0">
    <p:extLst>
      <p:ext uri="{19B8F6BF-5375-455C-9EA6-DF929625EA0E}">
        <p15:presenceInfo xmlns:p15="http://schemas.microsoft.com/office/powerpoint/2012/main" userId="7cde57f01685c5f0" providerId="Windows Live"/>
      </p:ext>
    </p:extLst>
  </p:cmAuthor>
  <p:cmAuthor id="2" name="francine" initials="FB" lastIdx="11" clrIdx="1"/>
  <p:cmAuthor id="3" name="User" initials="U" lastIdx="2" clrIdx="2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CEE"/>
    <a:srgbClr val="86C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44B1E-DBA6-48F2-803E-0DB025361011}" v="1" dt="2020-07-14T17:47:40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7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lou Hamelin (CISSSMC16)" userId="S::marilou.hamelin.cisssmc16@ssss.gouv.qc.ca::d3936e78-1bcd-423d-8590-259cb6fbb898" providerId="AD" clId="Web-{DB8E2DEA-F51D-42F7-945A-267297296F44}"/>
    <pc:docChg chg="modSld">
      <pc:chgData name="Marilou Hamelin (CISSSMC16)" userId="S::marilou.hamelin.cisssmc16@ssss.gouv.qc.ca::d3936e78-1bcd-423d-8590-259cb6fbb898" providerId="AD" clId="Web-{DB8E2DEA-F51D-42F7-945A-267297296F44}" dt="2020-07-06T16:50:49.332" v="5" actId="1076"/>
      <pc:docMkLst>
        <pc:docMk/>
      </pc:docMkLst>
      <pc:sldChg chg="addSp modSp">
        <pc:chgData name="Marilou Hamelin (CISSSMC16)" userId="S::marilou.hamelin.cisssmc16@ssss.gouv.qc.ca::d3936e78-1bcd-423d-8590-259cb6fbb898" providerId="AD" clId="Web-{DB8E2DEA-F51D-42F7-945A-267297296F44}" dt="2020-07-06T16:50:49.332" v="5" actId="1076"/>
        <pc:sldMkLst>
          <pc:docMk/>
          <pc:sldMk cId="2742887191" sldId="335"/>
        </pc:sldMkLst>
        <pc:picChg chg="add mod">
          <ac:chgData name="Marilou Hamelin (CISSSMC16)" userId="S::marilou.hamelin.cisssmc16@ssss.gouv.qc.ca::d3936e78-1bcd-423d-8590-259cb6fbb898" providerId="AD" clId="Web-{DB8E2DEA-F51D-42F7-945A-267297296F44}" dt="2020-07-06T16:50:49.332" v="5" actId="1076"/>
          <ac:picMkLst>
            <pc:docMk/>
            <pc:sldMk cId="2742887191" sldId="335"/>
            <ac:picMk id="2" creationId="{E96FF9F7-4868-45D8-A215-2FC7C3C5F75E}"/>
          </ac:picMkLst>
        </pc:picChg>
      </pc:sldChg>
    </pc:docChg>
  </pc:docChgLst>
  <pc:docChgLst>
    <pc:chgData name="Danyka Therriault" userId="18a1ee4a-5066-40d3-bbcb-0b9d84dd6a51" providerId="ADAL" clId="{7FF2E648-FA38-42A7-8CDB-0EB1195E7D21}"/>
    <pc:docChg chg="custSel modSld">
      <pc:chgData name="Danyka Therriault" userId="18a1ee4a-5066-40d3-bbcb-0b9d84dd6a51" providerId="ADAL" clId="{7FF2E648-FA38-42A7-8CDB-0EB1195E7D21}" dt="2020-07-14T17:26:03.016" v="653" actId="404"/>
      <pc:docMkLst>
        <pc:docMk/>
      </pc:docMkLst>
      <pc:sldChg chg="modSp">
        <pc:chgData name="Danyka Therriault" userId="18a1ee4a-5066-40d3-bbcb-0b9d84dd6a51" providerId="ADAL" clId="{7FF2E648-FA38-42A7-8CDB-0EB1195E7D21}" dt="2020-07-14T17:25:08.015" v="652" actId="404"/>
        <pc:sldMkLst>
          <pc:docMk/>
          <pc:sldMk cId="2742887191" sldId="335"/>
        </pc:sldMkLst>
        <pc:spChg chg="mod">
          <ac:chgData name="Danyka Therriault" userId="18a1ee4a-5066-40d3-bbcb-0b9d84dd6a51" providerId="ADAL" clId="{7FF2E648-FA38-42A7-8CDB-0EB1195E7D21}" dt="2020-07-14T17:23:46.784" v="287" actId="404"/>
          <ac:spMkLst>
            <pc:docMk/>
            <pc:sldMk cId="2742887191" sldId="335"/>
            <ac:spMk id="8" creationId="{00000000-0000-0000-0000-000000000000}"/>
          </ac:spMkLst>
        </pc:spChg>
        <pc:spChg chg="mod">
          <ac:chgData name="Danyka Therriault" userId="18a1ee4a-5066-40d3-bbcb-0b9d84dd6a51" providerId="ADAL" clId="{7FF2E648-FA38-42A7-8CDB-0EB1195E7D21}" dt="2020-07-14T17:25:08.015" v="652" actId="404"/>
          <ac:spMkLst>
            <pc:docMk/>
            <pc:sldMk cId="2742887191" sldId="335"/>
            <ac:spMk id="9" creationId="{00000000-0000-0000-0000-000000000000}"/>
          </ac:spMkLst>
        </pc:spChg>
      </pc:sldChg>
      <pc:sldChg chg="modSp">
        <pc:chgData name="Danyka Therriault" userId="18a1ee4a-5066-40d3-bbcb-0b9d84dd6a51" providerId="ADAL" clId="{7FF2E648-FA38-42A7-8CDB-0EB1195E7D21}" dt="2020-07-14T17:10:37.783" v="5" actId="20577"/>
        <pc:sldMkLst>
          <pc:docMk/>
          <pc:sldMk cId="1904676885" sldId="351"/>
        </pc:sldMkLst>
        <pc:spChg chg="mod">
          <ac:chgData name="Danyka Therriault" userId="18a1ee4a-5066-40d3-bbcb-0b9d84dd6a51" providerId="ADAL" clId="{7FF2E648-FA38-42A7-8CDB-0EB1195E7D21}" dt="2020-07-14T17:10:35.721" v="3" actId="20577"/>
          <ac:spMkLst>
            <pc:docMk/>
            <pc:sldMk cId="1904676885" sldId="351"/>
            <ac:spMk id="10" creationId="{F4C7753F-33C2-4046-A0B5-1B1D1AA0D2AB}"/>
          </ac:spMkLst>
        </pc:spChg>
        <pc:spChg chg="mod">
          <ac:chgData name="Danyka Therriault" userId="18a1ee4a-5066-40d3-bbcb-0b9d84dd6a51" providerId="ADAL" clId="{7FF2E648-FA38-42A7-8CDB-0EB1195E7D21}" dt="2020-07-14T17:10:37.783" v="5" actId="20577"/>
          <ac:spMkLst>
            <pc:docMk/>
            <pc:sldMk cId="1904676885" sldId="351"/>
            <ac:spMk id="15" creationId="{F4C7753F-33C2-4046-A0B5-1B1D1AA0D2AB}"/>
          </ac:spMkLst>
        </pc:spChg>
      </pc:sldChg>
      <pc:sldChg chg="modSp">
        <pc:chgData name="Danyka Therriault" userId="18a1ee4a-5066-40d3-bbcb-0b9d84dd6a51" providerId="ADAL" clId="{7FF2E648-FA38-42A7-8CDB-0EB1195E7D21}" dt="2020-07-14T17:13:35.386" v="10" actId="14100"/>
        <pc:sldMkLst>
          <pc:docMk/>
          <pc:sldMk cId="2150188038" sldId="353"/>
        </pc:sldMkLst>
        <pc:spChg chg="mod">
          <ac:chgData name="Danyka Therriault" userId="18a1ee4a-5066-40d3-bbcb-0b9d84dd6a51" providerId="ADAL" clId="{7FF2E648-FA38-42A7-8CDB-0EB1195E7D21}" dt="2020-07-14T17:13:35.386" v="10" actId="14100"/>
          <ac:spMkLst>
            <pc:docMk/>
            <pc:sldMk cId="2150188038" sldId="353"/>
            <ac:spMk id="23" creationId="{12CEAF69-F465-4D1E-B196-2D15E46F5E43}"/>
          </ac:spMkLst>
        </pc:spChg>
        <pc:spChg chg="mod">
          <ac:chgData name="Danyka Therriault" userId="18a1ee4a-5066-40d3-bbcb-0b9d84dd6a51" providerId="ADAL" clId="{7FF2E648-FA38-42A7-8CDB-0EB1195E7D21}" dt="2020-07-14T17:13:28.112" v="8" actId="14100"/>
          <ac:spMkLst>
            <pc:docMk/>
            <pc:sldMk cId="2150188038" sldId="353"/>
            <ac:spMk id="24" creationId="{33663E59-5AFF-41C1-991D-E846CF6CEAA1}"/>
          </ac:spMkLst>
        </pc:spChg>
        <pc:grpChg chg="mod">
          <ac:chgData name="Danyka Therriault" userId="18a1ee4a-5066-40d3-bbcb-0b9d84dd6a51" providerId="ADAL" clId="{7FF2E648-FA38-42A7-8CDB-0EB1195E7D21}" dt="2020-07-14T17:13:16.964" v="7" actId="1076"/>
          <ac:grpSpMkLst>
            <pc:docMk/>
            <pc:sldMk cId="2150188038" sldId="353"/>
            <ac:grpSpMk id="10" creationId="{B0E40437-15DF-A048-8C82-C4CF555E2F3C}"/>
          </ac:grpSpMkLst>
        </pc:grpChg>
        <pc:grpChg chg="mod">
          <ac:chgData name="Danyka Therriault" userId="18a1ee4a-5066-40d3-bbcb-0b9d84dd6a51" providerId="ADAL" clId="{7FF2E648-FA38-42A7-8CDB-0EB1195E7D21}" dt="2020-07-14T17:13:31.325" v="9" actId="1076"/>
          <ac:grpSpMkLst>
            <pc:docMk/>
            <pc:sldMk cId="2150188038" sldId="353"/>
            <ac:grpSpMk id="13" creationId="{BC483215-DE9D-B141-B34E-8732328E0B82}"/>
          </ac:grpSpMkLst>
        </pc:grpChg>
      </pc:sldChg>
      <pc:sldChg chg="modSp">
        <pc:chgData name="Danyka Therriault" userId="18a1ee4a-5066-40d3-bbcb-0b9d84dd6a51" providerId="ADAL" clId="{7FF2E648-FA38-42A7-8CDB-0EB1195E7D21}" dt="2020-07-14T17:20:16.054" v="118" actId="2085"/>
        <pc:sldMkLst>
          <pc:docMk/>
          <pc:sldMk cId="2512138742" sldId="356"/>
        </pc:sldMkLst>
        <pc:spChg chg="mod">
          <ac:chgData name="Danyka Therriault" userId="18a1ee4a-5066-40d3-bbcb-0b9d84dd6a51" providerId="ADAL" clId="{7FF2E648-FA38-42A7-8CDB-0EB1195E7D21}" dt="2020-07-14T17:17:42.877" v="59" actId="20577"/>
          <ac:spMkLst>
            <pc:docMk/>
            <pc:sldMk cId="2512138742" sldId="356"/>
            <ac:spMk id="11" creationId="{54512A08-E574-224A-93DC-5B336833840F}"/>
          </ac:spMkLst>
        </pc:spChg>
        <pc:spChg chg="mod">
          <ac:chgData name="Danyka Therriault" userId="18a1ee4a-5066-40d3-bbcb-0b9d84dd6a51" providerId="ADAL" clId="{7FF2E648-FA38-42A7-8CDB-0EB1195E7D21}" dt="2020-07-14T17:20:16.054" v="118" actId="2085"/>
          <ac:spMkLst>
            <pc:docMk/>
            <pc:sldMk cId="2512138742" sldId="356"/>
            <ac:spMk id="16" creationId="{B817B715-8334-164D-AE4F-063049E7A263}"/>
          </ac:spMkLst>
        </pc:spChg>
        <pc:picChg chg="mod">
          <ac:chgData name="Danyka Therriault" userId="18a1ee4a-5066-40d3-bbcb-0b9d84dd6a51" providerId="ADAL" clId="{7FF2E648-FA38-42A7-8CDB-0EB1195E7D21}" dt="2020-07-14T17:17:12.752" v="56"/>
          <ac:picMkLst>
            <pc:docMk/>
            <pc:sldMk cId="2512138742" sldId="356"/>
            <ac:picMk id="3" creationId="{C87EC587-4CEE-4AE7-8257-FEB0A8D14A65}"/>
          </ac:picMkLst>
        </pc:picChg>
      </pc:sldChg>
      <pc:sldChg chg="modSp">
        <pc:chgData name="Danyka Therriault" userId="18a1ee4a-5066-40d3-bbcb-0b9d84dd6a51" providerId="ADAL" clId="{7FF2E648-FA38-42A7-8CDB-0EB1195E7D21}" dt="2020-07-14T17:14:05.608" v="26" actId="1076"/>
        <pc:sldMkLst>
          <pc:docMk/>
          <pc:sldMk cId="472381676" sldId="361"/>
        </pc:sldMkLst>
        <pc:spChg chg="mod">
          <ac:chgData name="Danyka Therriault" userId="18a1ee4a-5066-40d3-bbcb-0b9d84dd6a51" providerId="ADAL" clId="{7FF2E648-FA38-42A7-8CDB-0EB1195E7D21}" dt="2020-07-14T17:13:44.629" v="25" actId="1036"/>
          <ac:spMkLst>
            <pc:docMk/>
            <pc:sldMk cId="472381676" sldId="361"/>
            <ac:spMk id="14" creationId="{A28A5B64-33B9-4DEB-9EE9-DD252D520D45}"/>
          </ac:spMkLst>
        </pc:spChg>
        <pc:grpChg chg="mod">
          <ac:chgData name="Danyka Therriault" userId="18a1ee4a-5066-40d3-bbcb-0b9d84dd6a51" providerId="ADAL" clId="{7FF2E648-FA38-42A7-8CDB-0EB1195E7D21}" dt="2020-07-14T17:14:05.608" v="26" actId="1076"/>
          <ac:grpSpMkLst>
            <pc:docMk/>
            <pc:sldMk cId="472381676" sldId="361"/>
            <ac:grpSpMk id="15" creationId="{F9314067-4A9E-1E44-A678-A21ABC743ED0}"/>
          </ac:grpSpMkLst>
        </pc:grpChg>
      </pc:sldChg>
      <pc:sldChg chg="modSp">
        <pc:chgData name="Danyka Therriault" userId="18a1ee4a-5066-40d3-bbcb-0b9d84dd6a51" providerId="ADAL" clId="{7FF2E648-FA38-42A7-8CDB-0EB1195E7D21}" dt="2020-07-14T17:14:20.497" v="27" actId="1076"/>
        <pc:sldMkLst>
          <pc:docMk/>
          <pc:sldMk cId="3084232675" sldId="362"/>
        </pc:sldMkLst>
        <pc:grpChg chg="mod">
          <ac:chgData name="Danyka Therriault" userId="18a1ee4a-5066-40d3-bbcb-0b9d84dd6a51" providerId="ADAL" clId="{7FF2E648-FA38-42A7-8CDB-0EB1195E7D21}" dt="2020-07-14T17:14:20.497" v="27" actId="1076"/>
          <ac:grpSpMkLst>
            <pc:docMk/>
            <pc:sldMk cId="3084232675" sldId="362"/>
            <ac:grpSpMk id="10" creationId="{A7276C52-B34F-C043-B0E0-A5E3013C6AF4}"/>
          </ac:grpSpMkLst>
        </pc:grpChg>
      </pc:sldChg>
      <pc:sldChg chg="modSp">
        <pc:chgData name="Danyka Therriault" userId="18a1ee4a-5066-40d3-bbcb-0b9d84dd6a51" providerId="ADAL" clId="{7FF2E648-FA38-42A7-8CDB-0EB1195E7D21}" dt="2020-07-14T17:26:03.016" v="653" actId="404"/>
        <pc:sldMkLst>
          <pc:docMk/>
          <pc:sldMk cId="1847828179" sldId="364"/>
        </pc:sldMkLst>
        <pc:spChg chg="mod">
          <ac:chgData name="Danyka Therriault" userId="18a1ee4a-5066-40d3-bbcb-0b9d84dd6a51" providerId="ADAL" clId="{7FF2E648-FA38-42A7-8CDB-0EB1195E7D21}" dt="2020-07-14T17:16:51.674" v="55" actId="20577"/>
          <ac:spMkLst>
            <pc:docMk/>
            <pc:sldMk cId="1847828179" sldId="364"/>
            <ac:spMk id="2" creationId="{C4A88521-D130-47A8-A39A-A3A96E0E43A6}"/>
          </ac:spMkLst>
        </pc:spChg>
        <pc:spChg chg="mod">
          <ac:chgData name="Danyka Therriault" userId="18a1ee4a-5066-40d3-bbcb-0b9d84dd6a51" providerId="ADAL" clId="{7FF2E648-FA38-42A7-8CDB-0EB1195E7D21}" dt="2020-07-14T17:26:03.016" v="653" actId="404"/>
          <ac:spMkLst>
            <pc:docMk/>
            <pc:sldMk cId="1847828179" sldId="364"/>
            <ac:spMk id="8" creationId="{CB2908F2-359D-4CFC-A588-7C772755262F}"/>
          </ac:spMkLst>
        </pc:spChg>
        <pc:grpChg chg="mod">
          <ac:chgData name="Danyka Therriault" userId="18a1ee4a-5066-40d3-bbcb-0b9d84dd6a51" providerId="ADAL" clId="{7FF2E648-FA38-42A7-8CDB-0EB1195E7D21}" dt="2020-07-14T17:15:39.019" v="28" actId="1076"/>
          <ac:grpSpMkLst>
            <pc:docMk/>
            <pc:sldMk cId="1847828179" sldId="364"/>
            <ac:grpSpMk id="19" creationId="{8414A859-4D7E-8240-AB3B-D69970E109A6}"/>
          </ac:grpSpMkLst>
        </pc:grpChg>
        <pc:picChg chg="mod">
          <ac:chgData name="Danyka Therriault" userId="18a1ee4a-5066-40d3-bbcb-0b9d84dd6a51" providerId="ADAL" clId="{7FF2E648-FA38-42A7-8CDB-0EB1195E7D21}" dt="2020-07-14T17:15:53.377" v="29" actId="1076"/>
          <ac:picMkLst>
            <pc:docMk/>
            <pc:sldMk cId="1847828179" sldId="364"/>
            <ac:picMk id="18" creationId="{4092F40D-BD3D-C348-A54E-77F2C746935F}"/>
          </ac:picMkLst>
        </pc:picChg>
      </pc:sldChg>
      <pc:sldChg chg="delSp modSp">
        <pc:chgData name="Danyka Therriault" userId="18a1ee4a-5066-40d3-bbcb-0b9d84dd6a51" providerId="ADAL" clId="{7FF2E648-FA38-42A7-8CDB-0EB1195E7D21}" dt="2020-07-14T17:19:29.664" v="74" actId="1076"/>
        <pc:sldMkLst>
          <pc:docMk/>
          <pc:sldMk cId="2699008056" sldId="365"/>
        </pc:sldMkLst>
        <pc:picChg chg="mod ord">
          <ac:chgData name="Danyka Therriault" userId="18a1ee4a-5066-40d3-bbcb-0b9d84dd6a51" providerId="ADAL" clId="{7FF2E648-FA38-42A7-8CDB-0EB1195E7D21}" dt="2020-07-14T17:19:29.664" v="74" actId="1076"/>
          <ac:picMkLst>
            <pc:docMk/>
            <pc:sldMk cId="2699008056" sldId="365"/>
            <ac:picMk id="6" creationId="{C88BE62F-8C01-4BF7-963E-2BA4C12438EC}"/>
          </ac:picMkLst>
        </pc:picChg>
        <pc:picChg chg="del">
          <ac:chgData name="Danyka Therriault" userId="18a1ee4a-5066-40d3-bbcb-0b9d84dd6a51" providerId="ADAL" clId="{7FF2E648-FA38-42A7-8CDB-0EB1195E7D21}" dt="2020-07-14T17:18:51.891" v="60" actId="478"/>
          <ac:picMkLst>
            <pc:docMk/>
            <pc:sldMk cId="2699008056" sldId="365"/>
            <ac:picMk id="8" creationId="{DB4EB256-06DE-4349-B502-1A4FCC18F2A9}"/>
          </ac:picMkLst>
        </pc:picChg>
      </pc:sldChg>
      <pc:sldChg chg="modSp">
        <pc:chgData name="Danyka Therriault" userId="18a1ee4a-5066-40d3-bbcb-0b9d84dd6a51" providerId="ADAL" clId="{7FF2E648-FA38-42A7-8CDB-0EB1195E7D21}" dt="2020-07-14T17:21:30.225" v="149" actId="20577"/>
        <pc:sldMkLst>
          <pc:docMk/>
          <pc:sldMk cId="2548103679" sldId="369"/>
        </pc:sldMkLst>
        <pc:spChg chg="mod">
          <ac:chgData name="Danyka Therriault" userId="18a1ee4a-5066-40d3-bbcb-0b9d84dd6a51" providerId="ADAL" clId="{7FF2E648-FA38-42A7-8CDB-0EB1195E7D21}" dt="2020-07-14T17:21:30.225" v="149" actId="20577"/>
          <ac:spMkLst>
            <pc:docMk/>
            <pc:sldMk cId="2548103679" sldId="369"/>
            <ac:spMk id="11" creationId="{C48793B6-39EB-40B0-80A6-4166D33E8169}"/>
          </ac:spMkLst>
        </pc:spChg>
        <pc:picChg chg="mod">
          <ac:chgData name="Danyka Therriault" userId="18a1ee4a-5066-40d3-bbcb-0b9d84dd6a51" providerId="ADAL" clId="{7FF2E648-FA38-42A7-8CDB-0EB1195E7D21}" dt="2020-07-14T17:20:34.270" v="120"/>
          <ac:picMkLst>
            <pc:docMk/>
            <pc:sldMk cId="2548103679" sldId="369"/>
            <ac:picMk id="2" creationId="{21196577-A84C-4F3E-80E6-79EB8EB2354F}"/>
          </ac:picMkLst>
        </pc:picChg>
      </pc:sldChg>
      <pc:sldChg chg="modSp">
        <pc:chgData name="Danyka Therriault" userId="18a1ee4a-5066-40d3-bbcb-0b9d84dd6a51" providerId="ADAL" clId="{7FF2E648-FA38-42A7-8CDB-0EB1195E7D21}" dt="2020-07-14T17:21:17.800" v="137" actId="20577"/>
        <pc:sldMkLst>
          <pc:docMk/>
          <pc:sldMk cId="1169475350" sldId="371"/>
        </pc:sldMkLst>
        <pc:spChg chg="mod">
          <ac:chgData name="Danyka Therriault" userId="18a1ee4a-5066-40d3-bbcb-0b9d84dd6a51" providerId="ADAL" clId="{7FF2E648-FA38-42A7-8CDB-0EB1195E7D21}" dt="2020-07-14T17:21:17.800" v="137" actId="20577"/>
          <ac:spMkLst>
            <pc:docMk/>
            <pc:sldMk cId="1169475350" sldId="371"/>
            <ac:spMk id="11" creationId="{C48793B6-39EB-40B0-80A6-4166D33E8169}"/>
          </ac:spMkLst>
        </pc:spChg>
        <pc:picChg chg="mod">
          <ac:chgData name="Danyka Therriault" userId="18a1ee4a-5066-40d3-bbcb-0b9d84dd6a51" providerId="ADAL" clId="{7FF2E648-FA38-42A7-8CDB-0EB1195E7D21}" dt="2020-07-14T17:20:50.334" v="121"/>
          <ac:picMkLst>
            <pc:docMk/>
            <pc:sldMk cId="1169475350" sldId="371"/>
            <ac:picMk id="2" creationId="{A2169CCC-FB54-424A-9A55-171462BB9E4E}"/>
          </ac:picMkLst>
        </pc:picChg>
      </pc:sldChg>
    </pc:docChg>
  </pc:docChgLst>
  <pc:docChgLst>
    <pc:chgData name="Danyka Therriault" userId="S::thed3301@usherbrooke.ca::18a1ee4a-5066-40d3-bbcb-0b9d84dd6a51" providerId="AD" clId="Web-{66F44B1E-DBA6-48F2-803E-0DB025361011}"/>
    <pc:docChg chg="modSld">
      <pc:chgData name="Danyka Therriault" userId="S::thed3301@usherbrooke.ca::18a1ee4a-5066-40d3-bbcb-0b9d84dd6a51" providerId="AD" clId="Web-{66F44B1E-DBA6-48F2-803E-0DB025361011}" dt="2020-07-14T17:47:40.854" v="0" actId="1076"/>
      <pc:docMkLst>
        <pc:docMk/>
      </pc:docMkLst>
      <pc:sldChg chg="modSp">
        <pc:chgData name="Danyka Therriault" userId="S::thed3301@usherbrooke.ca::18a1ee4a-5066-40d3-bbcb-0b9d84dd6a51" providerId="AD" clId="Web-{66F44B1E-DBA6-48F2-803E-0DB025361011}" dt="2020-07-14T17:47:40.854" v="0" actId="1076"/>
        <pc:sldMkLst>
          <pc:docMk/>
          <pc:sldMk cId="2699008056" sldId="365"/>
        </pc:sldMkLst>
        <pc:picChg chg="mod">
          <ac:chgData name="Danyka Therriault" userId="S::thed3301@usherbrooke.ca::18a1ee4a-5066-40d3-bbcb-0b9d84dd6a51" providerId="AD" clId="Web-{66F44B1E-DBA6-48F2-803E-0DB025361011}" dt="2020-07-14T17:47:40.854" v="0" actId="1076"/>
          <ac:picMkLst>
            <pc:docMk/>
            <pc:sldMk cId="2699008056" sldId="365"/>
            <ac:picMk id="6" creationId="{C88BE62F-8C01-4BF7-963E-2BA4C12438EC}"/>
          </ac:picMkLst>
        </pc:picChg>
      </pc:sldChg>
    </pc:docChg>
  </pc:docChgLst>
  <pc:docChgLst>
    <pc:chgData name="Marilou Hamelin (CISSSMC16)" userId="S::marilou.hamelin.cisssmc16@ssss.gouv.qc.ca::d3936e78-1bcd-423d-8590-259cb6fbb898" providerId="AD" clId="Web-{40FC6818-A77C-4003-84E8-C68FDA81540C}"/>
    <pc:docChg chg="modSld">
      <pc:chgData name="Marilou Hamelin (CISSSMC16)" userId="S::marilou.hamelin.cisssmc16@ssss.gouv.qc.ca::d3936e78-1bcd-423d-8590-259cb6fbb898" providerId="AD" clId="Web-{40FC6818-A77C-4003-84E8-C68FDA81540C}" dt="2020-07-06T16:49:18.322" v="68"/>
      <pc:docMkLst>
        <pc:docMk/>
      </pc:docMkLst>
      <pc:sldChg chg="addSp delSp modSp">
        <pc:chgData name="Marilou Hamelin (CISSSMC16)" userId="S::marilou.hamelin.cisssmc16@ssss.gouv.qc.ca::d3936e78-1bcd-423d-8590-259cb6fbb898" providerId="AD" clId="Web-{40FC6818-A77C-4003-84E8-C68FDA81540C}" dt="2020-07-06T16:29:52.630" v="31" actId="1076"/>
        <pc:sldMkLst>
          <pc:docMk/>
          <pc:sldMk cId="2512138742" sldId="356"/>
        </pc:sldMkLst>
        <pc:spChg chg="mod">
          <ac:chgData name="Marilou Hamelin (CISSSMC16)" userId="S::marilou.hamelin.cisssmc16@ssss.gouv.qc.ca::d3936e78-1bcd-423d-8590-259cb6fbb898" providerId="AD" clId="Web-{40FC6818-A77C-4003-84E8-C68FDA81540C}" dt="2020-07-06T16:26:52.786" v="13" actId="20577"/>
          <ac:spMkLst>
            <pc:docMk/>
            <pc:sldMk cId="2512138742" sldId="356"/>
            <ac:spMk id="9" creationId="{00000000-0000-0000-0000-000000000000}"/>
          </ac:spMkLst>
        </pc:spChg>
        <pc:spChg chg="mod">
          <ac:chgData name="Marilou Hamelin (CISSSMC16)" userId="S::marilou.hamelin.cisssmc16@ssss.gouv.qc.ca::d3936e78-1bcd-423d-8590-259cb6fbb898" providerId="AD" clId="Web-{40FC6818-A77C-4003-84E8-C68FDA81540C}" dt="2020-07-06T16:29:52.630" v="31" actId="1076"/>
          <ac:spMkLst>
            <pc:docMk/>
            <pc:sldMk cId="2512138742" sldId="356"/>
            <ac:spMk id="15" creationId="{8F01ABB8-938E-134D-B290-98E7DE4C4C60}"/>
          </ac:spMkLst>
        </pc:spChg>
        <pc:picChg chg="del">
          <ac:chgData name="Marilou Hamelin (CISSSMC16)" userId="S::marilou.hamelin.cisssmc16@ssss.gouv.qc.ca::d3936e78-1bcd-423d-8590-259cb6fbb898" providerId="AD" clId="Web-{40FC6818-A77C-4003-84E8-C68FDA81540C}" dt="2020-07-06T16:25:12.411" v="2"/>
          <ac:picMkLst>
            <pc:docMk/>
            <pc:sldMk cId="2512138742" sldId="356"/>
            <ac:picMk id="2" creationId="{00000000-0000-0000-0000-000000000000}"/>
          </ac:picMkLst>
        </pc:picChg>
        <pc:picChg chg="add mod">
          <ac:chgData name="Marilou Hamelin (CISSSMC16)" userId="S::marilou.hamelin.cisssmc16@ssss.gouv.qc.ca::d3936e78-1bcd-423d-8590-259cb6fbb898" providerId="AD" clId="Web-{40FC6818-A77C-4003-84E8-C68FDA81540C}" dt="2020-07-06T16:29:45.380" v="30" actId="1076"/>
          <ac:picMkLst>
            <pc:docMk/>
            <pc:sldMk cId="2512138742" sldId="356"/>
            <ac:picMk id="3" creationId="{C87EC587-4CEE-4AE7-8257-FEB0A8D14A65}"/>
          </ac:picMkLst>
        </pc:picChg>
        <pc:picChg chg="add del mod">
          <ac:chgData name="Marilou Hamelin (CISSSMC16)" userId="S::marilou.hamelin.cisssmc16@ssss.gouv.qc.ca::d3936e78-1bcd-423d-8590-259cb6fbb898" providerId="AD" clId="Web-{40FC6818-A77C-4003-84E8-C68FDA81540C}" dt="2020-07-06T16:26:25.661" v="9"/>
          <ac:picMkLst>
            <pc:docMk/>
            <pc:sldMk cId="2512138742" sldId="356"/>
            <ac:picMk id="4" creationId="{A754159D-C705-4B73-9162-31E43F2CF08E}"/>
          </ac:picMkLst>
        </pc:picChg>
      </pc:sldChg>
      <pc:sldChg chg="addSp delSp modSp">
        <pc:chgData name="Marilou Hamelin (CISSSMC16)" userId="S::marilou.hamelin.cisssmc16@ssss.gouv.qc.ca::d3936e78-1bcd-423d-8590-259cb6fbb898" providerId="AD" clId="Web-{40FC6818-A77C-4003-84E8-C68FDA81540C}" dt="2020-07-06T16:47:51.010" v="66" actId="1076"/>
        <pc:sldMkLst>
          <pc:docMk/>
          <pc:sldMk cId="2699008056" sldId="365"/>
        </pc:sldMkLst>
        <pc:spChg chg="mod">
          <ac:chgData name="Marilou Hamelin (CISSSMC16)" userId="S::marilou.hamelin.cisssmc16@ssss.gouv.qc.ca::d3936e78-1bcd-423d-8590-259cb6fbb898" providerId="AD" clId="Web-{40FC6818-A77C-4003-84E8-C68FDA81540C}" dt="2020-07-06T16:33:03.678" v="42" actId="14100"/>
          <ac:spMkLst>
            <pc:docMk/>
            <pc:sldMk cId="2699008056" sldId="365"/>
            <ac:spMk id="2" creationId="{C4A88521-D130-47A8-A39A-A3A96E0E43A6}"/>
          </ac:spMkLst>
        </pc:spChg>
        <pc:spChg chg="mod">
          <ac:chgData name="Marilou Hamelin (CISSSMC16)" userId="S::marilou.hamelin.cisssmc16@ssss.gouv.qc.ca::d3936e78-1bcd-423d-8590-259cb6fbb898" providerId="AD" clId="Web-{40FC6818-A77C-4003-84E8-C68FDA81540C}" dt="2020-07-06T16:33:11.803" v="43" actId="1076"/>
          <ac:spMkLst>
            <pc:docMk/>
            <pc:sldMk cId="2699008056" sldId="365"/>
            <ac:spMk id="3" creationId="{92309A84-7EB9-3340-922E-D4A2003359EB}"/>
          </ac:spMkLst>
        </pc:spChg>
        <pc:picChg chg="add del mod">
          <ac:chgData name="Marilou Hamelin (CISSSMC16)" userId="S::marilou.hamelin.cisssmc16@ssss.gouv.qc.ca::d3936e78-1bcd-423d-8590-259cb6fbb898" providerId="AD" clId="Web-{40FC6818-A77C-4003-84E8-C68FDA81540C}" dt="2020-07-06T16:31:46.756" v="34"/>
          <ac:picMkLst>
            <pc:docMk/>
            <pc:sldMk cId="2699008056" sldId="365"/>
            <ac:picMk id="4" creationId="{ECCDA70C-A54A-4CD5-9A68-558E0599E3F3}"/>
          </ac:picMkLst>
        </pc:picChg>
        <pc:picChg chg="add mod">
          <ac:chgData name="Marilou Hamelin (CISSSMC16)" userId="S::marilou.hamelin.cisssmc16@ssss.gouv.qc.ca::d3936e78-1bcd-423d-8590-259cb6fbb898" providerId="AD" clId="Web-{40FC6818-A77C-4003-84E8-C68FDA81540C}" dt="2020-07-06T16:47:51.010" v="66" actId="1076"/>
          <ac:picMkLst>
            <pc:docMk/>
            <pc:sldMk cId="2699008056" sldId="365"/>
            <ac:picMk id="6" creationId="{C88BE62F-8C01-4BF7-963E-2BA4C12438EC}"/>
          </ac:picMkLst>
        </pc:picChg>
        <pc:picChg chg="add mod">
          <ac:chgData name="Marilou Hamelin (CISSSMC16)" userId="S::marilou.hamelin.cisssmc16@ssss.gouv.qc.ca::d3936e78-1bcd-423d-8590-259cb6fbb898" providerId="AD" clId="Web-{40FC6818-A77C-4003-84E8-C68FDA81540C}" dt="2020-07-06T16:47:47.416" v="65" actId="14100"/>
          <ac:picMkLst>
            <pc:docMk/>
            <pc:sldMk cId="2699008056" sldId="365"/>
            <ac:picMk id="8" creationId="{DB4EB256-06DE-4349-B502-1A4FCC18F2A9}"/>
          </ac:picMkLst>
        </pc:picChg>
      </pc:sldChg>
      <pc:sldChg chg="addSp modSp">
        <pc:chgData name="Marilou Hamelin (CISSSMC16)" userId="S::marilou.hamelin.cisssmc16@ssss.gouv.qc.ca::d3936e78-1bcd-423d-8590-259cb6fbb898" providerId="AD" clId="Web-{40FC6818-A77C-4003-84E8-C68FDA81540C}" dt="2020-07-06T16:45:41.509" v="57" actId="1076"/>
        <pc:sldMkLst>
          <pc:docMk/>
          <pc:sldMk cId="2548103679" sldId="369"/>
        </pc:sldMkLst>
        <pc:spChg chg="mod">
          <ac:chgData name="Marilou Hamelin (CISSSMC16)" userId="S::marilou.hamelin.cisssmc16@ssss.gouv.qc.ca::d3936e78-1bcd-423d-8590-259cb6fbb898" providerId="AD" clId="Web-{40FC6818-A77C-4003-84E8-C68FDA81540C}" dt="2020-07-06T16:38:36.961" v="52" actId="1076"/>
          <ac:spMkLst>
            <pc:docMk/>
            <pc:sldMk cId="2548103679" sldId="369"/>
            <ac:spMk id="8" creationId="{D342994D-A9DE-7D42-858C-E962DB3A7674}"/>
          </ac:spMkLst>
        </pc:spChg>
        <pc:spChg chg="mod">
          <ac:chgData name="Marilou Hamelin (CISSSMC16)" userId="S::marilou.hamelin.cisssmc16@ssss.gouv.qc.ca::d3936e78-1bcd-423d-8590-259cb6fbb898" providerId="AD" clId="Web-{40FC6818-A77C-4003-84E8-C68FDA81540C}" dt="2020-07-06T16:38:32.148" v="51" actId="1076"/>
          <ac:spMkLst>
            <pc:docMk/>
            <pc:sldMk cId="2548103679" sldId="369"/>
            <ac:spMk id="11" creationId="{C48793B6-39EB-40B0-80A6-4166D33E8169}"/>
          </ac:spMkLst>
        </pc:spChg>
        <pc:picChg chg="add mod">
          <ac:chgData name="Marilou Hamelin (CISSSMC16)" userId="S::marilou.hamelin.cisssmc16@ssss.gouv.qc.ca::d3936e78-1bcd-423d-8590-259cb6fbb898" providerId="AD" clId="Web-{40FC6818-A77C-4003-84E8-C68FDA81540C}" dt="2020-07-06T16:45:41.509" v="57" actId="1076"/>
          <ac:picMkLst>
            <pc:docMk/>
            <pc:sldMk cId="2548103679" sldId="369"/>
            <ac:picMk id="2" creationId="{21196577-A84C-4F3E-80E6-79EB8EB2354F}"/>
          </ac:picMkLst>
        </pc:picChg>
      </pc:sldChg>
      <pc:sldChg chg="addSp delSp modSp">
        <pc:chgData name="Marilou Hamelin (CISSSMC16)" userId="S::marilou.hamelin.cisssmc16@ssss.gouv.qc.ca::d3936e78-1bcd-423d-8590-259cb6fbb898" providerId="AD" clId="Web-{40FC6818-A77C-4003-84E8-C68FDA81540C}" dt="2020-07-06T16:49:18.322" v="68"/>
        <pc:sldMkLst>
          <pc:docMk/>
          <pc:sldMk cId="1169475350" sldId="371"/>
        </pc:sldMkLst>
        <pc:spChg chg="mod">
          <ac:chgData name="Marilou Hamelin (CISSSMC16)" userId="S::marilou.hamelin.cisssmc16@ssss.gouv.qc.ca::d3936e78-1bcd-423d-8590-259cb6fbb898" providerId="AD" clId="Web-{40FC6818-A77C-4003-84E8-C68FDA81540C}" dt="2020-07-06T16:38:02.085" v="50" actId="1076"/>
          <ac:spMkLst>
            <pc:docMk/>
            <pc:sldMk cId="1169475350" sldId="371"/>
            <ac:spMk id="8" creationId="{D342994D-A9DE-7D42-858C-E962DB3A7674}"/>
          </ac:spMkLst>
        </pc:spChg>
        <pc:spChg chg="mod">
          <ac:chgData name="Marilou Hamelin (CISSSMC16)" userId="S::marilou.hamelin.cisssmc16@ssss.gouv.qc.ca::d3936e78-1bcd-423d-8590-259cb6fbb898" providerId="AD" clId="Web-{40FC6818-A77C-4003-84E8-C68FDA81540C}" dt="2020-07-06T16:37:57.742" v="49" actId="14100"/>
          <ac:spMkLst>
            <pc:docMk/>
            <pc:sldMk cId="1169475350" sldId="371"/>
            <ac:spMk id="11" creationId="{C48793B6-39EB-40B0-80A6-4166D33E8169}"/>
          </ac:spMkLst>
        </pc:spChg>
        <pc:picChg chg="add mod">
          <ac:chgData name="Marilou Hamelin (CISSSMC16)" userId="S::marilou.hamelin.cisssmc16@ssss.gouv.qc.ca::d3936e78-1bcd-423d-8590-259cb6fbb898" providerId="AD" clId="Web-{40FC6818-A77C-4003-84E8-C68FDA81540C}" dt="2020-07-06T16:37:51.757" v="48" actId="1076"/>
          <ac:picMkLst>
            <pc:docMk/>
            <pc:sldMk cId="1169475350" sldId="371"/>
            <ac:picMk id="2" creationId="{A2169CCC-FB54-424A-9A55-171462BB9E4E}"/>
          </ac:picMkLst>
        </pc:picChg>
        <pc:picChg chg="add del mod">
          <ac:chgData name="Marilou Hamelin (CISSSMC16)" userId="S::marilou.hamelin.cisssmc16@ssss.gouv.qc.ca::d3936e78-1bcd-423d-8590-259cb6fbb898" providerId="AD" clId="Web-{40FC6818-A77C-4003-84E8-C68FDA81540C}" dt="2020-07-06T16:49:18.322" v="68"/>
          <ac:picMkLst>
            <pc:docMk/>
            <pc:sldMk cId="1169475350" sldId="371"/>
            <ac:picMk id="3" creationId="{6A7C6615-DFB1-45C8-B393-AEE7209B4C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49.png"/><Relationship Id="rId4" Type="http://schemas.openxmlformats.org/officeDocument/2006/relationships/tags" Target="../tags/tag50.xml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53.png"/><Relationship Id="rId5" Type="http://schemas.openxmlformats.org/officeDocument/2006/relationships/tags" Target="../tags/tag58.xml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57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hyperlink" Target="https://youtu.be/C25USHFCFRA" TargetMode="External"/><Relationship Id="rId5" Type="http://schemas.openxmlformats.org/officeDocument/2006/relationships/slideLayout" Target="../slideLayouts/slideLayout11.xml"/><Relationship Id="rId4" Type="http://schemas.openxmlformats.org/officeDocument/2006/relationships/video" Target="https://www.youtube.com/embed/C25USHFCFRA?feature=oembed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image" Target="../media/image50.png"/><Relationship Id="rId4" Type="http://schemas.openxmlformats.org/officeDocument/2006/relationships/tags" Target="../tags/tag20.xml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51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hyperlink" Target="https://youtu.be/0krUrLbBZBI" TargetMode="External"/><Relationship Id="rId5" Type="http://schemas.openxmlformats.org/officeDocument/2006/relationships/slideLayout" Target="../slideLayouts/slideLayout11.xml"/><Relationship Id="rId4" Type="http://schemas.openxmlformats.org/officeDocument/2006/relationships/video" Target="https://www.youtube.com/embed/0krUrLbBZBI?feature=oembe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7F300D-5EE2-4940-864F-506E2E93E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516" y="2544830"/>
            <a:ext cx="1302209" cy="42073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119132-E82F-42D7-9340-7BCD0BD0C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09" y="2498756"/>
            <a:ext cx="1530157" cy="42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3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10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The communication wire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94EAE-F21F-6B48-8BE3-CF5F6ECDC7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49911" y="2008697"/>
            <a:ext cx="10261742" cy="1216915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r"/>
            <a:endParaRPr lang="fr-FR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800" b="1">
                <a:solidFill>
                  <a:srgbClr val="2F5CEE"/>
                </a:solidFill>
                <a:latin typeface="Raleway" panose="020B0003030101060003" pitchFamily="34" charset="0"/>
              </a:rPr>
              <a:t>Your behaviour influences how the conflict will be resolved.</a:t>
            </a:r>
          </a:p>
          <a:p>
            <a:pPr algn="ctr"/>
            <a:endParaRPr lang="fr-CA" sz="28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FR" sz="20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B16015-E980-4E74-B60F-A98190ED5E3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9910" y="3702645"/>
            <a:ext cx="3764609" cy="984387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>
                <a:solidFill>
                  <a:schemeClr val="tx1"/>
                </a:solidFill>
                <a:latin typeface="Raleway" panose="020B0003030101060003" pitchFamily="34" charset="0"/>
              </a:rPr>
              <a:t>Do you react?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8223C-1AF0-41E7-8BA8-4D0857CB42D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47044" y="3703735"/>
            <a:ext cx="3764609" cy="983298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>
                <a:solidFill>
                  <a:schemeClr val="tx1"/>
                </a:solidFill>
                <a:latin typeface="Raleway" panose="020B0003030101060003" pitchFamily="34" charset="0"/>
              </a:rPr>
              <a:t>Do you respond?</a:t>
            </a:r>
          </a:p>
        </p:txBody>
      </p:sp>
      <p:sp>
        <p:nvSpPr>
          <p:cNvPr id="2" name="ZoneTexte 1"/>
          <p:cNvSpPr txBox="1"/>
          <p:nvPr>
            <p:custDataLst>
              <p:tags r:id="rId7"/>
            </p:custDataLst>
          </p:nvPr>
        </p:nvSpPr>
        <p:spPr>
          <a:xfrm>
            <a:off x="5585619" y="3809574"/>
            <a:ext cx="1240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2188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11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The communication wire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4A88521-D130-47A8-A39A-A3A96E0E43A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2156" y="1679561"/>
            <a:ext cx="2931462" cy="3637472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b="1">
                <a:latin typeface="Raleway" panose="020B0503030101060003" pitchFamily="34" charset="77"/>
              </a:rPr>
              <a:t>Sometimes, your feelings about a situation can push you to escalate the conflict.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2908F2-359D-4CFC-A588-7C772755262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93567" y="1679561"/>
            <a:ext cx="6521558" cy="363747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i="1">
                <a:solidFill>
                  <a:schemeClr val="tx1"/>
                </a:solidFill>
                <a:latin typeface="Raleway" panose="020B0003030101060003" pitchFamily="34" charset="0"/>
              </a:rPr>
              <a:t>Have you ever been in a situation where you felt like escalating the conflict instead of resolving it? </a:t>
            </a:r>
          </a:p>
          <a:p>
            <a:endParaRPr lang="fr-CA" sz="9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>
                <a:solidFill>
                  <a:schemeClr val="tx1"/>
                </a:solidFill>
                <a:latin typeface="Raleway" panose="020B0003030101060003" pitchFamily="34" charset="0"/>
              </a:rPr>
              <a:t>Why do you think that is?</a:t>
            </a:r>
          </a:p>
          <a:p>
            <a:endParaRPr lang="fr-CA" sz="9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>
                <a:solidFill>
                  <a:schemeClr val="tx1"/>
                </a:solidFill>
                <a:latin typeface="Raleway" panose="020B0003030101060003" pitchFamily="34" charset="0"/>
              </a:rPr>
              <a:t>What were the consequences?</a:t>
            </a:r>
          </a:p>
          <a:p>
            <a:endParaRPr lang="fr-CA" sz="9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>
                <a:solidFill>
                  <a:schemeClr val="tx1"/>
                </a:solidFill>
                <a:latin typeface="Raleway" panose="020B0003030101060003" pitchFamily="34" charset="0"/>
              </a:rPr>
              <a:t>What is the point of resolving your conflicts?</a:t>
            </a:r>
          </a:p>
          <a:p>
            <a:endParaRPr lang="fr-CA" sz="9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i="1">
                <a:solidFill>
                  <a:schemeClr val="tx1"/>
                </a:solidFill>
                <a:latin typeface="Raleway" panose="020B0003030101060003" pitchFamily="34" charset="0"/>
              </a:rPr>
              <a:t>What things help you manage your conflicts?</a:t>
            </a:r>
          </a:p>
          <a:p>
            <a:endParaRPr lang="fr-FR" sz="8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092F40D-BD3D-C348-A54E-77F2C746935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33" y="658489"/>
            <a:ext cx="590826" cy="59082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8414A859-4D7E-8240-AB3B-D69970E109A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957565" y="1443761"/>
            <a:ext cx="472003" cy="471600"/>
            <a:chOff x="538191" y="2590420"/>
            <a:chExt cx="1105989" cy="1061216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3EE142A-1097-114A-BCC3-C3C6D38C53AE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479CEF6-4C80-9746-BC4C-3DBEC95E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782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12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2673" y="365125"/>
            <a:ext cx="10737273" cy="1339417"/>
          </a:xfrm>
        </p:spPr>
        <p:txBody>
          <a:bodyPr/>
          <a:lstStyle/>
          <a:p>
            <a:r>
              <a:rPr lang="en-CA" b="1">
                <a:latin typeface="Raleway"/>
              </a:rPr>
              <a:t>A dramatic turn of events!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1ABB8-938E-134D-B290-98E7DE4C4C6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71695" y="3828085"/>
            <a:ext cx="3695412" cy="83867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rgbClr val="2F5CEE"/>
                </a:solidFill>
                <a:latin typeface="Raleway" panose="020B0003030101060003" pitchFamily="34" charset="0"/>
              </a:rPr>
              <a:t>Role play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7B715-8334-164D-AE4F-063049E7A26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92210" y="1376936"/>
            <a:ext cx="5837613" cy="855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400" b="1">
                <a:solidFill>
                  <a:schemeClr val="tx1"/>
                </a:solidFill>
                <a:latin typeface="Raleway" panose="020B0003030101060003" pitchFamily="34" charset="0"/>
              </a:rPr>
              <a:t>To learn more about conflict resolution strategies…</a:t>
            </a:r>
          </a:p>
          <a:p>
            <a:pPr algn="ctr"/>
            <a:endParaRPr lang="fr-CA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512A08-E574-224A-93DC-5B336833840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92208" y="3327340"/>
            <a:ext cx="5861965" cy="85588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400" b="1">
                <a:solidFill>
                  <a:schemeClr val="tx1"/>
                </a:solidFill>
                <a:latin typeface="Raleway" panose="020B0003030101060003" pitchFamily="34" charset="0"/>
              </a:rPr>
              <a:t>Two characters</a:t>
            </a:r>
          </a:p>
          <a:p>
            <a:pPr algn="ctr"/>
            <a:endParaRPr lang="fr-CA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92DD9A-87CC-4C41-911F-C5E7E6B862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90939" y="4297417"/>
            <a:ext cx="5864505" cy="85588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400" b="1">
                <a:solidFill>
                  <a:schemeClr val="tx1"/>
                </a:solidFill>
                <a:latin typeface="Raleway" panose="020B0003030101060003" pitchFamily="34" charset="0"/>
              </a:rPr>
              <a:t>One director</a:t>
            </a:r>
          </a:p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512A08-E574-224A-93DC-5B336833840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380035" y="2348542"/>
            <a:ext cx="5861964" cy="85588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400" b="1">
                <a:solidFill>
                  <a:schemeClr val="tx1"/>
                </a:solidFill>
                <a:latin typeface="Raleway" panose="020B0003030101060003" pitchFamily="34" charset="0"/>
              </a:rPr>
              <a:t>One scene</a:t>
            </a:r>
          </a:p>
          <a:p>
            <a:pPr algn="ctr"/>
            <a:endParaRPr lang="fr-CA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12A08-E574-224A-93DC-5B336833840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404386" y="5269023"/>
            <a:ext cx="5861965" cy="85588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400" b="1">
                <a:solidFill>
                  <a:schemeClr val="tx1"/>
                </a:solidFill>
                <a:latin typeface="Raleway" panose="020B0003030101060003" pitchFamily="34" charset="0"/>
              </a:rPr>
              <a:t>All audience members can call out “CUT!”</a:t>
            </a:r>
          </a:p>
          <a:p>
            <a:pPr algn="ctr"/>
            <a:endParaRPr lang="fr-CA" sz="2400" b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C87EC587-4CEE-4AE7-8257-FEB0A8D14A6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920" y="1462995"/>
            <a:ext cx="2385753" cy="21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3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13</a:t>
            </a:fld>
            <a:endParaRPr lang="en-US"/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C88BE62F-8C01-4BF7-963E-2BA4C12438E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73637" y="2186247"/>
            <a:ext cx="1936846" cy="2560320"/>
          </a:xfrm>
          <a:prstGeom prst="rect">
            <a:avLst/>
          </a:prstGeom>
        </p:spPr>
      </p:pic>
      <p:sp>
        <p:nvSpPr>
          <p:cNvPr id="9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A dramatic turn of events!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4A88521-D130-47A8-A39A-A3A96E0E43A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10483" y="1571105"/>
            <a:ext cx="9261286" cy="4354376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A" sz="2400" dirty="0">
              <a:latin typeface="Raleway" panose="020B05030301010600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Show openness and interest through body language: look, tone, attitude, smile, attention.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Try not to interrupt or interject; let the person finish their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Try to put yourself in the other person’s shoes when they’re describing how they feel.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Be respectful and empathetic toward the other person.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Refocus your attention on the other person; stay in the moment.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309A84-7EB9-3340-922E-D4A2003359E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981822" y="1859947"/>
            <a:ext cx="5918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>
                <a:solidFill>
                  <a:schemeClr val="bg1"/>
                </a:solidFill>
                <a:latin typeface="Raleway" panose="020B0503030101060003" pitchFamily="34" charset="77"/>
              </a:rPr>
              <a:t>Compassionate listening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69900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14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A dramatic turn of events!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48793B6-39EB-40B0-80A6-4166D33E81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0230" y="1718398"/>
            <a:ext cx="8124760" cy="3668249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>
              <a:latin typeface="Relaway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200" dirty="0">
              <a:latin typeface="Raleway" panose="020B05030301010600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Take the time to listen to the other person’s opinion.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Say what you’re feeling, name your emotions.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Use “I”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Express your needs in the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Tell the other person what you expect from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Talk openly with the other person.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Stay calm.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42994D-A9DE-7D42-858C-E962DB3A767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047914" y="1871037"/>
            <a:ext cx="5269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>
                <a:solidFill>
                  <a:schemeClr val="bg1"/>
                </a:solidFill>
                <a:latin typeface="Raleway" panose="020B0503030101060003" pitchFamily="34" charset="77"/>
              </a:rPr>
              <a:t>Communication strategies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21196577-A84C-4F3E-80E6-79EB8EB2354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48030" y="2299185"/>
            <a:ext cx="2743200" cy="27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0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15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A dramatic turn of events!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48793B6-39EB-40B0-80A6-4166D33E81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58758" y="1690688"/>
            <a:ext cx="8887213" cy="4103283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200" dirty="0">
              <a:latin typeface="Relawa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>
              <a:latin typeface="Raleway" panose="020B0503030101060003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Define the problem.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Evaluate the solutions (feasible? realistic?).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Be respectful (don’t judge or blame the other person)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Be willing to compromise.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Accept your share of the responsibility for the situation.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Evaluate all possible solutions.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Clarify your thoughts.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Raleway" panose="020B0503030101060003" pitchFamily="34" charset="77"/>
              </a:rPr>
              <a:t>Seek social support from peers.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42994D-A9DE-7D42-858C-E962DB3A767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81633" y="1890427"/>
            <a:ext cx="744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>
                <a:solidFill>
                  <a:schemeClr val="bg1"/>
                </a:solidFill>
                <a:latin typeface="Raleway" panose="020B0503030101060003" pitchFamily="34" charset="77"/>
              </a:rPr>
              <a:t>Other conflict resolution strategies</a:t>
            </a:r>
          </a:p>
        </p:txBody>
      </p:sp>
      <p:pic>
        <p:nvPicPr>
          <p:cNvPr id="2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A2169CCC-FB54-424A-9A55-171462BB9E4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873" y="2413647"/>
            <a:ext cx="2119746" cy="209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75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3780064" y="0"/>
            <a:ext cx="2775858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16</a:t>
            </a:fld>
            <a:endParaRPr lang="en-US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Raleway" panose="020B0503030101060003" pitchFamily="34" charset="77"/>
              </a:rPr>
              <a:t>Sacha and conflicts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17275" y="5796179"/>
            <a:ext cx="355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6"/>
              </a:rPr>
              <a:t>https://youtu.be/C25USHFCFRA</a:t>
            </a:r>
            <a:r>
              <a:rPr lang="fr-CA" dirty="0"/>
              <a:t> </a:t>
            </a:r>
          </a:p>
        </p:txBody>
      </p:sp>
      <p:pic>
        <p:nvPicPr>
          <p:cNvPr id="3" name="Média en ligne 2" title="Workshop 8 - Not right or wrong: it's a matter of perception! - Part 2">
            <a:hlinkClick r:id="" action="ppaction://media"/>
            <a:extLst>
              <a:ext uri="{FF2B5EF4-FFF2-40B4-BE49-F238E27FC236}">
                <a16:creationId xmlns:a16="http://schemas.microsoft.com/office/drawing/2014/main" id="{AD4FCD90-9770-4CB8-9158-EA5AB587B5C4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7"/>
          <a:stretch>
            <a:fillRect/>
          </a:stretch>
        </p:blipFill>
        <p:spPr>
          <a:xfrm>
            <a:off x="2755899" y="1820054"/>
            <a:ext cx="6680200" cy="37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6117279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C3131F-8674-884B-A69A-FA44DF50304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HORS-PISTE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B74D-6A0D-CF46-9BFB-933D6D9953E9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389467" y="1902753"/>
            <a:ext cx="4149281" cy="304011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800" b="1">
                <a:solidFill>
                  <a:srgbClr val="2F5CEE"/>
                </a:solidFill>
                <a:latin typeface="Raleway" panose="020B0003030101060003" pitchFamily="34" charset="0"/>
              </a:rPr>
              <a:t>Thinking about how I react to and handle conflicts.</a:t>
            </a:r>
          </a:p>
          <a:p>
            <a:pPr algn="ctr"/>
            <a:endParaRPr lang="fr-CA" sz="1200" b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800" b="1">
                <a:solidFill>
                  <a:srgbClr val="2F5CEE"/>
                </a:solidFill>
                <a:latin typeface="Raleway" panose="020B0003030101060003" pitchFamily="34" charset="0"/>
              </a:rPr>
              <a:t>How do I react to a conflict?</a:t>
            </a:r>
          </a:p>
          <a:p>
            <a:pPr algn="ctr"/>
            <a:endParaRPr lang="fr-CA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CA" sz="28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4946367" y="1902753"/>
            <a:ext cx="6585858" cy="304011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i="1">
                <a:solidFill>
                  <a:schemeClr val="tx1"/>
                </a:solidFill>
                <a:latin typeface="Raleway" panose="020B0003030101060003" pitchFamily="34" charset="0"/>
              </a:rPr>
              <a:t>I identify a </a:t>
            </a:r>
            <a:r>
              <a:rPr lang="en-CA" b="1" i="1">
                <a:solidFill>
                  <a:schemeClr val="tx1"/>
                </a:solidFill>
                <a:latin typeface="Raleway" panose="020B0003030101060003" pitchFamily="34" charset="0"/>
              </a:rPr>
              <a:t>spontaneous reaction </a:t>
            </a:r>
            <a:r>
              <a:rPr lang="en-CA" i="1">
                <a:solidFill>
                  <a:schemeClr val="tx1"/>
                </a:solidFill>
                <a:latin typeface="Raleway" panose="020B0003030101060003" pitchFamily="34" charset="0"/>
              </a:rPr>
              <a:t>that I often have without thinking… and that can escalate conflicts. </a:t>
            </a:r>
          </a:p>
          <a:p>
            <a:endParaRPr lang="fr-CA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r>
              <a:rPr lang="en-CA" i="1">
                <a:solidFill>
                  <a:schemeClr val="tx1"/>
                </a:solidFill>
                <a:latin typeface="Raleway" panose="020B0003030101060003" pitchFamily="34" charset="0"/>
              </a:rPr>
              <a:t>I identify a conflict resolution </a:t>
            </a:r>
            <a:r>
              <a:rPr lang="en-CA" b="1" i="1">
                <a:solidFill>
                  <a:schemeClr val="tx1"/>
                </a:solidFill>
                <a:latin typeface="Raleway" panose="020B0003030101060003" pitchFamily="34" charset="0"/>
              </a:rPr>
              <a:t>strategy</a:t>
            </a:r>
            <a:r>
              <a:rPr lang="en-CA" i="1">
                <a:solidFill>
                  <a:schemeClr val="tx1"/>
                </a:solidFill>
                <a:latin typeface="Raleway" panose="020B0003030101060003" pitchFamily="34" charset="0"/>
              </a:rPr>
              <a:t> </a:t>
            </a:r>
            <a:r>
              <a:rPr lang="en-CA" b="1" i="1">
                <a:solidFill>
                  <a:schemeClr val="tx1"/>
                </a:solidFill>
                <a:latin typeface="Raleway" panose="020B0003030101060003" pitchFamily="34" charset="0"/>
              </a:rPr>
              <a:t>I already use</a:t>
            </a:r>
            <a:r>
              <a:rPr lang="en-CA" i="1">
                <a:solidFill>
                  <a:schemeClr val="tx1"/>
                </a:solidFill>
                <a:latin typeface="Raleway" panose="020B0003030101060003" pitchFamily="34" charset="0"/>
              </a:rPr>
              <a:t>, that comes naturally.</a:t>
            </a:r>
          </a:p>
          <a:p>
            <a:endParaRPr lang="fr-CA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r>
              <a:rPr lang="en-CA" i="1">
                <a:solidFill>
                  <a:schemeClr val="tx1"/>
                </a:solidFill>
                <a:latin typeface="Raleway" panose="020B0003030101060003" pitchFamily="34" charset="0"/>
              </a:rPr>
              <a:t>I identify a </a:t>
            </a:r>
            <a:r>
              <a:rPr lang="en-CA" b="1" i="1">
                <a:solidFill>
                  <a:schemeClr val="tx1"/>
                </a:solidFill>
                <a:latin typeface="Raleway" panose="020B0003030101060003" pitchFamily="34" charset="0"/>
              </a:rPr>
              <a:t>new strategy </a:t>
            </a:r>
            <a:r>
              <a:rPr lang="en-CA" i="1">
                <a:solidFill>
                  <a:schemeClr val="tx1"/>
                </a:solidFill>
                <a:latin typeface="Raleway" panose="020B0003030101060003" pitchFamily="34" charset="0"/>
              </a:rPr>
              <a:t>that I will try out soon. </a:t>
            </a: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E96FF9F7-4868-45D8-A215-2FC7C3C5F75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10562" y="5323842"/>
            <a:ext cx="6000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8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429000"/>
            <a:ext cx="9144000" cy="1370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/>
              <a:t> </a:t>
            </a:r>
            <a:r>
              <a:rPr lang="en-CA" b="1" dirty="0">
                <a:latin typeface="Raleway" panose="020B0503030101060003" pitchFamily="34" charset="0"/>
              </a:rPr>
              <a:t>NOT RIGHT OR WRONG:</a:t>
            </a:r>
            <a:r>
              <a:rPr lang="en-CA" b="1" cap="all" dirty="0">
                <a:latin typeface="Raleway" panose="020B0503030101060003" pitchFamily="34" charset="0"/>
              </a:rPr>
              <a:t> It’s a matter of perception!</a:t>
            </a:r>
          </a:p>
        </p:txBody>
      </p:sp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84414" y="312045"/>
            <a:ext cx="10515601" cy="1325563"/>
          </a:xfrm>
        </p:spPr>
        <p:txBody>
          <a:bodyPr>
            <a:normAutofit/>
          </a:bodyPr>
          <a:lstStyle/>
          <a:p>
            <a:r>
              <a:rPr lang="en-CA" b="1">
                <a:latin typeface="Raleway" panose="020B0003030101060003" pitchFamily="34" charset="0"/>
              </a:rPr>
              <a:t>At the end of the workshop, you will be able to…</a:t>
            </a:r>
          </a:p>
        </p:txBody>
      </p:sp>
      <p:grpSp>
        <p:nvGrpSpPr>
          <p:cNvPr id="6" name="Groupe 5"/>
          <p:cNvGrpSpPr/>
          <p:nvPr>
            <p:custDataLst>
              <p:tags r:id="rId3"/>
            </p:custDataLst>
          </p:nvPr>
        </p:nvGrpSpPr>
        <p:grpSpPr>
          <a:xfrm>
            <a:off x="2061369" y="3090284"/>
            <a:ext cx="8647613" cy="1278944"/>
            <a:chOff x="925363" y="1546829"/>
            <a:chExt cx="7348521" cy="115573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Ellipse 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899787" y="1719435"/>
              <a:ext cx="6374097" cy="75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/>
              <a:r>
                <a:rPr lang="en-CA" sz="2300">
                  <a:latin typeface="Raleway" panose="020B0003030101060003" pitchFamily="34" charset="0"/>
                </a:rPr>
                <a:t>understand how your own attitudes and behaviours affect your conflict management style</a:t>
              </a:r>
            </a:p>
          </p:txBody>
        </p:sp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3327400" y="4382132"/>
            <a:ext cx="8195572" cy="1372618"/>
            <a:chOff x="709940" y="1546829"/>
            <a:chExt cx="7456916" cy="1155734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9940" y="1546829"/>
              <a:ext cx="1371157" cy="1155734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2006024" y="1738323"/>
              <a:ext cx="6160832" cy="673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/>
              <a:r>
                <a:rPr lang="en-CA" sz="2300">
                  <a:latin typeface="Raleway" panose="020B0003030101060003" pitchFamily="34" charset="0"/>
                </a:rPr>
                <a:t>use conflict management strategies, including communication and compassionate listening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C6CB4A6-03A0-411E-8BF1-414CDAECFE1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65969" y="1793865"/>
            <a:ext cx="8647613" cy="1278944"/>
            <a:chOff x="925363" y="1546829"/>
            <a:chExt cx="7348521" cy="1155734"/>
          </a:xfrm>
        </p:grpSpPr>
        <p:sp>
          <p:nvSpPr>
            <p:cNvPr id="17" name="Rectangle à coins arrondis 6">
              <a:extLst>
                <a:ext uri="{FF2B5EF4-FFF2-40B4-BE49-F238E27FC236}">
                  <a16:creationId xmlns:a16="http://schemas.microsoft.com/office/drawing/2014/main" id="{B186DAB9-EC80-47E2-9FDC-4D362209535C}"/>
                </a:ext>
              </a:extLst>
            </p:cNvPr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E6C3CA8-77DF-4B90-AC9F-60CF59D21395}"/>
                </a:ext>
              </a:extLst>
            </p:cNvPr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3308BFD-B989-4713-960F-AF2A8D02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63" y="1546829"/>
              <a:ext cx="1155734" cy="1155734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0B22450-3E52-451F-A38C-998854821B9A}"/>
                </a:ext>
              </a:extLst>
            </p:cNvPr>
            <p:cNvSpPr txBox="1"/>
            <p:nvPr/>
          </p:nvSpPr>
          <p:spPr>
            <a:xfrm>
              <a:off x="1899787" y="1719435"/>
              <a:ext cx="6374097" cy="403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/>
              <a:r>
                <a:rPr lang="en-CA" sz="2300">
                  <a:latin typeface="Raleway" panose="020B0003030101060003" pitchFamily="34" charset="0"/>
                </a:rPr>
                <a:t>understand how conflicts develop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67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.png">
            <a:extLst>
              <a:ext uri="{FF2B5EF4-FFF2-40B4-BE49-F238E27FC236}">
                <a16:creationId xmlns:a16="http://schemas.microsoft.com/office/drawing/2014/main" id="{7E5BEF9E-01C7-4A9E-9B1E-0FF9E02BC997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3723" y="1537601"/>
            <a:ext cx="5305049" cy="4652991"/>
          </a:xfrm>
          <a:prstGeom prst="rect">
            <a:avLst/>
          </a:prstGeom>
          <a:ln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4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Perceptions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415BB-C06A-4F2C-8ED1-5637C8505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42353" y="890956"/>
            <a:ext cx="2733259" cy="799732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chemeClr val="tx1"/>
                </a:solidFill>
                <a:latin typeface="Raleway" panose="020B0503030101060003" pitchFamily="34" charset="77"/>
              </a:rPr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351286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3.png">
            <a:extLst>
              <a:ext uri="{FF2B5EF4-FFF2-40B4-BE49-F238E27FC236}">
                <a16:creationId xmlns:a16="http://schemas.microsoft.com/office/drawing/2014/main" id="{A5F1FC0F-0471-429C-AB2F-04B71117FCB4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2146" y="1422152"/>
            <a:ext cx="5086504" cy="4440217"/>
          </a:xfrm>
          <a:prstGeom prst="rect">
            <a:avLst/>
          </a:prstGeom>
          <a:ln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5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Perceptions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415BB-C06A-4F2C-8ED1-5637C8505D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642016" y="932635"/>
            <a:ext cx="2748417" cy="75805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chemeClr val="tx1"/>
                </a:solidFill>
                <a:latin typeface="Raleway" panose="020B0503030101060003" pitchFamily="34" charset="77"/>
              </a:rPr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51437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5096083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6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Perceptions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CEAF69-F465-4D1E-B196-2D15E46F5E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73030" y="2065061"/>
            <a:ext cx="6723370" cy="132556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>
                <a:solidFill>
                  <a:schemeClr val="tx1"/>
                </a:solidFill>
                <a:latin typeface="Raleway" panose="020B0003030101060003" pitchFamily="34" charset="0"/>
              </a:rPr>
              <a:t>Why do you think you might see something different from your neighbour?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663E59-5AFF-41C1-991D-E846CF6CEAA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83733" y="4091659"/>
            <a:ext cx="9599459" cy="1361489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>
                <a:solidFill>
                  <a:schemeClr val="tx1"/>
                </a:solidFill>
                <a:latin typeface="Raleway" panose="020B0003030101060003" pitchFamily="34" charset="0"/>
              </a:rPr>
              <a:t>Can you think of situations in your life where people might perceive things differently?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0E40437-15DF-A048-8C82-C4CF555E2F3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31293" y="1905683"/>
            <a:ext cx="472003" cy="471600"/>
            <a:chOff x="538191" y="2590420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B220A2B-6270-F24C-BC1D-CB0CCA44F3D3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BD990E9-B7B6-884D-A991-BD6D77ED6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C483215-DE9D-B141-B34E-8732328E0B82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47731" y="3855859"/>
            <a:ext cx="472003" cy="471600"/>
            <a:chOff x="538191" y="2590420"/>
            <a:chExt cx="1105989" cy="106121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9379A28-1048-6C44-B8F5-9E0F715C16E7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A15F1D3-53E3-B54F-B036-AF91D0D8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F8B8B80C-28EF-46F1-9129-E739FF96FB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8970" y="529784"/>
            <a:ext cx="2312547" cy="321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8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2578170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7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Perceptions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28A5B64-33B9-4DEB-9EE9-DD252D520D4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1743" y="3580399"/>
            <a:ext cx="6055844" cy="1720472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b="1">
                <a:latin typeface="Raleway" panose="020B0503030101060003" pitchFamily="34" charset="77"/>
              </a:rPr>
              <a:t> Because there can be two different perceptions of the same situation, it’s pointless to try to figure out who’s right and who’s wrong.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F3F59-77B1-41AD-B66C-22A63BE2E2F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72469" y="2366804"/>
            <a:ext cx="4081331" cy="212439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>
                <a:solidFill>
                  <a:schemeClr val="tx1"/>
                </a:solidFill>
                <a:latin typeface="Raleway" panose="020B0003030101060003" pitchFamily="34" charset="0"/>
              </a:rPr>
              <a:t>Can you think of a conflict that was caused by two people having different perceptions of the same situation?</a:t>
            </a:r>
          </a:p>
        </p:txBody>
      </p:sp>
      <p:sp>
        <p:nvSpPr>
          <p:cNvPr id="14" name="Rectangle : coins arrondis 5">
            <a:extLst>
              <a:ext uri="{FF2B5EF4-FFF2-40B4-BE49-F238E27FC236}">
                <a16:creationId xmlns:a16="http://schemas.microsoft.com/office/drawing/2014/main" id="{A28A5B64-33B9-4DEB-9EE9-DD252D520D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1743" y="1478727"/>
            <a:ext cx="6055844" cy="1925880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b="1">
                <a:latin typeface="Raleway" panose="020B0503030101060003" pitchFamily="34" charset="77"/>
              </a:rPr>
              <a:t> Differences in perceptions can lead to misunderstandings and interpersonal conflicts.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9314067-4A9E-1E44-A678-A21ABC743ED0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036467" y="2163943"/>
            <a:ext cx="472003" cy="471600"/>
            <a:chOff x="538191" y="2590420"/>
            <a:chExt cx="1105989" cy="1061216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7F3EAD3-F2A7-1C4A-BD4F-FDCBDA8028FE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5003626-7272-A942-BF45-D10943131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38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3780064" y="0"/>
            <a:ext cx="2775858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8</a:t>
            </a:fld>
            <a:endParaRPr lang="en-US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>
                <a:latin typeface="Raleway" panose="020B0503030101060003" pitchFamily="34" charset="77"/>
              </a:rPr>
              <a:t>Sacha and conflicts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484020" y="5776944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hlinkClick r:id="rId6"/>
              </a:rPr>
              <a:t>https://youtu.be/0krUrLbBZBI</a:t>
            </a:r>
            <a:r>
              <a:rPr lang="fr-CA" dirty="0"/>
              <a:t> </a:t>
            </a:r>
          </a:p>
        </p:txBody>
      </p:sp>
      <p:pic>
        <p:nvPicPr>
          <p:cNvPr id="3" name="Média en ligne 2" title="Workshop 8 - Not right or wrong: it's a matter of perception! - Part 1">
            <a:hlinkClick r:id="" action="ppaction://media"/>
            <a:extLst>
              <a:ext uri="{FF2B5EF4-FFF2-40B4-BE49-F238E27FC236}">
                <a16:creationId xmlns:a16="http://schemas.microsoft.com/office/drawing/2014/main" id="{C63DBAF4-DC14-4265-B0D5-26CEBCA76C3A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7"/>
          <a:stretch>
            <a:fillRect/>
          </a:stretch>
        </p:blipFill>
        <p:spPr>
          <a:xfrm>
            <a:off x="2682031" y="1838233"/>
            <a:ext cx="6827935" cy="38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F4447F39-BE0B-B843-8FDA-95F42F95615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31391" y="0"/>
            <a:ext cx="5152619" cy="6162261"/>
          </a:xfrm>
          <a:custGeom>
            <a:avLst/>
            <a:gdLst>
              <a:gd name="connsiteX0" fmla="*/ 3195844 w 5152619"/>
              <a:gd name="connsiteY0" fmla="*/ 0 h 6162261"/>
              <a:gd name="connsiteX1" fmla="*/ 5024644 w 5152619"/>
              <a:gd name="connsiteY1" fmla="*/ 1086678 h 6162261"/>
              <a:gd name="connsiteX2" fmla="*/ 55079 w 5152619"/>
              <a:gd name="connsiteY2" fmla="*/ 1961322 h 6162261"/>
              <a:gd name="connsiteX3" fmla="*/ 2334452 w 5152619"/>
              <a:gd name="connsiteY3" fmla="*/ 3419061 h 6162261"/>
              <a:gd name="connsiteX4" fmla="*/ 1857374 w 5152619"/>
              <a:gd name="connsiteY4" fmla="*/ 6162261 h 616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2619" h="6162261">
                <a:moveTo>
                  <a:pt x="3195844" y="0"/>
                </a:moveTo>
                <a:cubicBezTo>
                  <a:pt x="4371974" y="379895"/>
                  <a:pt x="5548105" y="759791"/>
                  <a:pt x="5024644" y="1086678"/>
                </a:cubicBezTo>
                <a:cubicBezTo>
                  <a:pt x="4501183" y="1413565"/>
                  <a:pt x="503444" y="1572592"/>
                  <a:pt x="55079" y="1961322"/>
                </a:cubicBezTo>
                <a:cubicBezTo>
                  <a:pt x="-393286" y="2350052"/>
                  <a:pt x="2034070" y="2718905"/>
                  <a:pt x="2334452" y="3419061"/>
                </a:cubicBezTo>
                <a:cubicBezTo>
                  <a:pt x="2634834" y="4119217"/>
                  <a:pt x="2246104" y="5140739"/>
                  <a:pt x="1857374" y="616226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145B74D-6A0D-CF46-9BFB-933D6D9953E9}" type="slidenum">
              <a:rPr lang="en-US" smtClean="0"/>
              <a:t>9</a:t>
            </a:fld>
            <a:endParaRPr lang="en-US"/>
          </a:p>
        </p:txBody>
      </p:sp>
      <p:sp>
        <p:nvSpPr>
          <p:cNvPr id="9" name="Titre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>
                <a:latin typeface="Raleway" panose="020B0503030101060003" pitchFamily="34" charset="77"/>
              </a:rPr>
              <a:t>The communication wire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94EAE-F21F-6B48-8BE3-CF5F6ECDC7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38054" y="1690688"/>
            <a:ext cx="5398337" cy="937976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r"/>
            <a:endParaRPr lang="fr-FR" sz="2800" b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r>
              <a:rPr lang="en-CA" sz="2400" i="1">
                <a:solidFill>
                  <a:schemeClr val="tx1"/>
                </a:solidFill>
                <a:latin typeface="Raleway" panose="020B0003030101060003" pitchFamily="34" charset="0"/>
              </a:rPr>
              <a:t>Can conflicts be helpful? </a:t>
            </a:r>
          </a:p>
          <a:p>
            <a:pPr algn="ctr"/>
            <a:endParaRPr lang="fr-CA" sz="28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  <a:p>
            <a:pPr algn="ctr"/>
            <a:endParaRPr lang="fr-FR" sz="2000" b="1" i="1" dirty="0">
              <a:solidFill>
                <a:srgbClr val="2F5CEE"/>
              </a:solidFill>
              <a:latin typeface="Raleway" panose="020B0003030101060003" pitchFamily="34" charset="0"/>
            </a:endParaRPr>
          </a:p>
        </p:txBody>
      </p:sp>
      <p:sp>
        <p:nvSpPr>
          <p:cNvPr id="18" name="Rectangle : coins arrondis 1">
            <a:extLst>
              <a:ext uri="{FF2B5EF4-FFF2-40B4-BE49-F238E27FC236}">
                <a16:creationId xmlns:a16="http://schemas.microsoft.com/office/drawing/2014/main" id="{C4A88521-D130-47A8-A39A-A3A96E0E43A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80929" y="3142810"/>
            <a:ext cx="6885045" cy="2421492"/>
          </a:xfrm>
          <a:prstGeom prst="roundRect">
            <a:avLst/>
          </a:prstGeom>
          <a:solidFill>
            <a:srgbClr val="86C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b="1">
                <a:latin typeface="Raleway" panose="020B0503030101060003" pitchFamily="34" charset="77"/>
              </a:rPr>
              <a:t> When managed properly, a conflict between two people can help them get to know each other better, understand each other better, and even develop their creativity and find new solutions.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7276C52-B34F-C043-B0E0-A5E3013C6AF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711769" y="1518067"/>
            <a:ext cx="472003" cy="471600"/>
            <a:chOff x="538191" y="2590420"/>
            <a:chExt cx="1105989" cy="1061216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787F411-B2A4-7848-8BA0-F0BCFF8AD7BC}"/>
                </a:ext>
              </a:extLst>
            </p:cNvPr>
            <p:cNvSpPr/>
            <p:nvPr/>
          </p:nvSpPr>
          <p:spPr>
            <a:xfrm>
              <a:off x="538191" y="2590420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ABA2C87-9EA1-D245-96E6-2964E4DB2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96" y="2590420"/>
              <a:ext cx="1050181" cy="105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2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7C06F5E01764594DD21339AA8897B" ma:contentTypeVersion="11" ma:contentTypeDescription="Crée un document." ma:contentTypeScope="" ma:versionID="e1fe3b888ce1fcfe998f1d41e0b925c2">
  <xsd:schema xmlns:xsd="http://www.w3.org/2001/XMLSchema" xmlns:xs="http://www.w3.org/2001/XMLSchema" xmlns:p="http://schemas.microsoft.com/office/2006/metadata/properties" xmlns:ns2="cd95c8f1-3cc3-4b75-8c41-c750205dc126" xmlns:ns3="bc2d96f8-f76f-46b3-b2c2-a8ec45c8f182" targetNamespace="http://schemas.microsoft.com/office/2006/metadata/properties" ma:root="true" ma:fieldsID="b69018f6e04ea80243717b9ccf00af30" ns2:_="" ns3:_="">
    <xsd:import namespace="cd95c8f1-3cc3-4b75-8c41-c750205dc126"/>
    <xsd:import namespace="bc2d96f8-f76f-46b3-b2c2-a8ec45c8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c8f1-3cc3-4b75-8c41-c750205dc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d96f8-f76f-46b3-b2c2-a8ec45c8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1F46D5-EF84-4BD2-92E8-CF7C01FFA82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bfe76c16-6ff6-4f08-a51c-f085bfa779f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CEAC90-C7A9-4CD6-B4F1-7CBAD25A4E11}"/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617</Words>
  <Application>Microsoft Office PowerPoint</Application>
  <PresentationFormat>Grand écran</PresentationFormat>
  <Paragraphs>114</Paragraphs>
  <Slides>17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Raleway</vt:lpstr>
      <vt:lpstr>Relaway</vt:lpstr>
      <vt:lpstr>Times New Roman</vt:lpstr>
      <vt:lpstr>Office Theme</vt:lpstr>
      <vt:lpstr>Présentation PowerPoint</vt:lpstr>
      <vt:lpstr>Présentation PowerPoint</vt:lpstr>
      <vt:lpstr>At the end of the workshop, you will be able to…</vt:lpstr>
      <vt:lpstr>Perceptions </vt:lpstr>
      <vt:lpstr>Perceptions </vt:lpstr>
      <vt:lpstr>Perceptions </vt:lpstr>
      <vt:lpstr>Perceptions </vt:lpstr>
      <vt:lpstr>Présentation PowerPoint</vt:lpstr>
      <vt:lpstr>The communication wire </vt:lpstr>
      <vt:lpstr>The communication wire </vt:lpstr>
      <vt:lpstr>The communication wire</vt:lpstr>
      <vt:lpstr>A dramatic turn of events!</vt:lpstr>
      <vt:lpstr>A dramatic turn of events!</vt:lpstr>
      <vt:lpstr>A dramatic turn of events!</vt:lpstr>
      <vt:lpstr>A dramatic turn of events!</vt:lpstr>
      <vt:lpstr>Présentation PowerPoint</vt:lpstr>
      <vt:lpstr>HORS-PISTE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Audrey Dupuis</cp:lastModifiedBy>
  <cp:revision>245</cp:revision>
  <dcterms:created xsi:type="dcterms:W3CDTF">2019-08-01T17:41:17Z</dcterms:created>
  <dcterms:modified xsi:type="dcterms:W3CDTF">2021-09-30T14:36:40Z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0x010100B787C06F5E01764594DD21339AA8897B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