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346" r:id="rId5"/>
    <p:sldId id="260" r:id="rId6"/>
    <p:sldId id="267" r:id="rId7"/>
    <p:sldId id="331" r:id="rId8"/>
    <p:sldId id="258" r:id="rId9"/>
    <p:sldId id="336" r:id="rId10"/>
    <p:sldId id="314" r:id="rId11"/>
    <p:sldId id="315" r:id="rId12"/>
    <p:sldId id="338" r:id="rId13"/>
    <p:sldId id="345" r:id="rId14"/>
    <p:sldId id="344" r:id="rId15"/>
    <p:sldId id="347" r:id="rId16"/>
    <p:sldId id="322" r:id="rId17"/>
    <p:sldId id="341" r:id="rId18"/>
    <p:sldId id="342" r:id="rId19"/>
    <p:sldId id="343" r:id="rId20"/>
    <p:sldId id="348"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 S" initials="CS" lastIdx="2" clrIdx="0">
    <p:extLst>
      <p:ext uri="{19B8F6BF-5375-455C-9EA6-DF929625EA0E}">
        <p15:presenceInfo xmlns:p15="http://schemas.microsoft.com/office/powerpoint/2012/main" userId="7cde57f01685c5f0" providerId="Windows Live"/>
      </p:ext>
    </p:extLst>
  </p:cmAuthor>
  <p:cmAuthor id="2" name="francine" initials="FB" lastIdx="10" clrIdx="1"/>
  <p:cmAuthor id="3" name="User" initials="U" lastIdx="3"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4A7"/>
    <a:srgbClr val="22D393"/>
    <a:srgbClr val="2F5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p:restoredTop sz="94694"/>
  </p:normalViewPr>
  <p:slideViewPr>
    <p:cSldViewPr snapToGrid="0" snapToObjects="1">
      <p:cViewPr varScale="1">
        <p:scale>
          <a:sx n="82" d="100"/>
          <a:sy n="82" d="100"/>
        </p:scale>
        <p:origin x="77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yka Therriault" userId="18a1ee4a-5066-40d3-bbcb-0b9d84dd6a51" providerId="ADAL" clId="{4FAFE8E4-293F-4021-90D5-6B376E3FE12F}"/>
    <pc:docChg chg="custSel delSld modSld">
      <pc:chgData name="Danyka Therriault" userId="18a1ee4a-5066-40d3-bbcb-0b9d84dd6a51" providerId="ADAL" clId="{4FAFE8E4-293F-4021-90D5-6B376E3FE12F}" dt="2020-07-14T18:26:04.441" v="165" actId="1076"/>
      <pc:docMkLst>
        <pc:docMk/>
      </pc:docMkLst>
      <pc:sldChg chg="delSp modSp">
        <pc:chgData name="Danyka Therriault" userId="18a1ee4a-5066-40d3-bbcb-0b9d84dd6a51" providerId="ADAL" clId="{4FAFE8E4-293F-4021-90D5-6B376E3FE12F}" dt="2020-07-14T18:02:48.504" v="36" actId="20577"/>
        <pc:sldMkLst>
          <pc:docMk/>
          <pc:sldMk cId="3224088849" sldId="315"/>
        </pc:sldMkLst>
        <pc:spChg chg="mod">
          <ac:chgData name="Danyka Therriault" userId="18a1ee4a-5066-40d3-bbcb-0b9d84dd6a51" providerId="ADAL" clId="{4FAFE8E4-293F-4021-90D5-6B376E3FE12F}" dt="2020-07-14T18:02:48.504" v="36" actId="20577"/>
          <ac:spMkLst>
            <pc:docMk/>
            <pc:sldMk cId="3224088849" sldId="315"/>
            <ac:spMk id="6" creationId="{497E446F-6F12-4C81-A45D-4C9F115F8A7A}"/>
          </ac:spMkLst>
        </pc:spChg>
        <pc:grpChg chg="mod">
          <ac:chgData name="Danyka Therriault" userId="18a1ee4a-5066-40d3-bbcb-0b9d84dd6a51" providerId="ADAL" clId="{4FAFE8E4-293F-4021-90D5-6B376E3FE12F}" dt="2020-07-14T18:02:39.583" v="24" actId="1076"/>
          <ac:grpSpMkLst>
            <pc:docMk/>
            <pc:sldMk cId="3224088849" sldId="315"/>
            <ac:grpSpMk id="15" creationId="{F1DB565A-B77B-47F5-8143-00D8A51831D3}"/>
          </ac:grpSpMkLst>
        </pc:grpChg>
        <pc:picChg chg="del">
          <ac:chgData name="Danyka Therriault" userId="18a1ee4a-5066-40d3-bbcb-0b9d84dd6a51" providerId="ADAL" clId="{4FAFE8E4-293F-4021-90D5-6B376E3FE12F}" dt="2020-07-14T18:02:20.849" v="20" actId="478"/>
          <ac:picMkLst>
            <pc:docMk/>
            <pc:sldMk cId="3224088849" sldId="315"/>
            <ac:picMk id="2" creationId="{F735A4BE-CC50-4853-A931-E8D8061FF426}"/>
          </ac:picMkLst>
        </pc:picChg>
      </pc:sldChg>
      <pc:sldChg chg="modSp">
        <pc:chgData name="Danyka Therriault" userId="18a1ee4a-5066-40d3-bbcb-0b9d84dd6a51" providerId="ADAL" clId="{4FAFE8E4-293F-4021-90D5-6B376E3FE12F}" dt="2020-07-14T18:20:21.621" v="94" actId="20577"/>
        <pc:sldMkLst>
          <pc:docMk/>
          <pc:sldMk cId="534397475" sldId="322"/>
        </pc:sldMkLst>
        <pc:spChg chg="mod">
          <ac:chgData name="Danyka Therriault" userId="18a1ee4a-5066-40d3-bbcb-0b9d84dd6a51" providerId="ADAL" clId="{4FAFE8E4-293F-4021-90D5-6B376E3FE12F}" dt="2020-07-14T18:20:04.725" v="89" actId="1076"/>
          <ac:spMkLst>
            <pc:docMk/>
            <pc:sldMk cId="534397475" sldId="322"/>
            <ac:spMk id="10" creationId="{7AF28F58-1C1D-4A6C-AA4B-8B6DB246A1CA}"/>
          </ac:spMkLst>
        </pc:spChg>
        <pc:spChg chg="mod">
          <ac:chgData name="Danyka Therriault" userId="18a1ee4a-5066-40d3-bbcb-0b9d84dd6a51" providerId="ADAL" clId="{4FAFE8E4-293F-4021-90D5-6B376E3FE12F}" dt="2020-07-14T18:19:51.289" v="86" actId="20577"/>
          <ac:spMkLst>
            <pc:docMk/>
            <pc:sldMk cId="534397475" sldId="322"/>
            <ac:spMk id="12" creationId="{718EF964-9317-204B-98F9-AA8A19125B82}"/>
          </ac:spMkLst>
        </pc:spChg>
        <pc:spChg chg="mod">
          <ac:chgData name="Danyka Therriault" userId="18a1ee4a-5066-40d3-bbcb-0b9d84dd6a51" providerId="ADAL" clId="{4FAFE8E4-293F-4021-90D5-6B376E3FE12F}" dt="2020-07-14T18:20:21.621" v="94" actId="20577"/>
          <ac:spMkLst>
            <pc:docMk/>
            <pc:sldMk cId="534397475" sldId="322"/>
            <ac:spMk id="13" creationId="{65818D90-4318-E343-82CF-FF181D0A4DC6}"/>
          </ac:spMkLst>
        </pc:spChg>
      </pc:sldChg>
      <pc:sldChg chg="addSp modSp">
        <pc:chgData name="Danyka Therriault" userId="18a1ee4a-5066-40d3-bbcb-0b9d84dd6a51" providerId="ADAL" clId="{4FAFE8E4-293F-4021-90D5-6B376E3FE12F}" dt="2020-07-14T17:55:23.956" v="19" actId="1076"/>
        <pc:sldMkLst>
          <pc:docMk/>
          <pc:sldMk cId="310967840" sldId="331"/>
        </pc:sldMkLst>
        <pc:spChg chg="add mod">
          <ac:chgData name="Danyka Therriault" userId="18a1ee4a-5066-40d3-bbcb-0b9d84dd6a51" providerId="ADAL" clId="{4FAFE8E4-293F-4021-90D5-6B376E3FE12F}" dt="2020-07-14T17:55:23.956" v="19" actId="1076"/>
          <ac:spMkLst>
            <pc:docMk/>
            <pc:sldMk cId="310967840" sldId="331"/>
            <ac:spMk id="3" creationId="{FAC717F3-F821-4DAF-A5E6-3107B80956BE}"/>
          </ac:spMkLst>
        </pc:spChg>
        <pc:spChg chg="mod">
          <ac:chgData name="Danyka Therriault" userId="18a1ee4a-5066-40d3-bbcb-0b9d84dd6a51" providerId="ADAL" clId="{4FAFE8E4-293F-4021-90D5-6B376E3FE12F}" dt="2020-07-14T17:53:33.071" v="0" actId="20577"/>
          <ac:spMkLst>
            <pc:docMk/>
            <pc:sldMk cId="310967840" sldId="331"/>
            <ac:spMk id="14" creationId="{F95ED452-7F08-A44E-8846-15C5705F0C29}"/>
          </ac:spMkLst>
        </pc:spChg>
        <pc:spChg chg="mod">
          <ac:chgData name="Danyka Therriault" userId="18a1ee4a-5066-40d3-bbcb-0b9d84dd6a51" providerId="ADAL" clId="{4FAFE8E4-293F-4021-90D5-6B376E3FE12F}" dt="2020-07-14T17:54:03.461" v="1" actId="1076"/>
          <ac:spMkLst>
            <pc:docMk/>
            <pc:sldMk cId="310967840" sldId="331"/>
            <ac:spMk id="15" creationId="{5C5F9CC7-7CCC-4D3C-9A37-EB3159E41F6D}"/>
          </ac:spMkLst>
        </pc:spChg>
      </pc:sldChg>
      <pc:sldChg chg="modSp">
        <pc:chgData name="Danyka Therriault" userId="18a1ee4a-5066-40d3-bbcb-0b9d84dd6a51" providerId="ADAL" clId="{4FAFE8E4-293F-4021-90D5-6B376E3FE12F}" dt="2020-07-14T18:26:04.441" v="165" actId="1076"/>
        <pc:sldMkLst>
          <pc:docMk/>
          <pc:sldMk cId="2742887191" sldId="335"/>
        </pc:sldMkLst>
        <pc:spChg chg="mod">
          <ac:chgData name="Danyka Therriault" userId="18a1ee4a-5066-40d3-bbcb-0b9d84dd6a51" providerId="ADAL" clId="{4FAFE8E4-293F-4021-90D5-6B376E3FE12F}" dt="2020-07-14T18:26:04.441" v="165" actId="1076"/>
          <ac:spMkLst>
            <pc:docMk/>
            <pc:sldMk cId="2742887191" sldId="335"/>
            <ac:spMk id="5" creationId="{65C3131F-8674-884B-A69A-FA44DF503047}"/>
          </ac:spMkLst>
        </pc:spChg>
        <pc:spChg chg="mod">
          <ac:chgData name="Danyka Therriault" userId="18a1ee4a-5066-40d3-bbcb-0b9d84dd6a51" providerId="ADAL" clId="{4FAFE8E4-293F-4021-90D5-6B376E3FE12F}" dt="2020-07-14T18:26:00.010" v="164" actId="403"/>
          <ac:spMkLst>
            <pc:docMk/>
            <pc:sldMk cId="2742887191" sldId="335"/>
            <ac:spMk id="8" creationId="{00000000-0000-0000-0000-000000000000}"/>
          </ac:spMkLst>
        </pc:spChg>
        <pc:spChg chg="mod">
          <ac:chgData name="Danyka Therriault" userId="18a1ee4a-5066-40d3-bbcb-0b9d84dd6a51" providerId="ADAL" clId="{4FAFE8E4-293F-4021-90D5-6B376E3FE12F}" dt="2020-07-14T18:25:47.306" v="162" actId="20577"/>
          <ac:spMkLst>
            <pc:docMk/>
            <pc:sldMk cId="2742887191" sldId="335"/>
            <ac:spMk id="9" creationId="{00000000-0000-0000-0000-000000000000}"/>
          </ac:spMkLst>
        </pc:spChg>
      </pc:sldChg>
      <pc:sldChg chg="delSp modSp">
        <pc:chgData name="Danyka Therriault" userId="18a1ee4a-5066-40d3-bbcb-0b9d84dd6a51" providerId="ADAL" clId="{4FAFE8E4-293F-4021-90D5-6B376E3FE12F}" dt="2020-07-14T18:05:23.535" v="59" actId="1076"/>
        <pc:sldMkLst>
          <pc:docMk/>
          <pc:sldMk cId="334225400" sldId="338"/>
        </pc:sldMkLst>
        <pc:spChg chg="mod">
          <ac:chgData name="Danyka Therriault" userId="18a1ee4a-5066-40d3-bbcb-0b9d84dd6a51" providerId="ADAL" clId="{4FAFE8E4-293F-4021-90D5-6B376E3FE12F}" dt="2020-07-14T18:05:20.367" v="58" actId="1076"/>
          <ac:spMkLst>
            <pc:docMk/>
            <pc:sldMk cId="334225400" sldId="338"/>
            <ac:spMk id="3" creationId="{BDB558E9-518C-4639-9C1F-E19F5F5DB25B}"/>
          </ac:spMkLst>
        </pc:spChg>
        <pc:spChg chg="del">
          <ac:chgData name="Danyka Therriault" userId="18a1ee4a-5066-40d3-bbcb-0b9d84dd6a51" providerId="ADAL" clId="{4FAFE8E4-293F-4021-90D5-6B376E3FE12F}" dt="2020-07-14T18:03:44.289" v="42" actId="478"/>
          <ac:spMkLst>
            <pc:docMk/>
            <pc:sldMk cId="334225400" sldId="338"/>
            <ac:spMk id="4" creationId="{FB0872D1-40C9-489A-B506-70BAC7063C4E}"/>
          </ac:spMkLst>
        </pc:spChg>
        <pc:spChg chg="mod">
          <ac:chgData name="Danyka Therriault" userId="18a1ee4a-5066-40d3-bbcb-0b9d84dd6a51" providerId="ADAL" clId="{4FAFE8E4-293F-4021-90D5-6B376E3FE12F}" dt="2020-07-14T18:05:23.535" v="59" actId="1076"/>
          <ac:spMkLst>
            <pc:docMk/>
            <pc:sldMk cId="334225400" sldId="338"/>
            <ac:spMk id="10" creationId="{796CC436-0D12-40F5-BF62-7621C34909D0}"/>
          </ac:spMkLst>
        </pc:spChg>
      </pc:sldChg>
      <pc:sldChg chg="modSp">
        <pc:chgData name="Danyka Therriault" userId="18a1ee4a-5066-40d3-bbcb-0b9d84dd6a51" providerId="ADAL" clId="{4FAFE8E4-293F-4021-90D5-6B376E3FE12F}" dt="2020-07-14T18:20:53.453" v="99" actId="404"/>
        <pc:sldMkLst>
          <pc:docMk/>
          <pc:sldMk cId="598672706" sldId="341"/>
        </pc:sldMkLst>
        <pc:spChg chg="mod">
          <ac:chgData name="Danyka Therriault" userId="18a1ee4a-5066-40d3-bbcb-0b9d84dd6a51" providerId="ADAL" clId="{4FAFE8E4-293F-4021-90D5-6B376E3FE12F}" dt="2020-07-14T18:20:48.194" v="98" actId="20577"/>
          <ac:spMkLst>
            <pc:docMk/>
            <pc:sldMk cId="598672706" sldId="341"/>
            <ac:spMk id="11" creationId="{7AF28F58-1C1D-4A6C-AA4B-8B6DB246A1CA}"/>
          </ac:spMkLst>
        </pc:spChg>
        <pc:spChg chg="mod">
          <ac:chgData name="Danyka Therriault" userId="18a1ee4a-5066-40d3-bbcb-0b9d84dd6a51" providerId="ADAL" clId="{4FAFE8E4-293F-4021-90D5-6B376E3FE12F}" dt="2020-07-14T18:20:53.453" v="99" actId="404"/>
          <ac:spMkLst>
            <pc:docMk/>
            <pc:sldMk cId="598672706" sldId="341"/>
            <ac:spMk id="12" creationId="{718EF964-9317-204B-98F9-AA8A19125B82}"/>
          </ac:spMkLst>
        </pc:spChg>
      </pc:sldChg>
      <pc:sldChg chg="modSp">
        <pc:chgData name="Danyka Therriault" userId="18a1ee4a-5066-40d3-bbcb-0b9d84dd6a51" providerId="ADAL" clId="{4FAFE8E4-293F-4021-90D5-6B376E3FE12F}" dt="2020-07-14T18:25:05.515" v="161" actId="20577"/>
        <pc:sldMkLst>
          <pc:docMk/>
          <pc:sldMk cId="1333473805" sldId="342"/>
        </pc:sldMkLst>
        <pc:spChg chg="mod">
          <ac:chgData name="Danyka Therriault" userId="18a1ee4a-5066-40d3-bbcb-0b9d84dd6a51" providerId="ADAL" clId="{4FAFE8E4-293F-4021-90D5-6B376E3FE12F}" dt="2020-07-14T18:25:05.515" v="161" actId="20577"/>
          <ac:spMkLst>
            <pc:docMk/>
            <pc:sldMk cId="1333473805" sldId="342"/>
            <ac:spMk id="2" creationId="{57949830-6A93-44C2-BCB0-B85DF138C0E9}"/>
          </ac:spMkLst>
        </pc:spChg>
      </pc:sldChg>
      <pc:sldChg chg="modSp">
        <pc:chgData name="Danyka Therriault" userId="18a1ee4a-5066-40d3-bbcb-0b9d84dd6a51" providerId="ADAL" clId="{4FAFE8E4-293F-4021-90D5-6B376E3FE12F}" dt="2020-07-14T18:18:24.384" v="75" actId="6549"/>
        <pc:sldMkLst>
          <pc:docMk/>
          <pc:sldMk cId="1951061246" sldId="345"/>
        </pc:sldMkLst>
        <pc:spChg chg="mod">
          <ac:chgData name="Danyka Therriault" userId="18a1ee4a-5066-40d3-bbcb-0b9d84dd6a51" providerId="ADAL" clId="{4FAFE8E4-293F-4021-90D5-6B376E3FE12F}" dt="2020-07-14T18:18:24.384" v="75" actId="6549"/>
          <ac:spMkLst>
            <pc:docMk/>
            <pc:sldMk cId="1951061246" sldId="345"/>
            <ac:spMk id="19" creationId="{D305AA49-B33C-DD4A-9EE7-82C4078FA252}"/>
          </ac:spMkLst>
        </pc:spChg>
      </pc:sldChg>
      <pc:sldChg chg="modSp del">
        <pc:chgData name="Danyka Therriault" userId="18a1ee4a-5066-40d3-bbcb-0b9d84dd6a51" providerId="ADAL" clId="{4FAFE8E4-293F-4021-90D5-6B376E3FE12F}" dt="2020-07-14T18:18:20.793" v="74" actId="2696"/>
        <pc:sldMkLst>
          <pc:docMk/>
          <pc:sldMk cId="3796072283" sldId="346"/>
        </pc:sldMkLst>
        <pc:spChg chg="mod">
          <ac:chgData name="Danyka Therriault" userId="18a1ee4a-5066-40d3-bbcb-0b9d84dd6a51" providerId="ADAL" clId="{4FAFE8E4-293F-4021-90D5-6B376E3FE12F}" dt="2020-07-14T18:17:46.408" v="70" actId="1076"/>
          <ac:spMkLst>
            <pc:docMk/>
            <pc:sldMk cId="3796072283" sldId="346"/>
            <ac:spMk id="9" creationId="{1C2E8D38-94F4-427B-81C1-819E1A718797}"/>
          </ac:spMkLst>
        </pc:spChg>
      </pc:sldChg>
    </pc:docChg>
  </pc:docChgLst>
  <pc:docChgLst>
    <pc:chgData name="Marilou Hamelin (CISSSMC16)" userId="S::marilou.hamelin.cisssmc16_ssss.gouv.qc.ca#ext#@usherbrooke.onmicrosoft.com::d9323a20-5151-4183-8e80-21ca6c41810e" providerId="AD" clId="Web-{C0554E7D-2C46-468D-9511-D5E137BD9608}"/>
    <pc:docChg chg="addSld delSld modSld sldOrd">
      <pc:chgData name="Marilou Hamelin (CISSSMC16)" userId="S::marilou.hamelin.cisssmc16_ssss.gouv.qc.ca#ext#@usherbrooke.onmicrosoft.com::d9323a20-5151-4183-8e80-21ca6c41810e" providerId="AD" clId="Web-{C0554E7D-2C46-468D-9511-D5E137BD9608}" dt="2020-07-13T13:51:16.062" v="159" actId="20577"/>
      <pc:docMkLst>
        <pc:docMk/>
      </pc:docMkLst>
      <pc:sldChg chg="del">
        <pc:chgData name="Marilou Hamelin (CISSSMC16)" userId="S::marilou.hamelin.cisssmc16_ssss.gouv.qc.ca#ext#@usherbrooke.onmicrosoft.com::d9323a20-5151-4183-8e80-21ca6c41810e" providerId="AD" clId="Web-{C0554E7D-2C46-468D-9511-D5E137BD9608}" dt="2020-07-13T13:44:41.308" v="100"/>
        <pc:sldMkLst>
          <pc:docMk/>
          <pc:sldMk cId="3475768843" sldId="332"/>
        </pc:sldMkLst>
      </pc:sldChg>
      <pc:sldChg chg="addSp delSp modSp">
        <pc:chgData name="Marilou Hamelin (CISSSMC16)" userId="S::marilou.hamelin.cisssmc16_ssss.gouv.qc.ca#ext#@usherbrooke.onmicrosoft.com::d9323a20-5151-4183-8e80-21ca6c41810e" providerId="AD" clId="Web-{C0554E7D-2C46-468D-9511-D5E137BD9608}" dt="2020-07-13T13:43:15.213" v="99" actId="14100"/>
        <pc:sldMkLst>
          <pc:docMk/>
          <pc:sldMk cId="334225400" sldId="338"/>
        </pc:sldMkLst>
        <pc:spChg chg="del">
          <ac:chgData name="Marilou Hamelin (CISSSMC16)" userId="S::marilou.hamelin.cisssmc16_ssss.gouv.qc.ca#ext#@usherbrooke.onmicrosoft.com::d9323a20-5151-4183-8e80-21ca6c41810e" providerId="AD" clId="Web-{C0554E7D-2C46-468D-9511-D5E137BD9608}" dt="2020-07-13T13:41:22.306" v="48"/>
          <ac:spMkLst>
            <pc:docMk/>
            <pc:sldMk cId="334225400" sldId="338"/>
            <ac:spMk id="2" creationId="{EEB26F16-E371-46F0-81F5-79143200D602}"/>
          </ac:spMkLst>
        </pc:spChg>
        <pc:spChg chg="mod">
          <ac:chgData name="Marilou Hamelin (CISSSMC16)" userId="S::marilou.hamelin.cisssmc16_ssss.gouv.qc.ca#ext#@usherbrooke.onmicrosoft.com::d9323a20-5151-4183-8e80-21ca6c41810e" providerId="AD" clId="Web-{C0554E7D-2C46-468D-9511-D5E137BD9608}" dt="2020-07-13T13:41:31.431" v="50" actId="14100"/>
          <ac:spMkLst>
            <pc:docMk/>
            <pc:sldMk cId="334225400" sldId="338"/>
            <ac:spMk id="3" creationId="{BDB558E9-518C-4639-9C1F-E19F5F5DB25B}"/>
          </ac:spMkLst>
        </pc:spChg>
        <pc:spChg chg="add mod">
          <ac:chgData name="Marilou Hamelin (CISSSMC16)" userId="S::marilou.hamelin.cisssmc16_ssss.gouv.qc.ca#ext#@usherbrooke.onmicrosoft.com::d9323a20-5151-4183-8e80-21ca6c41810e" providerId="AD" clId="Web-{C0554E7D-2C46-468D-9511-D5E137BD9608}" dt="2020-07-13T13:42:15.510" v="68" actId="20577"/>
          <ac:spMkLst>
            <pc:docMk/>
            <pc:sldMk cId="334225400" sldId="338"/>
            <ac:spMk id="4" creationId="{FB0872D1-40C9-489A-B506-70BAC7063C4E}"/>
          </ac:spMkLst>
        </pc:spChg>
        <pc:spChg chg="mod">
          <ac:chgData name="Marilou Hamelin (CISSSMC16)" userId="S::marilou.hamelin.cisssmc16_ssss.gouv.qc.ca#ext#@usherbrooke.onmicrosoft.com::d9323a20-5151-4183-8e80-21ca6c41810e" providerId="AD" clId="Web-{C0554E7D-2C46-468D-9511-D5E137BD9608}" dt="2020-07-13T13:43:15.213" v="99" actId="14100"/>
          <ac:spMkLst>
            <pc:docMk/>
            <pc:sldMk cId="334225400" sldId="338"/>
            <ac:spMk id="10" creationId="{796CC436-0D12-40F5-BF62-7621C34909D0}"/>
          </ac:spMkLst>
        </pc:spChg>
      </pc:sldChg>
      <pc:sldChg chg="delSp modSp delAnim">
        <pc:chgData name="Marilou Hamelin (CISSSMC16)" userId="S::marilou.hamelin.cisssmc16_ssss.gouv.qc.ca#ext#@usherbrooke.onmicrosoft.com::d9323a20-5151-4183-8e80-21ca6c41810e" providerId="AD" clId="Web-{C0554E7D-2C46-468D-9511-D5E137BD9608}" dt="2020-07-13T13:51:03.796" v="154" actId="1076"/>
        <pc:sldMkLst>
          <pc:docMk/>
          <pc:sldMk cId="1951061246" sldId="345"/>
        </pc:sldMkLst>
        <pc:spChg chg="del mod">
          <ac:chgData name="Marilou Hamelin (CISSSMC16)" userId="S::marilou.hamelin.cisssmc16_ssss.gouv.qc.ca#ext#@usherbrooke.onmicrosoft.com::d9323a20-5151-4183-8e80-21ca6c41810e" providerId="AD" clId="Web-{C0554E7D-2C46-468D-9511-D5E137BD9608}" dt="2020-07-13T13:49:28.874" v="136"/>
          <ac:spMkLst>
            <pc:docMk/>
            <pc:sldMk cId="1951061246" sldId="345"/>
            <ac:spMk id="2" creationId="{E6B10B77-3AB4-674E-87C9-E8E8EDE1A68A}"/>
          </ac:spMkLst>
        </pc:spChg>
        <pc:spChg chg="mod">
          <ac:chgData name="Marilou Hamelin (CISSSMC16)" userId="S::marilou.hamelin.cisssmc16_ssss.gouv.qc.ca#ext#@usherbrooke.onmicrosoft.com::d9323a20-5151-4183-8e80-21ca6c41810e" providerId="AD" clId="Web-{C0554E7D-2C46-468D-9511-D5E137BD9608}" dt="2020-07-13T13:49:54.155" v="141" actId="1076"/>
          <ac:spMkLst>
            <pc:docMk/>
            <pc:sldMk cId="1951061246" sldId="345"/>
            <ac:spMk id="16" creationId="{2C767ECC-10B7-4A97-97A3-CAEBAA90D31C}"/>
          </ac:spMkLst>
        </pc:spChg>
        <pc:spChg chg="mod">
          <ac:chgData name="Marilou Hamelin (CISSSMC16)" userId="S::marilou.hamelin.cisssmc16_ssss.gouv.qc.ca#ext#@usherbrooke.onmicrosoft.com::d9323a20-5151-4183-8e80-21ca6c41810e" providerId="AD" clId="Web-{C0554E7D-2C46-468D-9511-D5E137BD9608}" dt="2020-07-13T13:51:03.796" v="154" actId="1076"/>
          <ac:spMkLst>
            <pc:docMk/>
            <pc:sldMk cId="1951061246" sldId="345"/>
            <ac:spMk id="17" creationId="{8DA57DF7-ED7A-4CC0-8C90-0BB4DE98BB86}"/>
          </ac:spMkLst>
        </pc:spChg>
        <pc:spChg chg="mod">
          <ac:chgData name="Marilou Hamelin (CISSSMC16)" userId="S::marilou.hamelin.cisssmc16_ssss.gouv.qc.ca#ext#@usherbrooke.onmicrosoft.com::d9323a20-5151-4183-8e80-21ca6c41810e" providerId="AD" clId="Web-{C0554E7D-2C46-468D-9511-D5E137BD9608}" dt="2020-07-13T13:50:46.406" v="150" actId="1076"/>
          <ac:spMkLst>
            <pc:docMk/>
            <pc:sldMk cId="1951061246" sldId="345"/>
            <ac:spMk id="18" creationId="{626F5251-0B35-7D46-BE50-F6DF259FC227}"/>
          </ac:spMkLst>
        </pc:spChg>
        <pc:spChg chg="mod">
          <ac:chgData name="Marilou Hamelin (CISSSMC16)" userId="S::marilou.hamelin.cisssmc16_ssss.gouv.qc.ca#ext#@usherbrooke.onmicrosoft.com::d9323a20-5151-4183-8e80-21ca6c41810e" providerId="AD" clId="Web-{C0554E7D-2C46-468D-9511-D5E137BD9608}" dt="2020-07-13T13:50:42.374" v="149" actId="1076"/>
          <ac:spMkLst>
            <pc:docMk/>
            <pc:sldMk cId="1951061246" sldId="345"/>
            <ac:spMk id="19" creationId="{D305AA49-B33C-DD4A-9EE7-82C4078FA252}"/>
          </ac:spMkLst>
        </pc:spChg>
        <pc:spChg chg="mod">
          <ac:chgData name="Marilou Hamelin (CISSSMC16)" userId="S::marilou.hamelin.cisssmc16_ssss.gouv.qc.ca#ext#@usherbrooke.onmicrosoft.com::d9323a20-5151-4183-8e80-21ca6c41810e" providerId="AD" clId="Web-{C0554E7D-2C46-468D-9511-D5E137BD9608}" dt="2020-07-13T13:50:50.546" v="151" actId="1076"/>
          <ac:spMkLst>
            <pc:docMk/>
            <pc:sldMk cId="1951061246" sldId="345"/>
            <ac:spMk id="20" creationId="{C6D833DD-61F7-F14C-9C03-79EBDB2AAE98}"/>
          </ac:spMkLst>
        </pc:spChg>
        <pc:spChg chg="mod">
          <ac:chgData name="Marilou Hamelin (CISSSMC16)" userId="S::marilou.hamelin.cisssmc16_ssss.gouv.qc.ca#ext#@usherbrooke.onmicrosoft.com::d9323a20-5151-4183-8e80-21ca6c41810e" providerId="AD" clId="Web-{C0554E7D-2C46-468D-9511-D5E137BD9608}" dt="2020-07-13T13:50:58.031" v="153" actId="1076"/>
          <ac:spMkLst>
            <pc:docMk/>
            <pc:sldMk cId="1951061246" sldId="345"/>
            <ac:spMk id="21" creationId="{A4D173B6-F9E5-A940-8684-DAA40AEA5A69}"/>
          </ac:spMkLst>
        </pc:spChg>
      </pc:sldChg>
      <pc:sldChg chg="addSp delSp modSp new ord">
        <pc:chgData name="Marilou Hamelin (CISSSMC16)" userId="S::marilou.hamelin.cisssmc16_ssss.gouv.qc.ca#ext#@usherbrooke.onmicrosoft.com::d9323a20-5151-4183-8e80-21ca6c41810e" providerId="AD" clId="Web-{C0554E7D-2C46-468D-9511-D5E137BD9608}" dt="2020-07-13T13:51:13.718" v="158" actId="20577"/>
        <pc:sldMkLst>
          <pc:docMk/>
          <pc:sldMk cId="3796072283" sldId="346"/>
        </pc:sldMkLst>
        <pc:spChg chg="mod">
          <ac:chgData name="Marilou Hamelin (CISSSMC16)" userId="S::marilou.hamelin.cisssmc16_ssss.gouv.qc.ca#ext#@usherbrooke.onmicrosoft.com::d9323a20-5151-4183-8e80-21ca6c41810e" providerId="AD" clId="Web-{C0554E7D-2C46-468D-9511-D5E137BD9608}" dt="2020-07-13T13:46:02.699" v="105" actId="20577"/>
          <ac:spMkLst>
            <pc:docMk/>
            <pc:sldMk cId="3796072283" sldId="346"/>
            <ac:spMk id="2" creationId="{040F644B-CB93-486E-B539-5C6303D28F69}"/>
          </ac:spMkLst>
        </pc:spChg>
        <pc:spChg chg="del">
          <ac:chgData name="Marilou Hamelin (CISSSMC16)" userId="S::marilou.hamelin.cisssmc16_ssss.gouv.qc.ca#ext#@usherbrooke.onmicrosoft.com::d9323a20-5151-4183-8e80-21ca6c41810e" providerId="AD" clId="Web-{C0554E7D-2C46-468D-9511-D5E137BD9608}" dt="2020-07-13T13:46:15.528" v="107"/>
          <ac:spMkLst>
            <pc:docMk/>
            <pc:sldMk cId="3796072283" sldId="346"/>
            <ac:spMk id="3" creationId="{4639C461-F2DD-4089-A68A-7E12E0EF0D13}"/>
          </ac:spMkLst>
        </pc:spChg>
        <pc:spChg chg="add mod">
          <ac:chgData name="Marilou Hamelin (CISSSMC16)" userId="S::marilou.hamelin.cisssmc16_ssss.gouv.qc.ca#ext#@usherbrooke.onmicrosoft.com::d9323a20-5151-4183-8e80-21ca6c41810e" providerId="AD" clId="Web-{C0554E7D-2C46-468D-9511-D5E137BD9608}" dt="2020-07-13T13:51:13.718" v="158" actId="20577"/>
          <ac:spMkLst>
            <pc:docMk/>
            <pc:sldMk cId="3796072283" sldId="346"/>
            <ac:spMk id="9" creationId="{1C2E8D38-94F4-427B-81C1-819E1A718797}"/>
          </ac:spMkLst>
        </pc:spChg>
        <pc:picChg chg="add mod ord">
          <ac:chgData name="Marilou Hamelin (CISSSMC16)" userId="S::marilou.hamelin.cisssmc16_ssss.gouv.qc.ca#ext#@usherbrooke.onmicrosoft.com::d9323a20-5151-4183-8e80-21ca6c41810e" providerId="AD" clId="Web-{C0554E7D-2C46-468D-9511-D5E137BD9608}" dt="2020-07-13T13:46:23.075" v="108" actId="1076"/>
          <ac:picMkLst>
            <pc:docMk/>
            <pc:sldMk cId="3796072283" sldId="346"/>
            <ac:picMk id="5" creationId="{AA418BCB-933D-4D7A-B210-0D7BC2ED5532}"/>
          </ac:picMkLst>
        </pc:picChg>
        <pc:picChg chg="add del mod">
          <ac:chgData name="Marilou Hamelin (CISSSMC16)" userId="S::marilou.hamelin.cisssmc16_ssss.gouv.qc.ca#ext#@usherbrooke.onmicrosoft.com::d9323a20-5151-4183-8e80-21ca6c41810e" providerId="AD" clId="Web-{C0554E7D-2C46-468D-9511-D5E137BD9608}" dt="2020-07-13T13:47:31.966" v="112"/>
          <ac:picMkLst>
            <pc:docMk/>
            <pc:sldMk cId="3796072283" sldId="346"/>
            <ac:picMk id="6" creationId="{57FC90CD-428B-41CE-B151-1FDDCB7818A5}"/>
          </ac:picMkLst>
        </pc:picChg>
        <pc:picChg chg="add del mod">
          <ac:chgData name="Marilou Hamelin (CISSSMC16)" userId="S::marilou.hamelin.cisssmc16_ssss.gouv.qc.ca#ext#@usherbrooke.onmicrosoft.com::d9323a20-5151-4183-8e80-21ca6c41810e" providerId="AD" clId="Web-{C0554E7D-2C46-468D-9511-D5E137BD9608}" dt="2020-07-13T13:47:45.591" v="115"/>
          <ac:picMkLst>
            <pc:docMk/>
            <pc:sldMk cId="3796072283" sldId="346"/>
            <ac:picMk id="8" creationId="{4667CEE8-408B-457B-A15C-FF7E991BB0ED}"/>
          </ac:picMkLst>
        </pc:picChg>
      </pc:sldChg>
    </pc:docChg>
  </pc:docChgLst>
  <pc:docChgLst>
    <pc:chgData name="Marilou Hamelin (CISSSMC16)" userId="S::marilou.hamelin.cisssmc16@ssss.gouv.qc.ca::d3936e78-1bcd-423d-8590-259cb6fbb898" providerId="AD" clId="Web-{D97F130F-46CA-4BF6-8509-0CD06287F46A}"/>
    <pc:docChg chg="modSld">
      <pc:chgData name="Marilou Hamelin (CISSSMC16)" userId="S::marilou.hamelin.cisssmc16@ssss.gouv.qc.ca::d3936e78-1bcd-423d-8590-259cb6fbb898" providerId="AD" clId="Web-{D97F130F-46CA-4BF6-8509-0CD06287F46A}" dt="2020-07-06T16:22:18.565" v="6"/>
      <pc:docMkLst>
        <pc:docMk/>
      </pc:docMkLst>
      <pc:sldChg chg="addSp delSp modSp">
        <pc:chgData name="Marilou Hamelin (CISSSMC16)" userId="S::marilou.hamelin.cisssmc16@ssss.gouv.qc.ca::d3936e78-1bcd-423d-8590-259cb6fbb898" providerId="AD" clId="Web-{D97F130F-46CA-4BF6-8509-0CD06287F46A}" dt="2020-07-06T16:22:18.565" v="6"/>
        <pc:sldMkLst>
          <pc:docMk/>
          <pc:sldMk cId="1951061246" sldId="345"/>
        </pc:sldMkLst>
        <pc:picChg chg="add del mod">
          <ac:chgData name="Marilou Hamelin (CISSSMC16)" userId="S::marilou.hamelin.cisssmc16@ssss.gouv.qc.ca::d3936e78-1bcd-423d-8590-259cb6fbb898" providerId="AD" clId="Web-{D97F130F-46CA-4BF6-8509-0CD06287F46A}" dt="2020-07-06T16:22:18.565" v="6"/>
          <ac:picMkLst>
            <pc:docMk/>
            <pc:sldMk cId="1951061246" sldId="345"/>
            <ac:picMk id="3" creationId="{71D0F008-B8AF-43C0-AD4C-C31AF31A47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911FD-ECF3-154A-8BF8-FEED1E3825B7}" type="doc">
      <dgm:prSet loTypeId="urn:microsoft.com/office/officeart/2005/8/layout/matrix1" loCatId="" qsTypeId="urn:microsoft.com/office/officeart/2005/8/quickstyle/simple1" qsCatId="simple" csTypeId="urn:microsoft.com/office/officeart/2005/8/colors/accent1_1" csCatId="accent1" phldr="1"/>
      <dgm:spPr/>
      <dgm:t>
        <a:bodyPr/>
        <a:lstStyle/>
        <a:p>
          <a:endParaRPr lang="fr-CA"/>
        </a:p>
      </dgm:t>
    </dgm:pt>
    <dgm:pt modelId="{0418DBDD-E300-E34B-8E2E-800C2185F962}">
      <dgm:prSet phldrT="[Texte]" custT="1"/>
      <dgm:spPr>
        <a:solidFill>
          <a:srgbClr val="2F5BEF"/>
        </a:solidFill>
      </dgm:spPr>
      <dgm:t>
        <a:bodyPr/>
        <a:lstStyle/>
        <a:p>
          <a:r>
            <a:rPr lang="en-CA" sz="1400" b="1">
              <a:latin typeface="Raleway" panose="020B0003030101060003" pitchFamily="34" charset="0"/>
            </a:rPr>
            <a:t>YOU</a:t>
          </a:r>
        </a:p>
      </dgm:t>
    </dgm:pt>
    <dgm:pt modelId="{804E72B4-7B25-0344-85B6-A28BC79F6326}" type="parTrans" cxnId="{A17970AA-FA40-D14F-8C4F-7BEDC990E97D}">
      <dgm:prSet/>
      <dgm:spPr/>
      <dgm:t>
        <a:bodyPr/>
        <a:lstStyle/>
        <a:p>
          <a:endParaRPr lang="fr-CA" sz="1050">
            <a:latin typeface="Raleway" panose="020B0003030101060003" pitchFamily="34" charset="0"/>
          </a:endParaRPr>
        </a:p>
      </dgm:t>
    </dgm:pt>
    <dgm:pt modelId="{712F0CC7-848C-3748-A0F1-D14038332A5A}" type="sibTrans" cxnId="{A17970AA-FA40-D14F-8C4F-7BEDC990E97D}">
      <dgm:prSet/>
      <dgm:spPr/>
      <dgm:t>
        <a:bodyPr/>
        <a:lstStyle/>
        <a:p>
          <a:endParaRPr lang="fr-CA" sz="1050">
            <a:latin typeface="Raleway" panose="020B0003030101060003" pitchFamily="34" charset="0"/>
          </a:endParaRPr>
        </a:p>
      </dgm:t>
    </dgm:pt>
    <dgm:pt modelId="{03E3FE19-F896-E540-8599-A2EB9C40F8FF}">
      <dgm:prSet phldrT="[Texte]" custT="1"/>
      <dgm:spPr/>
      <dgm:t>
        <a:bodyPr anchor="t" anchorCtr="0"/>
        <a:lstStyle/>
        <a:p>
          <a:r>
            <a:rPr lang="en-CA" sz="1800" b="1">
              <a:ln>
                <a:noFill/>
              </a:ln>
              <a:latin typeface="Raleway" panose="020B0003030101060003" pitchFamily="34" charset="0"/>
            </a:rPr>
            <a:t>Academic sphere</a:t>
          </a:r>
        </a:p>
        <a:p>
          <a:r>
            <a:rPr lang="en-CA" sz="1600" i="0">
              <a:ln>
                <a:noFill/>
              </a:ln>
              <a:latin typeface="Raleway" panose="020B0003030101060003" pitchFamily="34" charset="0"/>
            </a:rPr>
            <a:t>Your perception of your ability to do well at school</a:t>
          </a:r>
        </a:p>
        <a:p>
          <a:endParaRPr lang="fr-CA" sz="700" dirty="0">
            <a:ln>
              <a:noFill/>
            </a:ln>
            <a:latin typeface="Raleway" panose="020B0003030101060003" pitchFamily="34" charset="0"/>
          </a:endParaRPr>
        </a:p>
        <a:p>
          <a:r>
            <a:rPr lang="en-CA" sz="1000">
              <a:ln>
                <a:noFill/>
              </a:ln>
              <a:latin typeface="Raleway" panose="020B0003030101060003" pitchFamily="34" charset="0"/>
            </a:rPr>
            <a:t>REAL ME                    IDEAL ME</a:t>
          </a: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a:p>
          <a:endParaRPr lang="fr-CA" sz="1000" dirty="0">
            <a:ln>
              <a:noFill/>
            </a:ln>
            <a:latin typeface="Raleway" panose="020B0003030101060003" pitchFamily="34" charset="0"/>
          </a:endParaRPr>
        </a:p>
      </dgm:t>
    </dgm:pt>
    <dgm:pt modelId="{55D4790D-149F-C74B-AC9B-AEE672726691}" type="parTrans" cxnId="{3B16C2B1-0BA4-4644-877B-62FB94ED32B6}">
      <dgm:prSet/>
      <dgm:spPr/>
      <dgm:t>
        <a:bodyPr/>
        <a:lstStyle/>
        <a:p>
          <a:endParaRPr lang="fr-CA" sz="1050">
            <a:latin typeface="Raleway" panose="020B0003030101060003" pitchFamily="34" charset="0"/>
          </a:endParaRPr>
        </a:p>
      </dgm:t>
    </dgm:pt>
    <dgm:pt modelId="{882AA830-2836-0846-BC87-4886B5D49BAE}" type="sibTrans" cxnId="{3B16C2B1-0BA4-4644-877B-62FB94ED32B6}">
      <dgm:prSet/>
      <dgm:spPr/>
      <dgm:t>
        <a:bodyPr/>
        <a:lstStyle/>
        <a:p>
          <a:endParaRPr lang="fr-CA" sz="1050">
            <a:latin typeface="Raleway" panose="020B0003030101060003" pitchFamily="34" charset="0"/>
          </a:endParaRPr>
        </a:p>
      </dgm:t>
    </dgm:pt>
    <dgm:pt modelId="{036E1732-FC6A-4747-A6E3-5B804A3D2F07}">
      <dgm:prSet phldrT="[Texte]" custT="1"/>
      <dgm:spPr>
        <a:ln>
          <a:solidFill>
            <a:srgbClr val="2F5BEF"/>
          </a:solidFill>
        </a:ln>
      </dgm:spPr>
      <dgm:t>
        <a:bodyPr anchor="t" anchorCtr="0"/>
        <a:lstStyle/>
        <a:p>
          <a:r>
            <a:rPr lang="en-CA" sz="1800" b="1">
              <a:ln>
                <a:noFill/>
              </a:ln>
              <a:latin typeface="Raleway" panose="020B0003030101060003" pitchFamily="34" charset="0"/>
            </a:rPr>
            <a:t>Social sphere</a:t>
          </a:r>
        </a:p>
        <a:p>
          <a:r>
            <a:rPr lang="en-CA" sz="1600">
              <a:ln>
                <a:noFill/>
              </a:ln>
              <a:latin typeface="Raleway" panose="020B0003030101060003" pitchFamily="34" charset="0"/>
            </a:rPr>
            <a:t>Your perception of your ability to make new friends and maintain relationships</a:t>
          </a:r>
        </a:p>
        <a:p>
          <a:endParaRPr lang="fr-CA" sz="700" dirty="0">
            <a:ln>
              <a:noFill/>
            </a:ln>
            <a:latin typeface="Raleway" panose="020B0003030101060003" pitchFamily="34" charset="0"/>
          </a:endParaRPr>
        </a:p>
        <a:p>
          <a:r>
            <a:rPr lang="en-CA" sz="1000">
              <a:ln>
                <a:noFill/>
              </a:ln>
              <a:latin typeface="Raleway" panose="020B0003030101060003" pitchFamily="34" charset="0"/>
            </a:rPr>
            <a:t>REAL ME                    IDEAL ME</a:t>
          </a:r>
        </a:p>
      </dgm:t>
    </dgm:pt>
    <dgm:pt modelId="{006B6AD4-F31D-B243-A44F-2FA2460A8CE4}" type="parTrans" cxnId="{B1E1ACD8-9B2F-A74B-8DE9-F2177C081BFE}">
      <dgm:prSet/>
      <dgm:spPr/>
      <dgm:t>
        <a:bodyPr/>
        <a:lstStyle/>
        <a:p>
          <a:endParaRPr lang="fr-CA" sz="1050">
            <a:latin typeface="Raleway" panose="020B0003030101060003" pitchFamily="34" charset="0"/>
          </a:endParaRPr>
        </a:p>
      </dgm:t>
    </dgm:pt>
    <dgm:pt modelId="{47B737DC-FCA4-744D-B0BD-FC813D39726A}" type="sibTrans" cxnId="{B1E1ACD8-9B2F-A74B-8DE9-F2177C081BFE}">
      <dgm:prSet/>
      <dgm:spPr/>
      <dgm:t>
        <a:bodyPr/>
        <a:lstStyle/>
        <a:p>
          <a:endParaRPr lang="fr-CA" sz="1050">
            <a:latin typeface="Raleway" panose="020B0003030101060003" pitchFamily="34" charset="0"/>
          </a:endParaRPr>
        </a:p>
      </dgm:t>
    </dgm:pt>
    <dgm:pt modelId="{799126F1-3A4B-194B-8AA2-69D6157136C9}">
      <dgm:prSet phldrT="[Texte]" custT="1"/>
      <dgm:spPr/>
      <dgm:t>
        <a:bodyPr anchor="t" anchorCtr="0"/>
        <a:lstStyle/>
        <a:p>
          <a:endParaRPr lang="fr-CA" sz="1000">
            <a:ln>
              <a:noFill/>
            </a:ln>
            <a:latin typeface="Raleway" panose="020B0003030101060003" pitchFamily="34" charset="0"/>
          </a:endParaRPr>
        </a:p>
      </dgm:t>
    </dgm:pt>
    <dgm:pt modelId="{42BC3B51-84EF-BE44-854F-BE14214687CB}" type="parTrans" cxnId="{9B4E1CE4-438E-B242-B8AE-47FA8D666055}">
      <dgm:prSet/>
      <dgm:spPr/>
      <dgm:t>
        <a:bodyPr/>
        <a:lstStyle/>
        <a:p>
          <a:endParaRPr lang="fr-CA" sz="1050">
            <a:latin typeface="Raleway" panose="020B0003030101060003" pitchFamily="34" charset="0"/>
          </a:endParaRPr>
        </a:p>
      </dgm:t>
    </dgm:pt>
    <dgm:pt modelId="{D4583C02-01AC-A342-B2A2-75F4BA493AEE}" type="sibTrans" cxnId="{9B4E1CE4-438E-B242-B8AE-47FA8D666055}">
      <dgm:prSet/>
      <dgm:spPr/>
      <dgm:t>
        <a:bodyPr/>
        <a:lstStyle/>
        <a:p>
          <a:endParaRPr lang="fr-CA" sz="1050">
            <a:latin typeface="Raleway" panose="020B0003030101060003" pitchFamily="34" charset="0"/>
          </a:endParaRPr>
        </a:p>
      </dgm:t>
    </dgm:pt>
    <dgm:pt modelId="{EBFCC4CB-B2A2-9B43-AE62-EA995AC323AE}">
      <dgm:prSet phldrT="[Texte]" custT="1"/>
      <dgm:spPr/>
      <dgm:t>
        <a:bodyPr anchor="t" anchorCtr="0"/>
        <a:lstStyle/>
        <a:p>
          <a:endParaRPr lang="fr-CA" sz="1000">
            <a:ln>
              <a:noFill/>
            </a:ln>
            <a:latin typeface="Raleway" panose="020B0003030101060003" pitchFamily="34" charset="0"/>
          </a:endParaRPr>
        </a:p>
      </dgm:t>
    </dgm:pt>
    <dgm:pt modelId="{B70CB932-C207-0C40-A2B7-F785F93BA123}" type="parTrans" cxnId="{3166D5A9-C6DF-E948-BEFF-797BC1EAC76A}">
      <dgm:prSet/>
      <dgm:spPr/>
      <dgm:t>
        <a:bodyPr/>
        <a:lstStyle/>
        <a:p>
          <a:endParaRPr lang="fr-CA" sz="1050">
            <a:latin typeface="Raleway" panose="020B0003030101060003" pitchFamily="34" charset="0"/>
          </a:endParaRPr>
        </a:p>
      </dgm:t>
    </dgm:pt>
    <dgm:pt modelId="{C0CCD116-1109-1145-BF71-936CBB9AB7E5}" type="sibTrans" cxnId="{3166D5A9-C6DF-E948-BEFF-797BC1EAC76A}">
      <dgm:prSet/>
      <dgm:spPr/>
      <dgm:t>
        <a:bodyPr/>
        <a:lstStyle/>
        <a:p>
          <a:endParaRPr lang="fr-CA" sz="1050">
            <a:latin typeface="Raleway" panose="020B0003030101060003" pitchFamily="34" charset="0"/>
          </a:endParaRPr>
        </a:p>
      </dgm:t>
    </dgm:pt>
    <dgm:pt modelId="{F450A4DF-8F09-4C4F-BEA4-23E105B42793}" type="pres">
      <dgm:prSet presAssocID="{3B0911FD-ECF3-154A-8BF8-FEED1E3825B7}" presName="diagram" presStyleCnt="0">
        <dgm:presLayoutVars>
          <dgm:chMax val="1"/>
          <dgm:dir/>
          <dgm:animLvl val="ctr"/>
          <dgm:resizeHandles val="exact"/>
        </dgm:presLayoutVars>
      </dgm:prSet>
      <dgm:spPr/>
    </dgm:pt>
    <dgm:pt modelId="{72EF89AF-FBDD-3345-8EA7-09864AF9BD9F}" type="pres">
      <dgm:prSet presAssocID="{3B0911FD-ECF3-154A-8BF8-FEED1E3825B7}" presName="matrix" presStyleCnt="0"/>
      <dgm:spPr/>
    </dgm:pt>
    <dgm:pt modelId="{F358C251-B16D-8742-8C71-DF1C39B718CA}" type="pres">
      <dgm:prSet presAssocID="{3B0911FD-ECF3-154A-8BF8-FEED1E3825B7}" presName="tile1" presStyleLbl="node1" presStyleIdx="0" presStyleCnt="4"/>
      <dgm:spPr/>
    </dgm:pt>
    <dgm:pt modelId="{49A17708-0D22-3D41-9823-C8CFE207E0B8}" type="pres">
      <dgm:prSet presAssocID="{3B0911FD-ECF3-154A-8BF8-FEED1E3825B7}" presName="tile1text" presStyleLbl="node1" presStyleIdx="0" presStyleCnt="4">
        <dgm:presLayoutVars>
          <dgm:chMax val="0"/>
          <dgm:chPref val="0"/>
          <dgm:bulletEnabled val="1"/>
        </dgm:presLayoutVars>
      </dgm:prSet>
      <dgm:spPr/>
    </dgm:pt>
    <dgm:pt modelId="{010ACB79-DE08-A740-BBF8-E91C94849C9E}" type="pres">
      <dgm:prSet presAssocID="{3B0911FD-ECF3-154A-8BF8-FEED1E3825B7}" presName="tile2" presStyleLbl="node1" presStyleIdx="1" presStyleCnt="4"/>
      <dgm:spPr/>
    </dgm:pt>
    <dgm:pt modelId="{757527B7-8252-6B48-8467-A62A18DB4511}" type="pres">
      <dgm:prSet presAssocID="{3B0911FD-ECF3-154A-8BF8-FEED1E3825B7}" presName="tile2text" presStyleLbl="node1" presStyleIdx="1" presStyleCnt="4">
        <dgm:presLayoutVars>
          <dgm:chMax val="0"/>
          <dgm:chPref val="0"/>
          <dgm:bulletEnabled val="1"/>
        </dgm:presLayoutVars>
      </dgm:prSet>
      <dgm:spPr/>
    </dgm:pt>
    <dgm:pt modelId="{824A153A-2890-2F4E-A02D-9C49F01E67ED}" type="pres">
      <dgm:prSet presAssocID="{3B0911FD-ECF3-154A-8BF8-FEED1E3825B7}" presName="tile3" presStyleLbl="node1" presStyleIdx="2" presStyleCnt="4" custLinFactNeighborY="621"/>
      <dgm:spPr/>
    </dgm:pt>
    <dgm:pt modelId="{2392361A-D4E2-3945-806C-950D509FE67D}" type="pres">
      <dgm:prSet presAssocID="{3B0911FD-ECF3-154A-8BF8-FEED1E3825B7}" presName="tile3text" presStyleLbl="node1" presStyleIdx="2" presStyleCnt="4">
        <dgm:presLayoutVars>
          <dgm:chMax val="0"/>
          <dgm:chPref val="0"/>
          <dgm:bulletEnabled val="1"/>
        </dgm:presLayoutVars>
      </dgm:prSet>
      <dgm:spPr/>
    </dgm:pt>
    <dgm:pt modelId="{ED72D3AE-5C6B-2947-95EE-ED36D4ECAD7B}" type="pres">
      <dgm:prSet presAssocID="{3B0911FD-ECF3-154A-8BF8-FEED1E3825B7}" presName="tile4" presStyleLbl="node1" presStyleIdx="3" presStyleCnt="4"/>
      <dgm:spPr/>
    </dgm:pt>
    <dgm:pt modelId="{5B3A1442-2DA3-CB4C-8769-A2A524E46ABE}" type="pres">
      <dgm:prSet presAssocID="{3B0911FD-ECF3-154A-8BF8-FEED1E3825B7}" presName="tile4text" presStyleLbl="node1" presStyleIdx="3" presStyleCnt="4">
        <dgm:presLayoutVars>
          <dgm:chMax val="0"/>
          <dgm:chPref val="0"/>
          <dgm:bulletEnabled val="1"/>
        </dgm:presLayoutVars>
      </dgm:prSet>
      <dgm:spPr/>
    </dgm:pt>
    <dgm:pt modelId="{4DD7266E-1E6F-5848-922A-141BAAA1454A}" type="pres">
      <dgm:prSet presAssocID="{3B0911FD-ECF3-154A-8BF8-FEED1E3825B7}" presName="centerTile" presStyleLbl="fgShp" presStyleIdx="0" presStyleCnt="1" custScaleX="30092" custScaleY="40476">
        <dgm:presLayoutVars>
          <dgm:chMax val="0"/>
          <dgm:chPref val="0"/>
        </dgm:presLayoutVars>
      </dgm:prSet>
      <dgm:spPr/>
    </dgm:pt>
  </dgm:ptLst>
  <dgm:cxnLst>
    <dgm:cxn modelId="{DB484D02-66F3-489F-9A53-77904AC04CE1}" type="presOf" srcId="{036E1732-FC6A-4747-A6E3-5B804A3D2F07}" destId="{757527B7-8252-6B48-8467-A62A18DB4511}" srcOrd="1" destOrd="0" presId="urn:microsoft.com/office/officeart/2005/8/layout/matrix1"/>
    <dgm:cxn modelId="{A1956706-B9EE-4EC4-A3C3-395B6B670AE3}" type="presOf" srcId="{3B0911FD-ECF3-154A-8BF8-FEED1E3825B7}" destId="{F450A4DF-8F09-4C4F-BEA4-23E105B42793}" srcOrd="0" destOrd="0" presId="urn:microsoft.com/office/officeart/2005/8/layout/matrix1"/>
    <dgm:cxn modelId="{6C0AA010-25FA-40C4-A065-3ABEBDE71128}" type="presOf" srcId="{799126F1-3A4B-194B-8AA2-69D6157136C9}" destId="{824A153A-2890-2F4E-A02D-9C49F01E67ED}" srcOrd="0" destOrd="0" presId="urn:microsoft.com/office/officeart/2005/8/layout/matrix1"/>
    <dgm:cxn modelId="{DCDC4919-E7D9-428A-AEE1-C761EBAD7EA6}" type="presOf" srcId="{799126F1-3A4B-194B-8AA2-69D6157136C9}" destId="{2392361A-D4E2-3945-806C-950D509FE67D}" srcOrd="1" destOrd="0" presId="urn:microsoft.com/office/officeart/2005/8/layout/matrix1"/>
    <dgm:cxn modelId="{B9024B60-C0C3-4915-9D42-973A9EB29D29}" type="presOf" srcId="{03E3FE19-F896-E540-8599-A2EB9C40F8FF}" destId="{49A17708-0D22-3D41-9823-C8CFE207E0B8}" srcOrd="1" destOrd="0" presId="urn:microsoft.com/office/officeart/2005/8/layout/matrix1"/>
    <dgm:cxn modelId="{6E859162-D5C6-4898-A3C8-AEDCE7B2FF54}" type="presOf" srcId="{036E1732-FC6A-4747-A6E3-5B804A3D2F07}" destId="{010ACB79-DE08-A740-BBF8-E91C94849C9E}" srcOrd="0" destOrd="0" presId="urn:microsoft.com/office/officeart/2005/8/layout/matrix1"/>
    <dgm:cxn modelId="{2E60F157-4DC0-4B61-9148-3578BBA47D80}" type="presOf" srcId="{EBFCC4CB-B2A2-9B43-AE62-EA995AC323AE}" destId="{5B3A1442-2DA3-CB4C-8769-A2A524E46ABE}" srcOrd="1" destOrd="0" presId="urn:microsoft.com/office/officeart/2005/8/layout/matrix1"/>
    <dgm:cxn modelId="{E9DBE381-E007-4721-BABA-422A67131BD0}" type="presOf" srcId="{EBFCC4CB-B2A2-9B43-AE62-EA995AC323AE}" destId="{ED72D3AE-5C6B-2947-95EE-ED36D4ECAD7B}" srcOrd="0" destOrd="0" presId="urn:microsoft.com/office/officeart/2005/8/layout/matrix1"/>
    <dgm:cxn modelId="{3166D5A9-C6DF-E948-BEFF-797BC1EAC76A}" srcId="{0418DBDD-E300-E34B-8E2E-800C2185F962}" destId="{EBFCC4CB-B2A2-9B43-AE62-EA995AC323AE}" srcOrd="3" destOrd="0" parTransId="{B70CB932-C207-0C40-A2B7-F785F93BA123}" sibTransId="{C0CCD116-1109-1145-BF71-936CBB9AB7E5}"/>
    <dgm:cxn modelId="{A17970AA-FA40-D14F-8C4F-7BEDC990E97D}" srcId="{3B0911FD-ECF3-154A-8BF8-FEED1E3825B7}" destId="{0418DBDD-E300-E34B-8E2E-800C2185F962}" srcOrd="0" destOrd="0" parTransId="{804E72B4-7B25-0344-85B6-A28BC79F6326}" sibTransId="{712F0CC7-848C-3748-A0F1-D14038332A5A}"/>
    <dgm:cxn modelId="{3B16C2B1-0BA4-4644-877B-62FB94ED32B6}" srcId="{0418DBDD-E300-E34B-8E2E-800C2185F962}" destId="{03E3FE19-F896-E540-8599-A2EB9C40F8FF}" srcOrd="0" destOrd="0" parTransId="{55D4790D-149F-C74B-AC9B-AEE672726691}" sibTransId="{882AA830-2836-0846-BC87-4886B5D49BAE}"/>
    <dgm:cxn modelId="{9CBD34C3-EE1A-4E0F-9FD4-AD9D87513E13}" type="presOf" srcId="{03E3FE19-F896-E540-8599-A2EB9C40F8FF}" destId="{F358C251-B16D-8742-8C71-DF1C39B718CA}" srcOrd="0" destOrd="0" presId="urn:microsoft.com/office/officeart/2005/8/layout/matrix1"/>
    <dgm:cxn modelId="{EE6A6EC8-B1B7-4BF2-A4E2-469620AA5C68}" type="presOf" srcId="{0418DBDD-E300-E34B-8E2E-800C2185F962}" destId="{4DD7266E-1E6F-5848-922A-141BAAA1454A}" srcOrd="0" destOrd="0" presId="urn:microsoft.com/office/officeart/2005/8/layout/matrix1"/>
    <dgm:cxn modelId="{B1E1ACD8-9B2F-A74B-8DE9-F2177C081BFE}" srcId="{0418DBDD-E300-E34B-8E2E-800C2185F962}" destId="{036E1732-FC6A-4747-A6E3-5B804A3D2F07}" srcOrd="1" destOrd="0" parTransId="{006B6AD4-F31D-B243-A44F-2FA2460A8CE4}" sibTransId="{47B737DC-FCA4-744D-B0BD-FC813D39726A}"/>
    <dgm:cxn modelId="{9B4E1CE4-438E-B242-B8AE-47FA8D666055}" srcId="{0418DBDD-E300-E34B-8E2E-800C2185F962}" destId="{799126F1-3A4B-194B-8AA2-69D6157136C9}" srcOrd="2" destOrd="0" parTransId="{42BC3B51-84EF-BE44-854F-BE14214687CB}" sibTransId="{D4583C02-01AC-A342-B2A2-75F4BA493AEE}"/>
    <dgm:cxn modelId="{B0ADE754-99D6-4E4E-ABC6-791DDEF8CD2A}" type="presParOf" srcId="{F450A4DF-8F09-4C4F-BEA4-23E105B42793}" destId="{72EF89AF-FBDD-3345-8EA7-09864AF9BD9F}" srcOrd="0" destOrd="0" presId="urn:microsoft.com/office/officeart/2005/8/layout/matrix1"/>
    <dgm:cxn modelId="{BD401758-A6E4-4FAF-A089-97A37896AF97}" type="presParOf" srcId="{72EF89AF-FBDD-3345-8EA7-09864AF9BD9F}" destId="{F358C251-B16D-8742-8C71-DF1C39B718CA}" srcOrd="0" destOrd="0" presId="urn:microsoft.com/office/officeart/2005/8/layout/matrix1"/>
    <dgm:cxn modelId="{176A27C0-F5D6-4D68-9842-82DF5506887A}" type="presParOf" srcId="{72EF89AF-FBDD-3345-8EA7-09864AF9BD9F}" destId="{49A17708-0D22-3D41-9823-C8CFE207E0B8}" srcOrd="1" destOrd="0" presId="urn:microsoft.com/office/officeart/2005/8/layout/matrix1"/>
    <dgm:cxn modelId="{084E7D3A-CBF5-4F2E-855A-B1BE8EAA928F}" type="presParOf" srcId="{72EF89AF-FBDD-3345-8EA7-09864AF9BD9F}" destId="{010ACB79-DE08-A740-BBF8-E91C94849C9E}" srcOrd="2" destOrd="0" presId="urn:microsoft.com/office/officeart/2005/8/layout/matrix1"/>
    <dgm:cxn modelId="{CDC3D1A3-538F-43C1-B1B7-68A5C3388511}" type="presParOf" srcId="{72EF89AF-FBDD-3345-8EA7-09864AF9BD9F}" destId="{757527B7-8252-6B48-8467-A62A18DB4511}" srcOrd="3" destOrd="0" presId="urn:microsoft.com/office/officeart/2005/8/layout/matrix1"/>
    <dgm:cxn modelId="{A1A5AE1B-CD14-47E0-9BD8-DA93BC78EC40}" type="presParOf" srcId="{72EF89AF-FBDD-3345-8EA7-09864AF9BD9F}" destId="{824A153A-2890-2F4E-A02D-9C49F01E67ED}" srcOrd="4" destOrd="0" presId="urn:microsoft.com/office/officeart/2005/8/layout/matrix1"/>
    <dgm:cxn modelId="{40BC7069-68D8-41E4-9B8F-DA0FD1F678F5}" type="presParOf" srcId="{72EF89AF-FBDD-3345-8EA7-09864AF9BD9F}" destId="{2392361A-D4E2-3945-806C-950D509FE67D}" srcOrd="5" destOrd="0" presId="urn:microsoft.com/office/officeart/2005/8/layout/matrix1"/>
    <dgm:cxn modelId="{7BF58A2D-FED9-4071-BDD6-675D1DD8E57D}" type="presParOf" srcId="{72EF89AF-FBDD-3345-8EA7-09864AF9BD9F}" destId="{ED72D3AE-5C6B-2947-95EE-ED36D4ECAD7B}" srcOrd="6" destOrd="0" presId="urn:microsoft.com/office/officeart/2005/8/layout/matrix1"/>
    <dgm:cxn modelId="{94A14218-10A4-4880-8CF6-0B0ADE514226}" type="presParOf" srcId="{72EF89AF-FBDD-3345-8EA7-09864AF9BD9F}" destId="{5B3A1442-2DA3-CB4C-8769-A2A524E46ABE}" srcOrd="7" destOrd="0" presId="urn:microsoft.com/office/officeart/2005/8/layout/matrix1"/>
    <dgm:cxn modelId="{ECE91E27-33E4-4C76-B192-AF89FF8EA32E}" type="presParOf" srcId="{F450A4DF-8F09-4C4F-BEA4-23E105B42793}" destId="{4DD7266E-1E6F-5848-922A-141BAAA1454A}"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C251-B16D-8742-8C71-DF1C39B718CA}">
      <dsp:nvSpPr>
        <dsp:cNvPr id="0" name=""/>
        <dsp:cNvSpPr/>
      </dsp:nvSpPr>
      <dsp:spPr>
        <a:xfrm rot="16200000">
          <a:off x="907647" y="-907647"/>
          <a:ext cx="2019783" cy="3835078"/>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CA" sz="1800" b="1" kern="1200">
              <a:ln>
                <a:noFill/>
              </a:ln>
              <a:latin typeface="Raleway" panose="020B0003030101060003" pitchFamily="34" charset="0"/>
            </a:rPr>
            <a:t>Academic sphere</a:t>
          </a:r>
        </a:p>
        <a:p>
          <a:pPr marL="0" lvl="0" indent="0" algn="ctr" defTabSz="800100">
            <a:lnSpc>
              <a:spcPct val="90000"/>
            </a:lnSpc>
            <a:spcBef>
              <a:spcPct val="0"/>
            </a:spcBef>
            <a:spcAft>
              <a:spcPct val="35000"/>
            </a:spcAft>
            <a:buNone/>
          </a:pPr>
          <a:r>
            <a:rPr lang="en-CA" sz="1600" i="0" kern="1200">
              <a:ln>
                <a:noFill/>
              </a:ln>
              <a:latin typeface="Raleway" panose="020B0003030101060003" pitchFamily="34" charset="0"/>
            </a:rPr>
            <a:t>Your perception of your ability to do well at school</a:t>
          </a:r>
        </a:p>
        <a:p>
          <a:pPr marL="0" lvl="0" indent="0" algn="ctr" defTabSz="800100">
            <a:lnSpc>
              <a:spcPct val="90000"/>
            </a:lnSpc>
            <a:spcBef>
              <a:spcPct val="0"/>
            </a:spcBef>
            <a:spcAft>
              <a:spcPct val="35000"/>
            </a:spcAft>
            <a:buNone/>
          </a:pPr>
          <a:endParaRPr lang="fr-CA" sz="7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r>
            <a:rPr lang="en-CA" sz="1000" kern="1200">
              <a:ln>
                <a:noFill/>
              </a:ln>
              <a:latin typeface="Raleway" panose="020B0003030101060003" pitchFamily="34" charset="0"/>
            </a:rPr>
            <a:t>REAL ME                    IDEAL ME</a:t>
          </a: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endParaRPr lang="fr-CA" sz="1000" kern="1200" dirty="0">
            <a:ln>
              <a:noFill/>
            </a:ln>
            <a:latin typeface="Raleway" panose="020B0003030101060003" pitchFamily="34" charset="0"/>
          </a:endParaRPr>
        </a:p>
      </dsp:txBody>
      <dsp:txXfrm rot="5400000">
        <a:off x="0" y="0"/>
        <a:ext cx="3835078" cy="1514837"/>
      </dsp:txXfrm>
    </dsp:sp>
    <dsp:sp modelId="{010ACB79-DE08-A740-BBF8-E91C94849C9E}">
      <dsp:nvSpPr>
        <dsp:cNvPr id="0" name=""/>
        <dsp:cNvSpPr/>
      </dsp:nvSpPr>
      <dsp:spPr>
        <a:xfrm>
          <a:off x="3835078" y="0"/>
          <a:ext cx="3835078" cy="2019783"/>
        </a:xfrm>
        <a:prstGeom prst="round1Rect">
          <a:avLst/>
        </a:prstGeom>
        <a:solidFill>
          <a:schemeClr val="lt1">
            <a:hueOff val="0"/>
            <a:satOff val="0"/>
            <a:lumOff val="0"/>
            <a:alphaOff val="0"/>
          </a:schemeClr>
        </a:solidFill>
        <a:ln w="12700" cap="flat" cmpd="sng" algn="ctr">
          <a:solidFill>
            <a:srgbClr val="2F5B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CA" sz="1800" b="1" kern="1200">
              <a:ln>
                <a:noFill/>
              </a:ln>
              <a:latin typeface="Raleway" panose="020B0003030101060003" pitchFamily="34" charset="0"/>
            </a:rPr>
            <a:t>Social sphere</a:t>
          </a:r>
        </a:p>
        <a:p>
          <a:pPr marL="0" lvl="0" indent="0" algn="ctr" defTabSz="800100">
            <a:lnSpc>
              <a:spcPct val="90000"/>
            </a:lnSpc>
            <a:spcBef>
              <a:spcPct val="0"/>
            </a:spcBef>
            <a:spcAft>
              <a:spcPct val="35000"/>
            </a:spcAft>
            <a:buNone/>
          </a:pPr>
          <a:r>
            <a:rPr lang="en-CA" sz="1600" kern="1200">
              <a:ln>
                <a:noFill/>
              </a:ln>
              <a:latin typeface="Raleway" panose="020B0003030101060003" pitchFamily="34" charset="0"/>
            </a:rPr>
            <a:t>Your perception of your ability to make new friends and maintain relationships</a:t>
          </a:r>
        </a:p>
        <a:p>
          <a:pPr marL="0" lvl="0" indent="0" algn="ctr" defTabSz="800100">
            <a:lnSpc>
              <a:spcPct val="90000"/>
            </a:lnSpc>
            <a:spcBef>
              <a:spcPct val="0"/>
            </a:spcBef>
            <a:spcAft>
              <a:spcPct val="35000"/>
            </a:spcAft>
            <a:buNone/>
          </a:pPr>
          <a:endParaRPr lang="fr-CA" sz="700" kern="1200" dirty="0">
            <a:ln>
              <a:noFill/>
            </a:ln>
            <a:latin typeface="Raleway" panose="020B0003030101060003" pitchFamily="34" charset="0"/>
          </a:endParaRPr>
        </a:p>
        <a:p>
          <a:pPr marL="0" lvl="0" indent="0" algn="ctr" defTabSz="800100">
            <a:lnSpc>
              <a:spcPct val="90000"/>
            </a:lnSpc>
            <a:spcBef>
              <a:spcPct val="0"/>
            </a:spcBef>
            <a:spcAft>
              <a:spcPct val="35000"/>
            </a:spcAft>
            <a:buNone/>
          </a:pPr>
          <a:r>
            <a:rPr lang="en-CA" sz="1000" kern="1200">
              <a:ln>
                <a:noFill/>
              </a:ln>
              <a:latin typeface="Raleway" panose="020B0003030101060003" pitchFamily="34" charset="0"/>
            </a:rPr>
            <a:t>REAL ME                    IDEAL ME</a:t>
          </a:r>
        </a:p>
      </dsp:txBody>
      <dsp:txXfrm>
        <a:off x="3835078" y="0"/>
        <a:ext cx="3835078" cy="1514837"/>
      </dsp:txXfrm>
    </dsp:sp>
    <dsp:sp modelId="{824A153A-2890-2F4E-A02D-9C49F01E67ED}">
      <dsp:nvSpPr>
        <dsp:cNvPr id="0" name=""/>
        <dsp:cNvSpPr/>
      </dsp:nvSpPr>
      <dsp:spPr>
        <a:xfrm rot="10800000">
          <a:off x="0" y="2019783"/>
          <a:ext cx="3835078" cy="2019783"/>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fr-CA" sz="1000" kern="1200">
            <a:ln>
              <a:noFill/>
            </a:ln>
            <a:latin typeface="Raleway" panose="020B0003030101060003" pitchFamily="34" charset="0"/>
          </a:endParaRPr>
        </a:p>
      </dsp:txBody>
      <dsp:txXfrm rot="10800000">
        <a:off x="0" y="2524728"/>
        <a:ext cx="3835078" cy="1514837"/>
      </dsp:txXfrm>
    </dsp:sp>
    <dsp:sp modelId="{ED72D3AE-5C6B-2947-95EE-ED36D4ECAD7B}">
      <dsp:nvSpPr>
        <dsp:cNvPr id="0" name=""/>
        <dsp:cNvSpPr/>
      </dsp:nvSpPr>
      <dsp:spPr>
        <a:xfrm rot="5400000">
          <a:off x="4742726" y="1112135"/>
          <a:ext cx="2019783" cy="3835078"/>
        </a:xfrm>
        <a:prstGeom prst="round1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fr-CA" sz="1000" kern="1200">
            <a:ln>
              <a:noFill/>
            </a:ln>
            <a:latin typeface="Raleway" panose="020B0003030101060003" pitchFamily="34" charset="0"/>
          </a:endParaRPr>
        </a:p>
      </dsp:txBody>
      <dsp:txXfrm rot="-5400000">
        <a:off x="3835079" y="2524728"/>
        <a:ext cx="3835078" cy="1514837"/>
      </dsp:txXfrm>
    </dsp:sp>
    <dsp:sp modelId="{4DD7266E-1E6F-5848-922A-141BAAA1454A}">
      <dsp:nvSpPr>
        <dsp:cNvPr id="0" name=""/>
        <dsp:cNvSpPr/>
      </dsp:nvSpPr>
      <dsp:spPr>
        <a:xfrm>
          <a:off x="3488862" y="1815401"/>
          <a:ext cx="692431" cy="408763"/>
        </a:xfrm>
        <a:prstGeom prst="roundRect">
          <a:avLst/>
        </a:prstGeom>
        <a:solidFill>
          <a:srgbClr val="2F5B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a:latin typeface="Raleway" panose="020B0003030101060003" pitchFamily="34" charset="0"/>
            </a:rPr>
            <a:t>YOU</a:t>
          </a:r>
        </a:p>
      </dsp:txBody>
      <dsp:txXfrm>
        <a:off x="3508816" y="1835355"/>
        <a:ext cx="652523" cy="36885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5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3.png"/><Relationship Id="rId5" Type="http://schemas.openxmlformats.org/officeDocument/2006/relationships/tags" Target="../tags/tag51.xml"/><Relationship Id="rId10" Type="http://schemas.openxmlformats.org/officeDocument/2006/relationships/slideLayout" Target="../slideLayouts/slideLayout11.xml"/><Relationship Id="rId4" Type="http://schemas.openxmlformats.org/officeDocument/2006/relationships/tags" Target="../tags/tag50.xml"/><Relationship Id="rId9"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5.png"/><Relationship Id="rId5" Type="http://schemas.openxmlformats.org/officeDocument/2006/relationships/slideLayout" Target="../slideLayouts/slideLayout11.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62.xml"/><Relationship Id="rId7" Type="http://schemas.openxmlformats.org/officeDocument/2006/relationships/diagramQuickStyle" Target="../diagrams/quickStyle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11.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5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1.xml"/><Relationship Id="rId5" Type="http://schemas.openxmlformats.org/officeDocument/2006/relationships/tags" Target="../tags/tag67.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1.xml"/><Relationship Id="rId5" Type="http://schemas.openxmlformats.org/officeDocument/2006/relationships/tags" Target="../tags/tag72.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Layout" Target="../slideLayouts/slideLayout11.xml"/><Relationship Id="rId4" Type="http://schemas.openxmlformats.org/officeDocument/2006/relationships/tags" Target="../tags/tag76.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79.xml"/><Relationship Id="rId7" Type="http://schemas.openxmlformats.org/officeDocument/2006/relationships/slideLayout" Target="../slideLayouts/slideLayout1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_rels/slide17.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58.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hyperlink" Target="https://youtu.be/6Pv8ym-sexk" TargetMode="External"/><Relationship Id="rId5" Type="http://schemas.openxmlformats.org/officeDocument/2006/relationships/slideLayout" Target="../slideLayouts/slideLayout11.xml"/><Relationship Id="rId4" Type="http://schemas.openxmlformats.org/officeDocument/2006/relationships/video" Target="https://www.youtube.com/embed/6Pv8ym-sexk?feature=oembed" TargetMode="Externa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15.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6.xml"/><Relationship Id="rId7" Type="http://schemas.openxmlformats.org/officeDocument/2006/relationships/tags" Target="../tags/tag19.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8.xml"/><Relationship Id="rId11" Type="http://schemas.openxmlformats.org/officeDocument/2006/relationships/hyperlink" Target="https://www.youtube.com/watch?v=aW8BDgLpZkI" TargetMode="External"/><Relationship Id="rId5" Type="http://schemas.openxmlformats.org/officeDocument/2006/relationships/video" Target="https://www.youtube.com/embed/aW8BDgLpZkI" TargetMode="External"/><Relationship Id="rId10" Type="http://schemas.openxmlformats.org/officeDocument/2006/relationships/image" Target="../media/image47.jpeg"/><Relationship Id="rId4" Type="http://schemas.openxmlformats.org/officeDocument/2006/relationships/tags" Target="../tags/tag17.xml"/><Relationship Id="rId9"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3.xml"/><Relationship Id="rId7" Type="http://schemas.openxmlformats.org/officeDocument/2006/relationships/slideLayout" Target="../slideLayouts/slideLayout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5.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44.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51.jpg"/><Relationship Id="rId5" Type="http://schemas.openxmlformats.org/officeDocument/2006/relationships/tags" Target="../tags/tag31.xml"/><Relationship Id="rId10" Type="http://schemas.openxmlformats.org/officeDocument/2006/relationships/image" Target="../media/image50.png"/><Relationship Id="rId4" Type="http://schemas.openxmlformats.org/officeDocument/2006/relationships/tags" Target="../tags/tag30.xml"/><Relationship Id="rId9" Type="http://schemas.openxmlformats.org/officeDocument/2006/relationships/image" Target="../media/image49.jpg"/></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52.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youtu.be/LFDnMZ9Prn8" TargetMode="External"/><Relationship Id="rId5" Type="http://schemas.openxmlformats.org/officeDocument/2006/relationships/slideLayout" Target="../slideLayouts/slideLayout11.xml"/><Relationship Id="rId4" Type="http://schemas.openxmlformats.org/officeDocument/2006/relationships/video" Target="https://www.youtube.com/embed/LFDnMZ9Prn8?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8.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3.xml"/><Relationship Id="rId5" Type="http://schemas.openxmlformats.org/officeDocument/2006/relationships/tags" Target="../tags/tag41.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1.xml"/><Relationship Id="rId5" Type="http://schemas.openxmlformats.org/officeDocument/2006/relationships/tags" Target="../tags/tag46.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974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p>
        </p:txBody>
      </p:sp>
      <p:sp>
        <p:nvSpPr>
          <p:cNvPr id="4" name="Rectangle 3"/>
          <p:cNvSpPr/>
          <p:nvPr>
            <p:custDataLst>
              <p:tags r:id="rId2"/>
            </p:custDataLst>
          </p:nvPr>
        </p:nvSpPr>
        <p:spPr>
          <a:xfrm>
            <a:off x="5974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p>
        </p:txBody>
      </p:sp>
      <p:pic>
        <p:nvPicPr>
          <p:cNvPr id="5" name="Image 4">
            <a:extLst>
              <a:ext uri="{FF2B5EF4-FFF2-40B4-BE49-F238E27FC236}">
                <a16:creationId xmlns:a16="http://schemas.microsoft.com/office/drawing/2014/main" id="{517F300D-5EE2-4940-864F-506E2E93E5D2}"/>
              </a:ext>
            </a:extLst>
          </p:cNvPr>
          <p:cNvPicPr>
            <a:picLocks noChangeAspect="1"/>
          </p:cNvPicPr>
          <p:nvPr/>
        </p:nvPicPr>
        <p:blipFill>
          <a:blip r:embed="rId4"/>
          <a:stretch>
            <a:fillRect/>
          </a:stretch>
        </p:blipFill>
        <p:spPr>
          <a:xfrm>
            <a:off x="10410516" y="2544830"/>
            <a:ext cx="1302209" cy="4207325"/>
          </a:xfrm>
          <a:prstGeom prst="rect">
            <a:avLst/>
          </a:prstGeom>
        </p:spPr>
      </p:pic>
      <p:pic>
        <p:nvPicPr>
          <p:cNvPr id="7" name="Image 6">
            <a:extLst>
              <a:ext uri="{FF2B5EF4-FFF2-40B4-BE49-F238E27FC236}">
                <a16:creationId xmlns:a16="http://schemas.microsoft.com/office/drawing/2014/main" id="{29119132-E82F-42D7-9340-7BCD0BD0C721}"/>
              </a:ext>
            </a:extLst>
          </p:cNvPr>
          <p:cNvPicPr>
            <a:picLocks noChangeAspect="1"/>
          </p:cNvPicPr>
          <p:nvPr/>
        </p:nvPicPr>
        <p:blipFill>
          <a:blip r:embed="rId5"/>
          <a:stretch>
            <a:fillRect/>
          </a:stretch>
        </p:blipFill>
        <p:spPr>
          <a:xfrm>
            <a:off x="620509" y="2498756"/>
            <a:ext cx="1530157" cy="4253399"/>
          </a:xfrm>
          <a:prstGeom prst="rect">
            <a:avLst/>
          </a:prstGeom>
        </p:spPr>
      </p:pic>
    </p:spTree>
    <p:extLst>
      <p:ext uri="{BB962C8B-B14F-4D97-AF65-F5344CB8AC3E}">
        <p14:creationId xmlns:p14="http://schemas.microsoft.com/office/powerpoint/2010/main" val="24916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10</a:t>
            </a:fld>
            <a:endParaRPr lang="en-US"/>
          </a:p>
        </p:txBody>
      </p:sp>
      <p:sp>
        <p:nvSpPr>
          <p:cNvPr id="16" name="Rectangle 15">
            <a:extLst>
              <a:ext uri="{FF2B5EF4-FFF2-40B4-BE49-F238E27FC236}">
                <a16:creationId xmlns:a16="http://schemas.microsoft.com/office/drawing/2014/main" id="{2C767ECC-10B7-4A97-97A3-CAEBAA90D31C}"/>
              </a:ext>
            </a:extLst>
          </p:cNvPr>
          <p:cNvSpPr/>
          <p:nvPr>
            <p:custDataLst>
              <p:tags r:id="rId3"/>
            </p:custDataLst>
          </p:nvPr>
        </p:nvSpPr>
        <p:spPr>
          <a:xfrm>
            <a:off x="279240" y="3912600"/>
            <a:ext cx="3919343" cy="185667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a:solidFill>
                  <a:srgbClr val="2F5CEE"/>
                </a:solidFill>
                <a:latin typeface="Raleway" panose="020B0003030101060003" pitchFamily="34" charset="0"/>
              </a:rPr>
              <a:t>Your “</a:t>
            </a:r>
            <a:r>
              <a:rPr lang="en-CA" sz="2000" b="1">
                <a:solidFill>
                  <a:srgbClr val="2F5CEE"/>
                </a:solidFill>
                <a:effectLst>
                  <a:outerShdw blurRad="38100" dist="38100" dir="2700000" algn="tl">
                    <a:srgbClr val="000000">
                      <a:alpha val="43137"/>
                    </a:srgbClr>
                  </a:outerShdw>
                </a:effectLst>
                <a:latin typeface="Raleway" panose="020B0003030101060003" pitchFamily="34" charset="0"/>
              </a:rPr>
              <a:t>real me” </a:t>
            </a:r>
            <a:r>
              <a:rPr lang="en-CA" sz="2000" b="1">
                <a:solidFill>
                  <a:srgbClr val="2F5CEE"/>
                </a:solidFill>
                <a:latin typeface="Raleway" panose="020B0003030101060003" pitchFamily="34" charset="0"/>
              </a:rPr>
              <a:t>is the image you have of yourself, of your strengths and weaknesses; it’s your reflection in the mirror, whether positive or negative.</a:t>
            </a:r>
          </a:p>
        </p:txBody>
      </p:sp>
      <p:sp>
        <p:nvSpPr>
          <p:cNvPr id="17" name="Rectangle 16">
            <a:extLst>
              <a:ext uri="{FF2B5EF4-FFF2-40B4-BE49-F238E27FC236}">
                <a16:creationId xmlns:a16="http://schemas.microsoft.com/office/drawing/2014/main" id="{8DA57DF7-ED7A-4CC0-8C90-0BB4DE98BB86}"/>
              </a:ext>
            </a:extLst>
          </p:cNvPr>
          <p:cNvSpPr/>
          <p:nvPr>
            <p:custDataLst>
              <p:tags r:id="rId4"/>
            </p:custDataLst>
          </p:nvPr>
        </p:nvSpPr>
        <p:spPr>
          <a:xfrm>
            <a:off x="8610891" y="3912601"/>
            <a:ext cx="3346590" cy="185667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a:solidFill>
                  <a:srgbClr val="2F5CEE"/>
                </a:solidFill>
                <a:latin typeface="Raleway" panose="020B0003030101060003" pitchFamily="34" charset="0"/>
              </a:rPr>
              <a:t>Your ideal me is how you view yourself at your very best. It’s the person you would ideally like to be.</a:t>
            </a:r>
          </a:p>
        </p:txBody>
      </p:sp>
      <p:sp>
        <p:nvSpPr>
          <p:cNvPr id="18" name="Double flèche horizontale 17">
            <a:extLst>
              <a:ext uri="{FF2B5EF4-FFF2-40B4-BE49-F238E27FC236}">
                <a16:creationId xmlns:a16="http://schemas.microsoft.com/office/drawing/2014/main" id="{626F5251-0B35-7D46-BE50-F6DF259FC227}"/>
              </a:ext>
            </a:extLst>
          </p:cNvPr>
          <p:cNvSpPr/>
          <p:nvPr>
            <p:custDataLst>
              <p:tags r:id="rId5"/>
            </p:custDataLst>
          </p:nvPr>
        </p:nvSpPr>
        <p:spPr>
          <a:xfrm>
            <a:off x="2654248" y="2426686"/>
            <a:ext cx="6695274" cy="441538"/>
          </a:xfrm>
          <a:prstGeom prst="leftRightArrow">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D305AA49-B33C-DD4A-9EE7-82C4078FA252}"/>
              </a:ext>
            </a:extLst>
          </p:cNvPr>
          <p:cNvSpPr/>
          <p:nvPr>
            <p:custDataLst>
              <p:tags r:id="rId6"/>
            </p:custDataLst>
          </p:nvPr>
        </p:nvSpPr>
        <p:spPr>
          <a:xfrm>
            <a:off x="3625831" y="1687484"/>
            <a:ext cx="4904508" cy="1966612"/>
          </a:xfrm>
          <a:prstGeom prst="rect">
            <a:avLst/>
          </a:prstGeom>
          <a:solidFill>
            <a:schemeClr val="bg1"/>
          </a:solidFill>
          <a:ln w="28575">
            <a:solidFill>
              <a:srgbClr val="2F5CE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latin typeface="Raleway" panose="020B0503030101060003" pitchFamily="34" charset="0"/>
                <a:ea typeface="+mn-lt"/>
                <a:cs typeface="+mn-lt"/>
              </a:rPr>
              <a:t>The bigger the gap between who you are and who you would like to be, the more your self-esteem will suffer</a:t>
            </a:r>
          </a:p>
        </p:txBody>
      </p:sp>
      <p:sp>
        <p:nvSpPr>
          <p:cNvPr id="20" name="ZoneTexte 19">
            <a:extLst>
              <a:ext uri="{FF2B5EF4-FFF2-40B4-BE49-F238E27FC236}">
                <a16:creationId xmlns:a16="http://schemas.microsoft.com/office/drawing/2014/main" id="{C6D833DD-61F7-F14C-9C03-79EBDB2AAE98}"/>
              </a:ext>
            </a:extLst>
          </p:cNvPr>
          <p:cNvSpPr txBox="1"/>
          <p:nvPr>
            <p:custDataLst>
              <p:tags r:id="rId7"/>
            </p:custDataLst>
          </p:nvPr>
        </p:nvSpPr>
        <p:spPr>
          <a:xfrm>
            <a:off x="857479" y="2451258"/>
            <a:ext cx="1334020" cy="461665"/>
          </a:xfrm>
          <a:prstGeom prst="rect">
            <a:avLst/>
          </a:prstGeom>
          <a:noFill/>
        </p:spPr>
        <p:txBody>
          <a:bodyPr wrap="none" rtlCol="0">
            <a:spAutoFit/>
          </a:bodyPr>
          <a:lstStyle/>
          <a:p>
            <a:pPr algn="ctr"/>
            <a:r>
              <a:rPr lang="en-CA" sz="2400">
                <a:effectLst>
                  <a:outerShdw blurRad="38100" dist="38100" dir="2700000" algn="tl">
                    <a:srgbClr val="000000">
                      <a:alpha val="43137"/>
                    </a:srgbClr>
                  </a:outerShdw>
                </a:effectLst>
                <a:latin typeface="Raleway" panose="020B0003030101060003" pitchFamily="34" charset="0"/>
              </a:rPr>
              <a:t>The real me</a:t>
            </a:r>
          </a:p>
        </p:txBody>
      </p:sp>
      <p:sp>
        <p:nvSpPr>
          <p:cNvPr id="21" name="ZoneTexte 20">
            <a:extLst>
              <a:ext uri="{FF2B5EF4-FFF2-40B4-BE49-F238E27FC236}">
                <a16:creationId xmlns:a16="http://schemas.microsoft.com/office/drawing/2014/main" id="{A4D173B6-F9E5-A940-8684-DAA40AEA5A69}"/>
              </a:ext>
            </a:extLst>
          </p:cNvPr>
          <p:cNvSpPr txBox="1"/>
          <p:nvPr>
            <p:custDataLst>
              <p:tags r:id="rId8"/>
            </p:custDataLst>
          </p:nvPr>
        </p:nvSpPr>
        <p:spPr>
          <a:xfrm>
            <a:off x="9664822" y="2617513"/>
            <a:ext cx="1471878" cy="461665"/>
          </a:xfrm>
          <a:prstGeom prst="rect">
            <a:avLst/>
          </a:prstGeom>
          <a:noFill/>
        </p:spPr>
        <p:txBody>
          <a:bodyPr wrap="none" rtlCol="0">
            <a:spAutoFit/>
          </a:bodyPr>
          <a:lstStyle/>
          <a:p>
            <a:pPr algn="ctr"/>
            <a:r>
              <a:rPr lang="en-CA" sz="2400">
                <a:effectLst>
                  <a:outerShdw blurRad="38100" dist="38100" dir="2700000" algn="tl">
                    <a:srgbClr val="000000">
                      <a:alpha val="43137"/>
                    </a:srgbClr>
                  </a:outerShdw>
                </a:effectLst>
                <a:latin typeface="Raleway" panose="020B0003030101060003" pitchFamily="34" charset="0"/>
              </a:rPr>
              <a:t>The ideal me</a:t>
            </a:r>
          </a:p>
        </p:txBody>
      </p:sp>
      <p:pic>
        <p:nvPicPr>
          <p:cNvPr id="3" name="Image 2">
            <a:extLst>
              <a:ext uri="{FF2B5EF4-FFF2-40B4-BE49-F238E27FC236}">
                <a16:creationId xmlns:a16="http://schemas.microsoft.com/office/drawing/2014/main" id="{53A1D67E-D809-4083-85B6-7C8519DCBF26}"/>
              </a:ext>
            </a:extLst>
          </p:cNvPr>
          <p:cNvPicPr>
            <a:picLocks noChangeAspect="1"/>
          </p:cNvPicPr>
          <p:nvPr/>
        </p:nvPicPr>
        <p:blipFill>
          <a:blip r:embed="rId11"/>
          <a:stretch>
            <a:fillRect/>
          </a:stretch>
        </p:blipFill>
        <p:spPr>
          <a:xfrm flipH="1">
            <a:off x="4464138" y="3971850"/>
            <a:ext cx="919333" cy="1856671"/>
          </a:xfrm>
          <a:prstGeom prst="rect">
            <a:avLst/>
          </a:prstGeom>
        </p:spPr>
      </p:pic>
      <p:pic>
        <p:nvPicPr>
          <p:cNvPr id="6" name="Image 5">
            <a:extLst>
              <a:ext uri="{FF2B5EF4-FFF2-40B4-BE49-F238E27FC236}">
                <a16:creationId xmlns:a16="http://schemas.microsoft.com/office/drawing/2014/main" id="{9EAEF22D-9FE5-4283-95FC-B3E34D726392}"/>
              </a:ext>
            </a:extLst>
          </p:cNvPr>
          <p:cNvPicPr>
            <a:picLocks noChangeAspect="1"/>
          </p:cNvPicPr>
          <p:nvPr/>
        </p:nvPicPr>
        <p:blipFill>
          <a:blip r:embed="rId12"/>
          <a:stretch>
            <a:fillRect/>
          </a:stretch>
        </p:blipFill>
        <p:spPr>
          <a:xfrm>
            <a:off x="7298825" y="3971850"/>
            <a:ext cx="796031" cy="1688136"/>
          </a:xfrm>
          <a:prstGeom prst="rect">
            <a:avLst/>
          </a:prstGeom>
        </p:spPr>
      </p:pic>
      <p:sp>
        <p:nvSpPr>
          <p:cNvPr id="15" name="Titre 3">
            <a:extLst>
              <a:ext uri="{FF2B5EF4-FFF2-40B4-BE49-F238E27FC236}">
                <a16:creationId xmlns:a16="http://schemas.microsoft.com/office/drawing/2014/main" id="{5E6CC8A8-63E6-4011-A6EA-0D33B114B9A4}"/>
              </a:ext>
            </a:extLst>
          </p:cNvPr>
          <p:cNvSpPr>
            <a:spLocks noGrp="1"/>
          </p:cNvSpPr>
          <p:nvPr>
            <p:ph type="title"/>
            <p:custDataLst>
              <p:tags r:id="rId9"/>
            </p:custDataLst>
          </p:nvPr>
        </p:nvSpPr>
        <p:spPr>
          <a:xfrm>
            <a:off x="176348" y="254599"/>
            <a:ext cx="7311306" cy="1325563"/>
          </a:xfrm>
        </p:spPr>
        <p:txBody>
          <a:bodyPr>
            <a:normAutofit/>
          </a:bodyPr>
          <a:lstStyle/>
          <a:p>
            <a:r>
              <a:rPr lang="en-CA" sz="4000" b="1">
                <a:latin typeface="Raleway" panose="020B0503030101060003" pitchFamily="34" charset="77"/>
              </a:rPr>
              <a:t>The real me vs. the ideal me </a:t>
            </a:r>
          </a:p>
        </p:txBody>
      </p:sp>
      <p:sp>
        <p:nvSpPr>
          <p:cNvPr id="8" name="Rectangle : coins arrondis 7">
            <a:extLst>
              <a:ext uri="{FF2B5EF4-FFF2-40B4-BE49-F238E27FC236}">
                <a16:creationId xmlns:a16="http://schemas.microsoft.com/office/drawing/2014/main" id="{AF1EDBC2-2364-4F2A-BB6F-5C9155564C79}"/>
              </a:ext>
            </a:extLst>
          </p:cNvPr>
          <p:cNvSpPr/>
          <p:nvPr/>
        </p:nvSpPr>
        <p:spPr>
          <a:xfrm>
            <a:off x="7696841" y="301161"/>
            <a:ext cx="4178301" cy="1108075"/>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Raleway" panose="020B0503030101060003" pitchFamily="34" charset="0"/>
              </a:rPr>
              <a:t>Describe your “real me” and your “ideal me” on the</a:t>
            </a:r>
          </a:p>
          <a:p>
            <a:pPr algn="ctr"/>
            <a:r>
              <a:rPr lang="en-CA" i="1">
                <a:latin typeface="Raleway" panose="020B0503030101060003" pitchFamily="34" charset="0"/>
              </a:rPr>
              <a:t>Exploring and building my self-esteem </a:t>
            </a:r>
            <a:r>
              <a:rPr lang="en-CA" b="1">
                <a:latin typeface="Raleway" panose="020B0503030101060003" pitchFamily="34" charset="0"/>
              </a:rPr>
              <a:t>worksheet </a:t>
            </a:r>
            <a:endParaRPr lang="en-CA" i="1">
              <a:latin typeface="Raleway" panose="020B0503030101060003" pitchFamily="34" charset="0"/>
            </a:endParaRPr>
          </a:p>
        </p:txBody>
      </p:sp>
    </p:spTree>
    <p:extLst>
      <p:ext uri="{BB962C8B-B14F-4D97-AF65-F5344CB8AC3E}">
        <p14:creationId xmlns:p14="http://schemas.microsoft.com/office/powerpoint/2010/main" val="195106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18" grpId="0" animBg="1"/>
      <p:bldP spid="19" grpId="0" animBg="1"/>
      <p:bldP spid="20" grpId="0"/>
      <p:bldP spid="21" grpId="0"/>
      <p:bldP spid="1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11</a:t>
            </a:fld>
            <a:endParaRPr lang="en-US"/>
          </a:p>
        </p:txBody>
      </p:sp>
      <p:sp>
        <p:nvSpPr>
          <p:cNvPr id="7" name="Titre 4">
            <a:extLst>
              <a:ext uri="{FF2B5EF4-FFF2-40B4-BE49-F238E27FC236}">
                <a16:creationId xmlns:a16="http://schemas.microsoft.com/office/drawing/2014/main" id="{49CA8296-0F00-4932-8367-75760A83F832}"/>
              </a:ext>
            </a:extLst>
          </p:cNvPr>
          <p:cNvSpPr txBox="1">
            <a:spLocks/>
          </p:cNvSpPr>
          <p:nvPr>
            <p:custDataLst>
              <p:tags r:id="rId2"/>
            </p:custDataLst>
          </p:nvPr>
        </p:nvSpPr>
        <p:spPr>
          <a:xfrm>
            <a:off x="1524000" y="4897734"/>
            <a:ext cx="9144000" cy="137053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3600" i="1">
                <a:solidFill>
                  <a:schemeClr val="tx1"/>
                </a:solidFill>
                <a:latin typeface="Raleway" panose="020B0003030101060003"/>
              </a:rPr>
              <a:t>Close your eyes and centre yourself.</a:t>
            </a:r>
          </a:p>
        </p:txBody>
      </p:sp>
      <p:sp>
        <p:nvSpPr>
          <p:cNvPr id="3" name="Titre 2">
            <a:extLst>
              <a:ext uri="{FF2B5EF4-FFF2-40B4-BE49-F238E27FC236}">
                <a16:creationId xmlns:a16="http://schemas.microsoft.com/office/drawing/2014/main" id="{7B97097D-BDAB-C14D-B678-A97248AE5C45}"/>
              </a:ext>
            </a:extLst>
          </p:cNvPr>
          <p:cNvSpPr>
            <a:spLocks noGrp="1"/>
          </p:cNvSpPr>
          <p:nvPr>
            <p:ph type="title"/>
            <p:custDataLst>
              <p:tags r:id="rId3"/>
            </p:custDataLst>
          </p:nvPr>
        </p:nvSpPr>
        <p:spPr/>
        <p:txBody>
          <a:bodyPr/>
          <a:lstStyle/>
          <a:p>
            <a:r>
              <a:rPr lang="en-CA" b="1">
                <a:latin typeface="Raleway" panose="020B0503030101060003" pitchFamily="34" charset="77"/>
              </a:rPr>
              <a:t>Meditation on your strengths</a:t>
            </a:r>
          </a:p>
        </p:txBody>
      </p:sp>
      <p:pic>
        <p:nvPicPr>
          <p:cNvPr id="10" name="Image 9">
            <a:extLst>
              <a:ext uri="{FF2B5EF4-FFF2-40B4-BE49-F238E27FC236}">
                <a16:creationId xmlns:a16="http://schemas.microsoft.com/office/drawing/2014/main" id="{7FEC33EE-311F-E547-9886-102C7931AA5C}"/>
              </a:ext>
            </a:extLst>
          </p:cNvPr>
          <p:cNvPicPr>
            <a:picLocks noChangeAspect="1"/>
          </p:cNvPicPr>
          <p:nvPr>
            <p:custDataLst>
              <p:tags r:id="rId4"/>
            </p:custDataLst>
          </p:nvPr>
        </p:nvPicPr>
        <p:blipFill>
          <a:blip r:embed="rId6"/>
          <a:stretch>
            <a:fillRect/>
          </a:stretch>
        </p:blipFill>
        <p:spPr>
          <a:xfrm>
            <a:off x="218866" y="726977"/>
            <a:ext cx="590826" cy="590826"/>
          </a:xfrm>
          <a:prstGeom prst="rect">
            <a:avLst/>
          </a:prstGeom>
        </p:spPr>
      </p:pic>
      <p:pic>
        <p:nvPicPr>
          <p:cNvPr id="9" name="Image 8">
            <a:extLst>
              <a:ext uri="{FF2B5EF4-FFF2-40B4-BE49-F238E27FC236}">
                <a16:creationId xmlns:a16="http://schemas.microsoft.com/office/drawing/2014/main" id="{1D35D56C-077F-4007-84FE-D351699A8155}"/>
              </a:ext>
            </a:extLst>
          </p:cNvPr>
          <p:cNvPicPr>
            <a:picLocks noChangeAspect="1"/>
          </p:cNvPicPr>
          <p:nvPr/>
        </p:nvPicPr>
        <p:blipFill>
          <a:blip r:embed="rId7"/>
          <a:stretch>
            <a:fillRect/>
          </a:stretch>
        </p:blipFill>
        <p:spPr>
          <a:xfrm>
            <a:off x="4342408" y="1602831"/>
            <a:ext cx="3893232" cy="3652338"/>
          </a:xfrm>
          <a:prstGeom prst="rect">
            <a:avLst/>
          </a:prstGeom>
        </p:spPr>
      </p:pic>
    </p:spTree>
    <p:extLst>
      <p:ext uri="{BB962C8B-B14F-4D97-AF65-F5344CB8AC3E}">
        <p14:creationId xmlns:p14="http://schemas.microsoft.com/office/powerpoint/2010/main" val="413605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3780851" y="0"/>
            <a:ext cx="5906487"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a:p>
        </p:txBody>
      </p:sp>
      <p:sp>
        <p:nvSpPr>
          <p:cNvPr id="9" name="Titre 5"/>
          <p:cNvSpPr>
            <a:spLocks noGrp="1"/>
          </p:cNvSpPr>
          <p:nvPr>
            <p:ph type="title"/>
            <p:custDataLst>
              <p:tags r:id="rId3"/>
            </p:custDataLst>
          </p:nvPr>
        </p:nvSpPr>
        <p:spPr>
          <a:xfrm>
            <a:off x="444139" y="355782"/>
            <a:ext cx="11669484" cy="1024772"/>
          </a:xfrm>
        </p:spPr>
        <p:txBody>
          <a:bodyPr/>
          <a:lstStyle/>
          <a:p>
            <a:r>
              <a:rPr lang="en-CA" b="1">
                <a:latin typeface="Raleway" panose="020B0503030101060003" pitchFamily="34" charset="77"/>
              </a:rPr>
              <a:t>Bridging the gap between your two “me’s”</a:t>
            </a:r>
          </a:p>
        </p:txBody>
      </p:sp>
      <p:graphicFrame>
        <p:nvGraphicFramePr>
          <p:cNvPr id="8" name="Diagramme 7">
            <a:extLst>
              <a:ext uri="{FF2B5EF4-FFF2-40B4-BE49-F238E27FC236}">
                <a16:creationId xmlns:a16="http://schemas.microsoft.com/office/drawing/2014/main" id="{F7190A4A-C823-4F0A-86C2-27BE45E0A434}"/>
              </a:ext>
            </a:extLst>
          </p:cNvPr>
          <p:cNvGraphicFramePr/>
          <p:nvPr>
            <p:extLst>
              <p:ext uri="{D42A27DB-BD31-4B8C-83A1-F6EECF244321}">
                <p14:modId xmlns:p14="http://schemas.microsoft.com/office/powerpoint/2010/main" val="345096669"/>
              </p:ext>
            </p:extLst>
          </p:nvPr>
        </p:nvGraphicFramePr>
        <p:xfrm>
          <a:off x="1898248" y="1679112"/>
          <a:ext cx="7670157" cy="40395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ZoneTexte 1">
            <a:extLst>
              <a:ext uri="{FF2B5EF4-FFF2-40B4-BE49-F238E27FC236}">
                <a16:creationId xmlns:a16="http://schemas.microsoft.com/office/drawing/2014/main" id="{B90EC759-6A2A-42A3-BFD3-C34FFBB4996D}"/>
              </a:ext>
            </a:extLst>
          </p:cNvPr>
          <p:cNvSpPr txBox="1"/>
          <p:nvPr/>
        </p:nvSpPr>
        <p:spPr>
          <a:xfrm>
            <a:off x="2114389" y="3796491"/>
            <a:ext cx="3348862" cy="1669688"/>
          </a:xfrm>
          <a:prstGeom prst="rect">
            <a:avLst/>
          </a:prstGeom>
          <a:noFill/>
        </p:spPr>
        <p:txBody>
          <a:bodyPr wrap="square" rtlCol="0">
            <a:spAutoFit/>
          </a:bodyPr>
          <a:lstStyle/>
          <a:p>
            <a:pPr lvl="0" algn="ctr"/>
            <a:r>
              <a:rPr lang="en-CA" b="1">
                <a:latin typeface="Raleway" panose="020B0003030101060003" pitchFamily="34" charset="0"/>
              </a:rPr>
              <a:t>Emotional sphere</a:t>
            </a:r>
          </a:p>
          <a:p>
            <a:pPr algn="ctr"/>
            <a:r>
              <a:rPr lang="en-CA" sz="1600">
                <a:latin typeface="Raleway" panose="020B0503030101060003" pitchFamily="34" charset="0"/>
              </a:rPr>
              <a:t>Your perception of </a:t>
            </a:r>
          </a:p>
          <a:p>
            <a:pPr algn="ctr"/>
            <a:r>
              <a:rPr lang="en-CA" sz="1600">
                <a:latin typeface="Raleway" panose="020B0503030101060003" pitchFamily="34" charset="0"/>
              </a:rPr>
              <a:t>your ability to manage your emotions</a:t>
            </a:r>
          </a:p>
          <a:p>
            <a:pPr lvl="0" algn="ctr"/>
            <a:endParaRPr lang="fr-CA" sz="800" dirty="0">
              <a:latin typeface="Raleway" panose="020B0003030101060003" pitchFamily="34" charset="0"/>
            </a:endParaRPr>
          </a:p>
          <a:p>
            <a:pPr lvl="0" algn="ctr"/>
            <a:r>
              <a:rPr lang="en-CA" sz="1050">
                <a:latin typeface="Raleway" panose="020B0003030101060003" pitchFamily="34" charset="0"/>
              </a:rPr>
              <a:t>REAL ME                    IDEAL ME</a:t>
            </a:r>
          </a:p>
          <a:p>
            <a:pPr algn="ctr"/>
            <a:endParaRPr lang="fr-CA" dirty="0"/>
          </a:p>
        </p:txBody>
      </p:sp>
      <p:sp>
        <p:nvSpPr>
          <p:cNvPr id="11" name="ZoneTexte 10">
            <a:extLst>
              <a:ext uri="{FF2B5EF4-FFF2-40B4-BE49-F238E27FC236}">
                <a16:creationId xmlns:a16="http://schemas.microsoft.com/office/drawing/2014/main" id="{5E6BD3D9-6353-4F15-A8B8-3A558BB33AB0}"/>
              </a:ext>
            </a:extLst>
          </p:cNvPr>
          <p:cNvSpPr txBox="1"/>
          <p:nvPr/>
        </p:nvSpPr>
        <p:spPr>
          <a:xfrm>
            <a:off x="5917597" y="3798415"/>
            <a:ext cx="3348862" cy="1669688"/>
          </a:xfrm>
          <a:prstGeom prst="rect">
            <a:avLst/>
          </a:prstGeom>
          <a:noFill/>
        </p:spPr>
        <p:txBody>
          <a:bodyPr wrap="square" rtlCol="0">
            <a:spAutoFit/>
          </a:bodyPr>
          <a:lstStyle/>
          <a:p>
            <a:pPr lvl="0" algn="ctr"/>
            <a:r>
              <a:rPr lang="en-CA" b="1">
                <a:latin typeface="Raleway" panose="020B0003030101060003" pitchFamily="34" charset="0"/>
              </a:rPr>
              <a:t>Physical sphere</a:t>
            </a:r>
          </a:p>
          <a:p>
            <a:pPr algn="ctr"/>
            <a:r>
              <a:rPr lang="en-CA" sz="1600">
                <a:latin typeface="Raleway" panose="020B0503030101060003" pitchFamily="34" charset="0"/>
              </a:rPr>
              <a:t>Your perception of your physical appearance and abilities</a:t>
            </a:r>
          </a:p>
          <a:p>
            <a:pPr lvl="0" algn="ctr"/>
            <a:endParaRPr lang="fr-CA" sz="800" dirty="0">
              <a:latin typeface="Raleway" panose="020B0003030101060003" pitchFamily="34" charset="0"/>
            </a:endParaRPr>
          </a:p>
          <a:p>
            <a:pPr lvl="0" algn="ctr"/>
            <a:r>
              <a:rPr lang="en-CA" sz="1050">
                <a:latin typeface="Raleway" panose="020B0003030101060003" pitchFamily="34" charset="0"/>
              </a:rPr>
              <a:t>REAL ME                    IDEAL ME</a:t>
            </a:r>
          </a:p>
          <a:p>
            <a:pPr algn="ctr"/>
            <a:endParaRPr lang="fr-CA" dirty="0"/>
          </a:p>
        </p:txBody>
      </p:sp>
      <p:cxnSp>
        <p:nvCxnSpPr>
          <p:cNvPr id="4" name="Connecteur droit 3">
            <a:extLst>
              <a:ext uri="{FF2B5EF4-FFF2-40B4-BE49-F238E27FC236}">
                <a16:creationId xmlns:a16="http://schemas.microsoft.com/office/drawing/2014/main" id="{A2590563-B05C-41D3-8FBB-B7A31E53C459}"/>
              </a:ext>
            </a:extLst>
          </p:cNvPr>
          <p:cNvCxnSpPr/>
          <p:nvPr/>
        </p:nvCxnSpPr>
        <p:spPr>
          <a:xfrm>
            <a:off x="3780851" y="2930487"/>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BE57321-B12B-4829-BF90-65E9F3D125E6}"/>
              </a:ext>
            </a:extLst>
          </p:cNvPr>
          <p:cNvCxnSpPr/>
          <p:nvPr/>
        </p:nvCxnSpPr>
        <p:spPr>
          <a:xfrm>
            <a:off x="7645935" y="2930487"/>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9B2D5C00-D9A6-48EF-99B0-FB987604137C}"/>
              </a:ext>
            </a:extLst>
          </p:cNvPr>
          <p:cNvCxnSpPr/>
          <p:nvPr/>
        </p:nvCxnSpPr>
        <p:spPr>
          <a:xfrm>
            <a:off x="3780851" y="4966772"/>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1E6C263-6A18-4399-BB7E-799B79A3633F}"/>
              </a:ext>
            </a:extLst>
          </p:cNvPr>
          <p:cNvCxnSpPr/>
          <p:nvPr/>
        </p:nvCxnSpPr>
        <p:spPr>
          <a:xfrm>
            <a:off x="7645935" y="4966772"/>
            <a:ext cx="0" cy="649995"/>
          </a:xfrm>
          <a:prstGeom prst="line">
            <a:avLst/>
          </a:prstGeom>
          <a:ln w="12700">
            <a:solidFill>
              <a:srgbClr val="2F5C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5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3780851" y="0"/>
            <a:ext cx="5906487"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13</a:t>
            </a:fld>
            <a:endParaRPr lang="en-US"/>
          </a:p>
        </p:txBody>
      </p:sp>
      <p:sp>
        <p:nvSpPr>
          <p:cNvPr id="9" name="Titre 5"/>
          <p:cNvSpPr>
            <a:spLocks noGrp="1"/>
          </p:cNvSpPr>
          <p:nvPr>
            <p:ph type="title"/>
            <p:custDataLst>
              <p:tags r:id="rId3"/>
            </p:custDataLst>
          </p:nvPr>
        </p:nvSpPr>
        <p:spPr>
          <a:xfrm>
            <a:off x="165463" y="236934"/>
            <a:ext cx="11730446" cy="944113"/>
          </a:xfrm>
        </p:spPr>
        <p:txBody>
          <a:bodyPr/>
          <a:lstStyle/>
          <a:p>
            <a:r>
              <a:rPr lang="en-CA" b="1">
                <a:latin typeface="Raleway" panose="020B0503030101060003" pitchFamily="34" charset="77"/>
              </a:rPr>
              <a:t>Bridging the gap between your two “me’s”</a:t>
            </a:r>
          </a:p>
        </p:txBody>
      </p:sp>
      <p:sp>
        <p:nvSpPr>
          <p:cNvPr id="13" name="Rectangle 12">
            <a:extLst>
              <a:ext uri="{FF2B5EF4-FFF2-40B4-BE49-F238E27FC236}">
                <a16:creationId xmlns:a16="http://schemas.microsoft.com/office/drawing/2014/main" id="{65818D90-4318-E343-82CF-FF181D0A4DC6}"/>
              </a:ext>
            </a:extLst>
          </p:cNvPr>
          <p:cNvSpPr/>
          <p:nvPr>
            <p:custDataLst>
              <p:tags r:id="rId4"/>
            </p:custDataLst>
          </p:nvPr>
        </p:nvSpPr>
        <p:spPr>
          <a:xfrm>
            <a:off x="516724" y="1516579"/>
            <a:ext cx="7592105" cy="147957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To build your self-esteem, recognize </a:t>
            </a:r>
          </a:p>
          <a:p>
            <a:pPr algn="ctr"/>
            <a:r>
              <a:rPr lang="en-CA" sz="2800" b="1">
                <a:solidFill>
                  <a:srgbClr val="2F5CEE"/>
                </a:solidFill>
                <a:latin typeface="Raleway" panose="020B0003030101060003" pitchFamily="34" charset="0"/>
              </a:rPr>
              <a:t>your strengths and accept your imperfections.</a:t>
            </a:r>
          </a:p>
        </p:txBody>
      </p:sp>
      <p:sp>
        <p:nvSpPr>
          <p:cNvPr id="12" name="Rectangle 11">
            <a:extLst>
              <a:ext uri="{FF2B5EF4-FFF2-40B4-BE49-F238E27FC236}">
                <a16:creationId xmlns:a16="http://schemas.microsoft.com/office/drawing/2014/main" id="{718EF964-9317-204B-98F9-AA8A19125B82}"/>
              </a:ext>
            </a:extLst>
          </p:cNvPr>
          <p:cNvSpPr/>
          <p:nvPr>
            <p:custDataLst>
              <p:tags r:id="rId5"/>
            </p:custDataLst>
          </p:nvPr>
        </p:nvSpPr>
        <p:spPr>
          <a:xfrm>
            <a:off x="516725" y="3189809"/>
            <a:ext cx="7592104" cy="277796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lvl="1" indent="-276225">
              <a:buFont typeface="Arial" panose="020B0604020202020204" pitchFamily="34" charset="0"/>
              <a:buChar char="•"/>
            </a:pPr>
            <a:r>
              <a:rPr lang="en-CA" sz="2400" b="1">
                <a:solidFill>
                  <a:schemeClr val="tx1">
                    <a:lumMod val="50000"/>
                    <a:lumOff val="50000"/>
                  </a:schemeClr>
                </a:solidFill>
                <a:latin typeface="Raleway" panose="020B0503030101060003" pitchFamily="34" charset="77"/>
              </a:rPr>
              <a:t>Copy your descriptions of your “real me” and your “ideal me” into the four spheres table </a:t>
            </a:r>
          </a:p>
          <a:p>
            <a:pPr marL="361950" lvl="1" indent="-276225">
              <a:buFont typeface="Arial" panose="020B0604020202020204" pitchFamily="34" charset="0"/>
              <a:buChar char="•"/>
            </a:pPr>
            <a:r>
              <a:rPr lang="en-CA" sz="2400" b="1">
                <a:solidFill>
                  <a:schemeClr val="tx1">
                    <a:lumMod val="50000"/>
                    <a:lumOff val="50000"/>
                  </a:schemeClr>
                </a:solidFill>
                <a:latin typeface="Raleway" panose="020B0503030101060003" pitchFamily="34" charset="77"/>
              </a:rPr>
              <a:t>Complete all four spheres, as needed</a:t>
            </a:r>
          </a:p>
        </p:txBody>
      </p:sp>
      <p:pic>
        <p:nvPicPr>
          <p:cNvPr id="3" name="Image 2">
            <a:extLst>
              <a:ext uri="{FF2B5EF4-FFF2-40B4-BE49-F238E27FC236}">
                <a16:creationId xmlns:a16="http://schemas.microsoft.com/office/drawing/2014/main" id="{F28F37FA-1B5C-4273-A2FD-997AD2EEAE4E}"/>
              </a:ext>
            </a:extLst>
          </p:cNvPr>
          <p:cNvPicPr>
            <a:picLocks noChangeAspect="1"/>
          </p:cNvPicPr>
          <p:nvPr/>
        </p:nvPicPr>
        <p:blipFill>
          <a:blip r:embed="rId7"/>
          <a:stretch>
            <a:fillRect/>
          </a:stretch>
        </p:blipFill>
        <p:spPr>
          <a:xfrm>
            <a:off x="8711132" y="2271176"/>
            <a:ext cx="2849936" cy="3966405"/>
          </a:xfrm>
          <a:prstGeom prst="rect">
            <a:avLst/>
          </a:prstGeom>
        </p:spPr>
      </p:pic>
    </p:spTree>
    <p:extLst>
      <p:ext uri="{BB962C8B-B14F-4D97-AF65-F5344CB8AC3E}">
        <p14:creationId xmlns:p14="http://schemas.microsoft.com/office/powerpoint/2010/main" val="53439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2B75ED1F-FE7D-8140-A255-8BD370140323}"/>
              </a:ext>
            </a:extLst>
          </p:cNvPr>
          <p:cNvSpPr/>
          <p:nvPr>
            <p:custDataLst>
              <p:tags r:id="rId1"/>
            </p:custDataLst>
          </p:nvPr>
        </p:nvSpPr>
        <p:spPr>
          <a:xfrm>
            <a:off x="2101454" y="0"/>
            <a:ext cx="8356049" cy="6149009"/>
          </a:xfrm>
          <a:custGeom>
            <a:avLst/>
            <a:gdLst>
              <a:gd name="connsiteX0" fmla="*/ 7241329 w 8356049"/>
              <a:gd name="connsiteY0" fmla="*/ 0 h 6096000"/>
              <a:gd name="connsiteX1" fmla="*/ 5642 w 8356049"/>
              <a:gd name="connsiteY1" fmla="*/ 2040834 h 6096000"/>
              <a:gd name="connsiteX2" fmla="*/ 8261746 w 8356049"/>
              <a:gd name="connsiteY2" fmla="*/ 3432313 h 6096000"/>
              <a:gd name="connsiteX3" fmla="*/ 3742755 w 8356049"/>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8356049" h="6096000">
                <a:moveTo>
                  <a:pt x="7241329" y="0"/>
                </a:moveTo>
                <a:cubicBezTo>
                  <a:pt x="3538451" y="734391"/>
                  <a:pt x="-164427" y="1468782"/>
                  <a:pt x="5642" y="2040834"/>
                </a:cubicBezTo>
                <a:cubicBezTo>
                  <a:pt x="175711" y="2612886"/>
                  <a:pt x="7638894" y="2756452"/>
                  <a:pt x="8261746" y="3432313"/>
                </a:cubicBezTo>
                <a:cubicBezTo>
                  <a:pt x="8884598" y="4108174"/>
                  <a:pt x="6313676" y="5102087"/>
                  <a:pt x="3742755" y="60960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14</a:t>
            </a:fld>
            <a:endParaRPr lang="en-US"/>
          </a:p>
        </p:txBody>
      </p:sp>
      <p:sp>
        <p:nvSpPr>
          <p:cNvPr id="9" name="Titre 5"/>
          <p:cNvSpPr>
            <a:spLocks noGrp="1"/>
          </p:cNvSpPr>
          <p:nvPr>
            <p:ph type="title"/>
            <p:custDataLst>
              <p:tags r:id="rId3"/>
            </p:custDataLst>
          </p:nvPr>
        </p:nvSpPr>
        <p:spPr>
          <a:xfrm>
            <a:off x="113211" y="290522"/>
            <a:ext cx="11808823" cy="946096"/>
          </a:xfrm>
        </p:spPr>
        <p:txBody>
          <a:bodyPr/>
          <a:lstStyle/>
          <a:p>
            <a:r>
              <a:rPr lang="en-CA" b="1">
                <a:latin typeface="Raleway" panose="020B0503030101060003" pitchFamily="34" charset="77"/>
              </a:rPr>
              <a:t>Bridging the gap between your two “me’s”</a:t>
            </a:r>
          </a:p>
        </p:txBody>
      </p:sp>
      <p:sp>
        <p:nvSpPr>
          <p:cNvPr id="12" name="Rectangle 11">
            <a:extLst>
              <a:ext uri="{FF2B5EF4-FFF2-40B4-BE49-F238E27FC236}">
                <a16:creationId xmlns:a16="http://schemas.microsoft.com/office/drawing/2014/main" id="{718EF964-9317-204B-98F9-AA8A19125B82}"/>
              </a:ext>
            </a:extLst>
          </p:cNvPr>
          <p:cNvSpPr/>
          <p:nvPr>
            <p:custDataLst>
              <p:tags r:id="rId4"/>
            </p:custDataLst>
          </p:nvPr>
        </p:nvSpPr>
        <p:spPr>
          <a:xfrm>
            <a:off x="838199" y="1947161"/>
            <a:ext cx="5614851" cy="296367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400" b="1">
                <a:solidFill>
                  <a:srgbClr val="2F5CEE"/>
                </a:solidFill>
                <a:latin typeface="Raleway" panose="020B0003030101060003" pitchFamily="34" charset="0"/>
              </a:rPr>
              <a:t>Choose the sphere in which you feel your self-esteem suffers the most. </a:t>
            </a:r>
          </a:p>
          <a:p>
            <a:pPr lvl="0" algn="ctr"/>
            <a:endParaRPr lang="fr-CA" sz="2400" b="1" dirty="0">
              <a:solidFill>
                <a:srgbClr val="2F5CEE"/>
              </a:solidFill>
              <a:latin typeface="Raleway" panose="020B0003030101060003" pitchFamily="34" charset="0"/>
            </a:endParaRPr>
          </a:p>
          <a:p>
            <a:pPr lvl="0" algn="ctr"/>
            <a:r>
              <a:rPr lang="en-CA" sz="2400" b="1">
                <a:solidFill>
                  <a:srgbClr val="2F5CEE"/>
                </a:solidFill>
                <a:latin typeface="Raleway" panose="020B0003030101060003" pitchFamily="34" charset="0"/>
              </a:rPr>
              <a:t>Write a sentence using “AND... NO MATTER WHAT” that bridges the gap between your two “me’s.”</a:t>
            </a:r>
          </a:p>
          <a:p>
            <a:pPr lvl="0" algn="ctr"/>
            <a:endParaRPr lang="fr-CA" sz="2400" b="1" dirty="0">
              <a:solidFill>
                <a:srgbClr val="2F5CEE"/>
              </a:solidFill>
              <a:latin typeface="Raleway" panose="020B0003030101060003" pitchFamily="34" charset="0"/>
            </a:endParaRPr>
          </a:p>
        </p:txBody>
      </p:sp>
      <p:sp>
        <p:nvSpPr>
          <p:cNvPr id="11" name="Rectangle : coins arrondis 10">
            <a:extLst>
              <a:ext uri="{FF2B5EF4-FFF2-40B4-BE49-F238E27FC236}">
                <a16:creationId xmlns:a16="http://schemas.microsoft.com/office/drawing/2014/main" id="{7AF28F58-1C1D-4A6C-AA4B-8B6DB246A1CA}"/>
              </a:ext>
            </a:extLst>
          </p:cNvPr>
          <p:cNvSpPr/>
          <p:nvPr>
            <p:custDataLst>
              <p:tags r:id="rId5"/>
            </p:custDataLst>
          </p:nvPr>
        </p:nvSpPr>
        <p:spPr>
          <a:xfrm>
            <a:off x="6612532" y="1714500"/>
            <a:ext cx="4852896" cy="3355624"/>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bg1"/>
                </a:solidFill>
                <a:latin typeface="Raleway" panose="020B0503030101060003" pitchFamily="34" charset="77"/>
              </a:rPr>
              <a:t>For example:</a:t>
            </a:r>
          </a:p>
          <a:p>
            <a:pPr algn="ctr"/>
            <a:r>
              <a:rPr lang="en-CA" sz="2000" b="1">
                <a:solidFill>
                  <a:schemeClr val="bg1"/>
                </a:solidFill>
                <a:latin typeface="Raleway" panose="020B0503030101060003" pitchFamily="34" charset="77"/>
              </a:rPr>
              <a:t> </a:t>
            </a:r>
          </a:p>
          <a:p>
            <a:pPr algn="ctr"/>
            <a:r>
              <a:rPr lang="en-CA" sz="2000" i="1">
                <a:latin typeface="Raleway" panose="020B0503030101060003" pitchFamily="34" charset="77"/>
              </a:rPr>
              <a:t>“I’m afraid others will laugh at me AND I’ll get up on stage NO MATTER WHAT to sing at the annual talent show because I know I can do it.”</a:t>
            </a:r>
          </a:p>
        </p:txBody>
      </p:sp>
    </p:spTree>
    <p:extLst>
      <p:ext uri="{BB962C8B-B14F-4D97-AF65-F5344CB8AC3E}">
        <p14:creationId xmlns:p14="http://schemas.microsoft.com/office/powerpoint/2010/main" val="59867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e libre 13">
            <a:extLst>
              <a:ext uri="{FF2B5EF4-FFF2-40B4-BE49-F238E27FC236}">
                <a16:creationId xmlns:a16="http://schemas.microsoft.com/office/drawing/2014/main" id="{1C5D2B17-40EB-A949-BD81-DE7A47FA1259}"/>
              </a:ext>
            </a:extLst>
          </p:cNvPr>
          <p:cNvSpPr/>
          <p:nvPr>
            <p:custDataLst>
              <p:tags r:id="rId1"/>
            </p:custDataLst>
          </p:nvPr>
        </p:nvSpPr>
        <p:spPr>
          <a:xfrm>
            <a:off x="2541319" y="0"/>
            <a:ext cx="7146020" cy="6149009"/>
          </a:xfrm>
          <a:custGeom>
            <a:avLst/>
            <a:gdLst>
              <a:gd name="connsiteX0" fmla="*/ 2640281 w 7146020"/>
              <a:gd name="connsiteY0" fmla="*/ 0 h 6228522"/>
              <a:gd name="connsiteX1" fmla="*/ 29603 w 7146020"/>
              <a:gd name="connsiteY1" fmla="*/ 622852 h 6228522"/>
              <a:gd name="connsiteX2" fmla="*/ 1527098 w 7146020"/>
              <a:gd name="connsiteY2" fmla="*/ 2067339 h 6228522"/>
              <a:gd name="connsiteX3" fmla="*/ 5873811 w 7146020"/>
              <a:gd name="connsiteY3" fmla="*/ 4373217 h 6228522"/>
              <a:gd name="connsiteX4" fmla="*/ 7146020 w 7146020"/>
              <a:gd name="connsiteY4" fmla="*/ 6228522 h 622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020" h="6228522">
                <a:moveTo>
                  <a:pt x="2640281" y="0"/>
                </a:moveTo>
                <a:cubicBezTo>
                  <a:pt x="1427707" y="139148"/>
                  <a:pt x="215133" y="278296"/>
                  <a:pt x="29603" y="622852"/>
                </a:cubicBezTo>
                <a:cubicBezTo>
                  <a:pt x="-155927" y="967408"/>
                  <a:pt x="553063" y="1442278"/>
                  <a:pt x="1527098" y="2067339"/>
                </a:cubicBezTo>
                <a:cubicBezTo>
                  <a:pt x="2501133" y="2692400"/>
                  <a:pt x="4937324" y="3679687"/>
                  <a:pt x="5873811" y="4373217"/>
                </a:cubicBezTo>
                <a:cubicBezTo>
                  <a:pt x="6810298" y="5066747"/>
                  <a:pt x="6978159" y="5647634"/>
                  <a:pt x="7146020" y="6228522"/>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15</a:t>
            </a:fld>
            <a:endParaRPr lang="en-US"/>
          </a:p>
        </p:txBody>
      </p:sp>
      <p:sp>
        <p:nvSpPr>
          <p:cNvPr id="9" name="Titre 5"/>
          <p:cNvSpPr>
            <a:spLocks noGrp="1"/>
          </p:cNvSpPr>
          <p:nvPr>
            <p:ph type="title"/>
            <p:custDataLst>
              <p:tags r:id="rId3"/>
            </p:custDataLst>
          </p:nvPr>
        </p:nvSpPr>
        <p:spPr>
          <a:xfrm>
            <a:off x="148045" y="365126"/>
            <a:ext cx="11852365" cy="1019538"/>
          </a:xfrm>
        </p:spPr>
        <p:txBody>
          <a:bodyPr/>
          <a:lstStyle/>
          <a:p>
            <a:r>
              <a:rPr lang="en-CA" b="1">
                <a:latin typeface="Raleway" panose="020B0503030101060003" pitchFamily="34" charset="77"/>
              </a:rPr>
              <a:t>Bridging the gap between your two “me’s”</a:t>
            </a:r>
          </a:p>
        </p:txBody>
      </p:sp>
      <p:sp>
        <p:nvSpPr>
          <p:cNvPr id="2" name="Rectangle : coins arrondis 1">
            <a:extLst>
              <a:ext uri="{FF2B5EF4-FFF2-40B4-BE49-F238E27FC236}">
                <a16:creationId xmlns:a16="http://schemas.microsoft.com/office/drawing/2014/main" id="{57949830-6A93-44C2-BCB0-B85DF138C0E9}"/>
              </a:ext>
            </a:extLst>
          </p:cNvPr>
          <p:cNvSpPr/>
          <p:nvPr>
            <p:custDataLst>
              <p:tags r:id="rId4"/>
            </p:custDataLst>
          </p:nvPr>
        </p:nvSpPr>
        <p:spPr>
          <a:xfrm>
            <a:off x="1167750" y="1690688"/>
            <a:ext cx="9566787" cy="3957900"/>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i="1">
                <a:latin typeface="Raleway" panose="020B0503030101060003" pitchFamily="34" charset="77"/>
              </a:rPr>
              <a:t>Being kinder to ourselves, despite our imperfections, helps to build our self-esteem. No one is perfect, but you don’t have to be perfect to love yourself and be loved by others. See the things you like less about yourself as opportunities to take action! </a:t>
            </a:r>
          </a:p>
          <a:p>
            <a:pPr algn="ctr"/>
            <a:endParaRPr lang="fr-FR" sz="1200" i="1" dirty="0">
              <a:latin typeface="Raleway" panose="020B0503030101060003" pitchFamily="34" charset="77"/>
            </a:endParaRPr>
          </a:p>
          <a:p>
            <a:pPr algn="ctr"/>
            <a:endParaRPr lang="fr-FR" sz="1200" b="1" i="1" dirty="0">
              <a:latin typeface="Raleway" panose="020B0503030101060003" pitchFamily="34" charset="77"/>
            </a:endParaRPr>
          </a:p>
          <a:p>
            <a:pPr algn="ctr"/>
            <a:r>
              <a:rPr lang="en-CA" sz="3200" b="1">
                <a:latin typeface="Raleway" panose="020B0503030101060003" pitchFamily="34" charset="77"/>
              </a:rPr>
              <a:t>“So, do we need to accept ourselves the way we are, or try to change?” </a:t>
            </a:r>
          </a:p>
          <a:p>
            <a:pPr algn="ctr"/>
            <a:endParaRPr lang="fr-FR" sz="1200" b="1" i="1" dirty="0">
              <a:latin typeface="Raleway" panose="020B0503030101060003" pitchFamily="34" charset="77"/>
            </a:endParaRPr>
          </a:p>
          <a:p>
            <a:pPr algn="ctr"/>
            <a:endParaRPr lang="fr-FR" sz="1200" b="1" i="1" dirty="0">
              <a:latin typeface="Raleway" panose="020B0503030101060003" pitchFamily="34" charset="77"/>
            </a:endParaRPr>
          </a:p>
          <a:p>
            <a:pPr algn="ctr"/>
            <a:r>
              <a:rPr lang="en-CA" sz="2800" b="1" i="1">
                <a:latin typeface="Raleway" panose="020B0503030101060003" pitchFamily="34" charset="77"/>
              </a:rPr>
              <a:t>A little bit of both…</a:t>
            </a:r>
          </a:p>
          <a:p>
            <a:pPr algn="ctr"/>
            <a:endParaRPr lang="fr-FR" sz="700" i="1" dirty="0">
              <a:latin typeface="Raleway" panose="020B0503030101060003" pitchFamily="34" charset="77"/>
            </a:endParaRPr>
          </a:p>
        </p:txBody>
      </p:sp>
    </p:spTree>
    <p:extLst>
      <p:ext uri="{BB962C8B-B14F-4D97-AF65-F5344CB8AC3E}">
        <p14:creationId xmlns:p14="http://schemas.microsoft.com/office/powerpoint/2010/main" val="133347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5361103A-5F6A-C945-A1DF-84F9EDAD868E}"/>
              </a:ext>
            </a:extLst>
          </p:cNvPr>
          <p:cNvSpPr/>
          <p:nvPr>
            <p:custDataLst>
              <p:tags r:id="rId1"/>
            </p:custDataLst>
          </p:nvPr>
        </p:nvSpPr>
        <p:spPr>
          <a:xfrm>
            <a:off x="1482178" y="-53009"/>
            <a:ext cx="10096277" cy="6202018"/>
          </a:xfrm>
          <a:custGeom>
            <a:avLst/>
            <a:gdLst>
              <a:gd name="connsiteX0" fmla="*/ 7873857 w 10096277"/>
              <a:gd name="connsiteY0" fmla="*/ 0 h 6202018"/>
              <a:gd name="connsiteX1" fmla="*/ 9596639 w 10096277"/>
              <a:gd name="connsiteY1" fmla="*/ 927652 h 6202018"/>
              <a:gd name="connsiteX2" fmla="*/ 2065 w 10096277"/>
              <a:gd name="connsiteY2" fmla="*/ 3313044 h 6202018"/>
              <a:gd name="connsiteX3" fmla="*/ 8721996 w 10096277"/>
              <a:gd name="connsiteY3" fmla="*/ 5632174 h 6202018"/>
              <a:gd name="connsiteX4" fmla="*/ 7516048 w 10096277"/>
              <a:gd name="connsiteY4" fmla="*/ 6202018 h 620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277" h="6202018">
                <a:moveTo>
                  <a:pt x="7873857" y="0"/>
                </a:moveTo>
                <a:cubicBezTo>
                  <a:pt x="9391230" y="187739"/>
                  <a:pt x="10908604" y="375478"/>
                  <a:pt x="9596639" y="927652"/>
                </a:cubicBezTo>
                <a:cubicBezTo>
                  <a:pt x="8284674" y="1479826"/>
                  <a:pt x="147839" y="2528957"/>
                  <a:pt x="2065" y="3313044"/>
                </a:cubicBezTo>
                <a:cubicBezTo>
                  <a:pt x="-143709" y="4097131"/>
                  <a:pt x="7469665" y="5150678"/>
                  <a:pt x="8721996" y="5632174"/>
                </a:cubicBezTo>
                <a:cubicBezTo>
                  <a:pt x="9974327" y="6113670"/>
                  <a:pt x="8745187" y="6157844"/>
                  <a:pt x="7516048" y="6202018"/>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16</a:t>
            </a:fld>
            <a:endParaRPr lang="en-US"/>
          </a:p>
        </p:txBody>
      </p:sp>
      <p:sp>
        <p:nvSpPr>
          <p:cNvPr id="9" name="Titre 5"/>
          <p:cNvSpPr>
            <a:spLocks noGrp="1"/>
          </p:cNvSpPr>
          <p:nvPr>
            <p:ph type="title"/>
            <p:custDataLst>
              <p:tags r:id="rId3"/>
            </p:custDataLst>
          </p:nvPr>
        </p:nvSpPr>
        <p:spPr>
          <a:xfrm>
            <a:off x="209006" y="365126"/>
            <a:ext cx="11652068" cy="977778"/>
          </a:xfrm>
        </p:spPr>
        <p:txBody>
          <a:bodyPr/>
          <a:lstStyle/>
          <a:p>
            <a:r>
              <a:rPr lang="en-CA" b="1">
                <a:latin typeface="Raleway" panose="020B0503030101060003" pitchFamily="34" charset="77"/>
              </a:rPr>
              <a:t>Bridging the gap between your two “me’s”</a:t>
            </a:r>
          </a:p>
        </p:txBody>
      </p:sp>
      <p:sp>
        <p:nvSpPr>
          <p:cNvPr id="2" name="Rectangle : coins arrondis 1">
            <a:extLst>
              <a:ext uri="{FF2B5EF4-FFF2-40B4-BE49-F238E27FC236}">
                <a16:creationId xmlns:a16="http://schemas.microsoft.com/office/drawing/2014/main" id="{57949830-6A93-44C2-BCB0-B85DF138C0E9}"/>
              </a:ext>
            </a:extLst>
          </p:cNvPr>
          <p:cNvSpPr/>
          <p:nvPr>
            <p:custDataLst>
              <p:tags r:id="rId4"/>
            </p:custDataLst>
          </p:nvPr>
        </p:nvSpPr>
        <p:spPr>
          <a:xfrm>
            <a:off x="1911727" y="1589800"/>
            <a:ext cx="9566787" cy="2325170"/>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latin typeface="Raleway" panose="020B0503030101060003" pitchFamily="34" charset="77"/>
              </a:rPr>
              <a:t>Start by accepting yourself the way you are today, knowing you’d like to make changes eventually. </a:t>
            </a:r>
          </a:p>
          <a:p>
            <a:pPr algn="ctr"/>
            <a:endParaRPr lang="fr-CA" sz="1400" b="1" dirty="0">
              <a:latin typeface="Raleway" panose="020B0503030101060003" pitchFamily="34" charset="77"/>
            </a:endParaRPr>
          </a:p>
          <a:p>
            <a:pPr algn="ctr"/>
            <a:r>
              <a:rPr lang="en-CA" sz="2400" b="1">
                <a:latin typeface="Raleway" panose="020B0503030101060003" pitchFamily="34" charset="77"/>
              </a:rPr>
              <a:t>Accepting yourself the way you are and making improvements is not a contradiction. </a:t>
            </a:r>
          </a:p>
          <a:p>
            <a:pPr algn="ctr"/>
            <a:endParaRPr lang="fr-CA" sz="1400" b="1" dirty="0">
              <a:latin typeface="Raleway" panose="020B0503030101060003" pitchFamily="34" charset="77"/>
            </a:endParaRPr>
          </a:p>
          <a:p>
            <a:pPr algn="ctr"/>
            <a:r>
              <a:rPr lang="en-CA" sz="2400" b="1">
                <a:latin typeface="Raleway" panose="020B0503030101060003" pitchFamily="34" charset="77"/>
              </a:rPr>
              <a:t>Try using the “and... no matter what” strategy! </a:t>
            </a:r>
          </a:p>
        </p:txBody>
      </p:sp>
      <p:sp>
        <p:nvSpPr>
          <p:cNvPr id="6" name="Rectangle 5">
            <a:extLst>
              <a:ext uri="{FF2B5EF4-FFF2-40B4-BE49-F238E27FC236}">
                <a16:creationId xmlns:a16="http://schemas.microsoft.com/office/drawing/2014/main" id="{EEE70FEB-0E60-4165-B5BC-FF2CC02DFD0B}"/>
              </a:ext>
            </a:extLst>
          </p:cNvPr>
          <p:cNvSpPr/>
          <p:nvPr>
            <p:custDataLst>
              <p:tags r:id="rId5"/>
            </p:custDataLst>
          </p:nvPr>
        </p:nvSpPr>
        <p:spPr>
          <a:xfrm>
            <a:off x="2129963" y="4369208"/>
            <a:ext cx="6187766" cy="132556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1">
                <a:solidFill>
                  <a:schemeClr val="tx1"/>
                </a:solidFill>
                <a:latin typeface="Raleway" panose="020B0003030101060003" pitchFamily="34" charset="0"/>
              </a:rPr>
              <a:t>Have you ever taken action despite not liking certain things about yourself?</a:t>
            </a:r>
          </a:p>
        </p:txBody>
      </p:sp>
      <p:grpSp>
        <p:nvGrpSpPr>
          <p:cNvPr id="7" name="Groupe 6">
            <a:extLst>
              <a:ext uri="{FF2B5EF4-FFF2-40B4-BE49-F238E27FC236}">
                <a16:creationId xmlns:a16="http://schemas.microsoft.com/office/drawing/2014/main" id="{2C2F2B2E-4193-4685-AF3A-FD60C9C8D5BC}"/>
              </a:ext>
            </a:extLst>
          </p:cNvPr>
          <p:cNvGrpSpPr/>
          <p:nvPr>
            <p:custDataLst>
              <p:tags r:id="rId6"/>
            </p:custDataLst>
          </p:nvPr>
        </p:nvGrpSpPr>
        <p:grpSpPr>
          <a:xfrm>
            <a:off x="1803615" y="4161867"/>
            <a:ext cx="652695" cy="590114"/>
            <a:chOff x="538191" y="2590420"/>
            <a:chExt cx="1105989" cy="1061216"/>
          </a:xfrm>
        </p:grpSpPr>
        <p:sp>
          <p:nvSpPr>
            <p:cNvPr id="8" name="Ellipse 7">
              <a:extLst>
                <a:ext uri="{FF2B5EF4-FFF2-40B4-BE49-F238E27FC236}">
                  <a16:creationId xmlns:a16="http://schemas.microsoft.com/office/drawing/2014/main" id="{FA20D686-B72A-4052-82E2-D657C098B2C8}"/>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0" name="Image 9">
              <a:extLst>
                <a:ext uri="{FF2B5EF4-FFF2-40B4-BE49-F238E27FC236}">
                  <a16:creationId xmlns:a16="http://schemas.microsoft.com/office/drawing/2014/main" id="{6DFA748F-8DDB-433E-ABC1-2F680D4829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410784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17</a:t>
            </a:fld>
            <a:endParaRPr lang="en-US"/>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Sacha and self-esteem </a:t>
            </a:r>
          </a:p>
        </p:txBody>
      </p:sp>
      <p:sp>
        <p:nvSpPr>
          <p:cNvPr id="2" name="Rectangle 1"/>
          <p:cNvSpPr/>
          <p:nvPr/>
        </p:nvSpPr>
        <p:spPr>
          <a:xfrm>
            <a:off x="4479682" y="5741636"/>
            <a:ext cx="3275256" cy="369332"/>
          </a:xfrm>
          <a:prstGeom prst="rect">
            <a:avLst/>
          </a:prstGeom>
        </p:spPr>
        <p:txBody>
          <a:bodyPr wrap="none">
            <a:spAutoFit/>
          </a:bodyPr>
          <a:lstStyle/>
          <a:p>
            <a:r>
              <a:rPr lang="fr-CA" dirty="0">
                <a:hlinkClick r:id="rId6"/>
              </a:rPr>
              <a:t>https://youtu.be/6Pv8ym-sexk</a:t>
            </a:r>
            <a:r>
              <a:rPr lang="fr-CA" dirty="0"/>
              <a:t> </a:t>
            </a:r>
          </a:p>
        </p:txBody>
      </p:sp>
      <p:pic>
        <p:nvPicPr>
          <p:cNvPr id="3" name="Média en ligne 2" title="Workshop 6 - Imperfect? Perfect! - Part 2">
            <a:hlinkClick r:id="" action="ppaction://media"/>
            <a:extLst>
              <a:ext uri="{FF2B5EF4-FFF2-40B4-BE49-F238E27FC236}">
                <a16:creationId xmlns:a16="http://schemas.microsoft.com/office/drawing/2014/main" id="{DDC778F6-E5E0-4C34-A6E0-3FB3681E37E9}"/>
              </a:ext>
            </a:extLst>
          </p:cNvPr>
          <p:cNvPicPr>
            <a:picLocks noRot="1" noChangeAspect="1"/>
          </p:cNvPicPr>
          <p:nvPr>
            <a:videoFile r:link="rId4"/>
          </p:nvPr>
        </p:nvPicPr>
        <p:blipFill>
          <a:blip r:embed="rId7"/>
          <a:stretch>
            <a:fillRect/>
          </a:stretch>
        </p:blipFill>
        <p:spPr>
          <a:xfrm>
            <a:off x="2884473" y="1847429"/>
            <a:ext cx="6423053" cy="3629025"/>
          </a:xfrm>
          <a:prstGeom prst="rect">
            <a:avLst/>
          </a:prstGeom>
        </p:spPr>
      </p:pic>
    </p:spTree>
    <p:extLst>
      <p:ext uri="{BB962C8B-B14F-4D97-AF65-F5344CB8AC3E}">
        <p14:creationId xmlns:p14="http://schemas.microsoft.com/office/powerpoint/2010/main" val="37746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5">
            <a:extLst>
              <a:ext uri="{FF2B5EF4-FFF2-40B4-BE49-F238E27FC236}">
                <a16:creationId xmlns:a16="http://schemas.microsoft.com/office/drawing/2014/main" id="{58E6C71C-3530-BB43-93A8-DE8633513AED}"/>
              </a:ext>
            </a:extLst>
          </p:cNvPr>
          <p:cNvSpPr/>
          <p:nvPr>
            <p:custDataLst>
              <p:tags r:id="rId1"/>
            </p:custDataLst>
          </p:nvPr>
        </p:nvSpPr>
        <p:spPr>
          <a:xfrm>
            <a:off x="649794" y="-13252"/>
            <a:ext cx="8652085" cy="5526156"/>
          </a:xfrm>
          <a:custGeom>
            <a:avLst/>
            <a:gdLst>
              <a:gd name="connsiteX0" fmla="*/ 1841615 w 8652085"/>
              <a:gd name="connsiteY0" fmla="*/ 0 h 5526156"/>
              <a:gd name="connsiteX1" fmla="*/ 1775354 w 8652085"/>
              <a:gd name="connsiteY1" fmla="*/ 13252 h 5526156"/>
              <a:gd name="connsiteX2" fmla="*/ 39319 w 8652085"/>
              <a:gd name="connsiteY2" fmla="*/ 636104 h 5526156"/>
              <a:gd name="connsiteX3" fmla="*/ 3710171 w 8652085"/>
              <a:gd name="connsiteY3" fmla="*/ 3922643 h 5526156"/>
              <a:gd name="connsiteX4" fmla="*/ 8573719 w 8652085"/>
              <a:gd name="connsiteY4" fmla="*/ 4293704 h 5526156"/>
              <a:gd name="connsiteX5" fmla="*/ 6254589 w 8652085"/>
              <a:gd name="connsiteY5" fmla="*/ 5526156 h 55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2085" h="5526156">
                <a:moveTo>
                  <a:pt x="1841615" y="0"/>
                </a:moveTo>
                <a:lnTo>
                  <a:pt x="1775354" y="13252"/>
                </a:lnTo>
                <a:cubicBezTo>
                  <a:pt x="1474971" y="119269"/>
                  <a:pt x="-283150" y="-15461"/>
                  <a:pt x="39319" y="636104"/>
                </a:cubicBezTo>
                <a:cubicBezTo>
                  <a:pt x="361788" y="1287669"/>
                  <a:pt x="2287771" y="3313043"/>
                  <a:pt x="3710171" y="3922643"/>
                </a:cubicBezTo>
                <a:cubicBezTo>
                  <a:pt x="5132571" y="4532243"/>
                  <a:pt x="8149649" y="4026452"/>
                  <a:pt x="8573719" y="4293704"/>
                </a:cubicBezTo>
                <a:cubicBezTo>
                  <a:pt x="8997789" y="4560956"/>
                  <a:pt x="7626189" y="5043556"/>
                  <a:pt x="6254589" y="552615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2"/>
            </p:custDataLst>
          </p:nvPr>
        </p:nvSpPr>
        <p:spPr>
          <a:xfrm>
            <a:off x="838200" y="244479"/>
            <a:ext cx="10515600" cy="1325563"/>
          </a:xfrm>
        </p:spPr>
        <p:txBody>
          <a:bodyPr/>
          <a:lstStyle/>
          <a:p>
            <a:r>
              <a:rPr lang="en-CA" b="1">
                <a:latin typeface="Raleway" panose="020B0503030101060003" pitchFamily="34" charset="77"/>
              </a:rPr>
              <a:t>HORS-PISTE challenge</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18</a:t>
            </a:fld>
            <a:endParaRPr lang="en-US"/>
          </a:p>
        </p:txBody>
      </p:sp>
      <p:sp>
        <p:nvSpPr>
          <p:cNvPr id="8" name="Rectangle 7"/>
          <p:cNvSpPr/>
          <p:nvPr>
            <p:custDataLst>
              <p:tags r:id="rId4"/>
            </p:custDataLst>
          </p:nvPr>
        </p:nvSpPr>
        <p:spPr>
          <a:xfrm>
            <a:off x="838199" y="1412350"/>
            <a:ext cx="5181600" cy="99947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a:solidFill>
                  <a:schemeClr val="bg1">
                    <a:lumMod val="50000"/>
                  </a:schemeClr>
                </a:solidFill>
                <a:latin typeface="Raleway" panose="020B0003030101060003" pitchFamily="34" charset="0"/>
              </a:rPr>
              <a:t>Listen to your inner voice</a:t>
            </a:r>
          </a:p>
        </p:txBody>
      </p:sp>
      <p:sp>
        <p:nvSpPr>
          <p:cNvPr id="9" name="Rectangle 8"/>
          <p:cNvSpPr/>
          <p:nvPr>
            <p:custDataLst>
              <p:tags r:id="rId5"/>
            </p:custDataLst>
          </p:nvPr>
        </p:nvSpPr>
        <p:spPr>
          <a:xfrm>
            <a:off x="6764117" y="1902753"/>
            <a:ext cx="4589683" cy="304011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Turn self-criticism </a:t>
            </a:r>
          </a:p>
          <a:p>
            <a:pPr algn="ctr"/>
            <a:r>
              <a:rPr lang="en-CA" sz="2800" b="1">
                <a:solidFill>
                  <a:srgbClr val="2F5CEE"/>
                </a:solidFill>
                <a:latin typeface="Raleway" panose="020B0003030101060003" pitchFamily="34" charset="0"/>
              </a:rPr>
              <a:t>into kind and compassionate </a:t>
            </a:r>
          </a:p>
          <a:p>
            <a:pPr algn="ctr"/>
            <a:r>
              <a:rPr lang="en-CA" sz="2800" b="1">
                <a:solidFill>
                  <a:srgbClr val="2F5CEE"/>
                </a:solidFill>
                <a:latin typeface="Raleway" panose="020B0003030101060003" pitchFamily="34" charset="0"/>
              </a:rPr>
              <a:t>statements about yourself.</a:t>
            </a:r>
          </a:p>
        </p:txBody>
      </p:sp>
      <p:pic>
        <p:nvPicPr>
          <p:cNvPr id="12" name="Image 11"/>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6612915" y="5168783"/>
            <a:ext cx="602240" cy="688274"/>
          </a:xfrm>
          <a:prstGeom prst="rect">
            <a:avLst/>
          </a:prstGeom>
        </p:spPr>
      </p:pic>
      <p:sp>
        <p:nvSpPr>
          <p:cNvPr id="10" name="Rectangle 9">
            <a:extLst>
              <a:ext uri="{FF2B5EF4-FFF2-40B4-BE49-F238E27FC236}">
                <a16:creationId xmlns:a16="http://schemas.microsoft.com/office/drawing/2014/main" id="{87A7E720-1F8D-4549-9BAC-90E0983281EF}"/>
              </a:ext>
            </a:extLst>
          </p:cNvPr>
          <p:cNvSpPr/>
          <p:nvPr>
            <p:custDataLst>
              <p:tags r:id="rId7"/>
            </p:custDataLst>
          </p:nvPr>
        </p:nvSpPr>
        <p:spPr>
          <a:xfrm>
            <a:off x="838199" y="2451653"/>
            <a:ext cx="5181600" cy="315401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This week, notice and pay attention to the messages you send yourself... the positive statements, the self-criticism, etc.</a:t>
            </a:r>
          </a:p>
          <a:p>
            <a:pPr algn="ctr"/>
            <a:endParaRPr lang="fr-CA" sz="1400" i="1" dirty="0">
              <a:solidFill>
                <a:schemeClr val="tx1"/>
              </a:solidFill>
              <a:latin typeface="Raleway" panose="020B0003030101060003" pitchFamily="34" charset="0"/>
            </a:endParaRPr>
          </a:p>
          <a:p>
            <a:pPr algn="ctr"/>
            <a:r>
              <a:rPr lang="en-CA" sz="2400" i="1">
                <a:solidFill>
                  <a:schemeClr val="tx1"/>
                </a:solidFill>
                <a:latin typeface="Raleway" panose="020B0003030101060003" pitchFamily="34" charset="0"/>
              </a:rPr>
              <a:t>What effect do they have on you?</a:t>
            </a:r>
          </a:p>
          <a:p>
            <a:pPr algn="ctr"/>
            <a:r>
              <a:rPr lang="en-CA" sz="2400" i="1">
                <a:solidFill>
                  <a:schemeClr val="tx1"/>
                </a:solidFill>
                <a:latin typeface="Raleway" panose="020B0003030101060003" pitchFamily="34" charset="0"/>
              </a:rPr>
              <a:t>Take time to meditate.</a:t>
            </a:r>
          </a:p>
        </p:txBody>
      </p:sp>
    </p:spTree>
    <p:extLst>
      <p:ext uri="{BB962C8B-B14F-4D97-AF65-F5344CB8AC3E}">
        <p14:creationId xmlns:p14="http://schemas.microsoft.com/office/powerpoint/2010/main" val="274288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1524000" y="3429000"/>
            <a:ext cx="9144000" cy="13705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nSpc>
                <a:spcPct val="100000"/>
              </a:lnSpc>
            </a:pPr>
            <a:r>
              <a:rPr lang="en-CA" b="1">
                <a:latin typeface="Raleway" panose="020B0003030101060003" pitchFamily="34" charset="0"/>
              </a:rPr>
              <a:t>IMPERFECT? PERFECT! </a:t>
            </a:r>
          </a:p>
        </p:txBody>
      </p:sp>
    </p:spTree>
    <p:extLst>
      <p:ext uri="{BB962C8B-B14F-4D97-AF65-F5344CB8AC3E}">
        <p14:creationId xmlns:p14="http://schemas.microsoft.com/office/powerpoint/2010/main" val="271632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custDataLst>
              <p:tags r:id="rId1"/>
            </p:custDataLst>
          </p:nvPr>
        </p:nvGrpSpPr>
        <p:grpSpPr>
          <a:xfrm>
            <a:off x="1201313" y="1879777"/>
            <a:ext cx="6887818" cy="958347"/>
            <a:chOff x="1279039" y="1647643"/>
            <a:chExt cx="6887818" cy="1823266"/>
          </a:xfrm>
        </p:grpSpPr>
        <p:sp>
          <p:nvSpPr>
            <p:cNvPr id="7" name="Rectangle à coins arrondis 6"/>
            <p:cNvSpPr/>
            <p:nvPr/>
          </p:nvSpPr>
          <p:spPr>
            <a:xfrm>
              <a:off x="1279039" y="1647643"/>
              <a:ext cx="6887817" cy="1823266"/>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F4C7753F-33C2-4046-A0B5-1B1D1AA0D2AB}"/>
                </a:ext>
              </a:extLst>
            </p:cNvPr>
            <p:cNvSpPr txBox="1"/>
            <p:nvPr/>
          </p:nvSpPr>
          <p:spPr>
            <a:xfrm>
              <a:off x="1503231" y="1784976"/>
              <a:ext cx="6663626" cy="1580981"/>
            </a:xfrm>
            <a:prstGeom prst="rect">
              <a:avLst/>
            </a:prstGeom>
            <a:noFill/>
          </p:spPr>
          <p:txBody>
            <a:bodyPr wrap="square" rtlCol="0">
              <a:spAutoFit/>
            </a:bodyPr>
            <a:lstStyle/>
            <a:p>
              <a:pPr marL="806450"/>
              <a:r>
                <a:rPr lang="en-CA" sz="2400">
                  <a:latin typeface="Raleway" panose="020B0003030101060003" pitchFamily="34" charset="0"/>
                </a:rPr>
                <a:t>understand self-esteem and its components</a:t>
              </a:r>
            </a:p>
          </p:txBody>
        </p:sp>
      </p:gr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fld id="{C145B74D-6A0D-CF46-9BFB-933D6D9953E9}" type="slidenum">
              <a:rPr lang="en-US" smtClean="0"/>
              <a:pPr/>
              <a:t>3</a:t>
            </a:fld>
            <a:endParaRPr lang="en-US"/>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3"/>
            </p:custDataLst>
          </p:nvPr>
        </p:nvSpPr>
        <p:spPr>
          <a:xfrm>
            <a:off x="838200" y="428166"/>
            <a:ext cx="10515600" cy="1325563"/>
          </a:xfrm>
        </p:spPr>
        <p:txBody>
          <a:bodyPr>
            <a:normAutofit/>
          </a:bodyPr>
          <a:lstStyle/>
          <a:p>
            <a:r>
              <a:rPr lang="en-CA" b="1">
                <a:latin typeface="Raleway" panose="020B0003030101060003" pitchFamily="34" charset="0"/>
              </a:rPr>
              <a:t>At the end of the workshop, you will be able to…</a:t>
            </a:r>
          </a:p>
        </p:txBody>
      </p:sp>
      <p:grpSp>
        <p:nvGrpSpPr>
          <p:cNvPr id="11" name="Groupe 10"/>
          <p:cNvGrpSpPr/>
          <p:nvPr>
            <p:custDataLst>
              <p:tags r:id="rId4"/>
            </p:custDataLst>
          </p:nvPr>
        </p:nvGrpSpPr>
        <p:grpSpPr>
          <a:xfrm>
            <a:off x="2537583" y="2998726"/>
            <a:ext cx="6887816" cy="954107"/>
            <a:chOff x="1279039" y="1647643"/>
            <a:chExt cx="7024902" cy="954107"/>
          </a:xfrm>
        </p:grpSpPr>
        <p:sp>
          <p:nvSpPr>
            <p:cNvPr id="12" name="Rectangle à coins arrondis 11"/>
            <p:cNvSpPr/>
            <p:nvPr/>
          </p:nvSpPr>
          <p:spPr>
            <a:xfrm>
              <a:off x="1279039" y="1647643"/>
              <a:ext cx="7024902"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ZoneTexte 14">
              <a:extLst>
                <a:ext uri="{FF2B5EF4-FFF2-40B4-BE49-F238E27FC236}">
                  <a16:creationId xmlns:a16="http://schemas.microsoft.com/office/drawing/2014/main" id="{F4C7753F-33C2-4046-A0B5-1B1D1AA0D2AB}"/>
                </a:ext>
              </a:extLst>
            </p:cNvPr>
            <p:cNvSpPr txBox="1"/>
            <p:nvPr/>
          </p:nvSpPr>
          <p:spPr>
            <a:xfrm>
              <a:off x="1910375" y="1718251"/>
              <a:ext cx="6352130" cy="830997"/>
            </a:xfrm>
            <a:prstGeom prst="rect">
              <a:avLst/>
            </a:prstGeom>
            <a:noFill/>
          </p:spPr>
          <p:txBody>
            <a:bodyPr wrap="square" rtlCol="0">
              <a:spAutoFit/>
            </a:bodyPr>
            <a:lstStyle/>
            <a:p>
              <a:pPr marL="271463"/>
              <a:r>
                <a:rPr lang="en-CA" sz="2400">
                  <a:latin typeface="Raleway" panose="020B0003030101060003" pitchFamily="34" charset="0"/>
                </a:rPr>
                <a:t>recognize and appreciate your strengths and good qualities</a:t>
              </a:r>
            </a:p>
          </p:txBody>
        </p:sp>
      </p:grpSp>
      <p:grpSp>
        <p:nvGrpSpPr>
          <p:cNvPr id="16" name="Groupe 15"/>
          <p:cNvGrpSpPr/>
          <p:nvPr>
            <p:custDataLst>
              <p:tags r:id="rId5"/>
            </p:custDataLst>
          </p:nvPr>
        </p:nvGrpSpPr>
        <p:grpSpPr>
          <a:xfrm>
            <a:off x="4962274" y="5358454"/>
            <a:ext cx="6936893" cy="550923"/>
            <a:chOff x="1262007" y="1820842"/>
            <a:chExt cx="7075476" cy="993080"/>
          </a:xfrm>
        </p:grpSpPr>
        <p:sp>
          <p:nvSpPr>
            <p:cNvPr id="17" name="Rectangle à coins arrondis 16"/>
            <p:cNvSpPr/>
            <p:nvPr/>
          </p:nvSpPr>
          <p:spPr>
            <a:xfrm>
              <a:off x="1262007" y="1820842"/>
              <a:ext cx="6887817" cy="993080"/>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ZoneTexte 19">
              <a:extLst>
                <a:ext uri="{FF2B5EF4-FFF2-40B4-BE49-F238E27FC236}">
                  <a16:creationId xmlns:a16="http://schemas.microsoft.com/office/drawing/2014/main" id="{F4C7753F-33C2-4046-A0B5-1B1D1AA0D2AB}"/>
                </a:ext>
              </a:extLst>
            </p:cNvPr>
            <p:cNvSpPr txBox="1"/>
            <p:nvPr/>
          </p:nvSpPr>
          <p:spPr>
            <a:xfrm>
              <a:off x="1628953" y="1955976"/>
              <a:ext cx="6708530" cy="832186"/>
            </a:xfrm>
            <a:prstGeom prst="rect">
              <a:avLst/>
            </a:prstGeom>
            <a:noFill/>
          </p:spPr>
          <p:txBody>
            <a:bodyPr wrap="square" rtlCol="0">
              <a:spAutoFit/>
            </a:bodyPr>
            <a:lstStyle/>
            <a:p>
              <a:pPr algn="ctr"/>
              <a:r>
                <a:rPr lang="en-CA" sz="2400">
                  <a:latin typeface="Raleway" panose="020B0003030101060003" pitchFamily="34" charset="0"/>
                </a:rPr>
                <a:t>use your personality traits to your advantage</a:t>
              </a:r>
            </a:p>
          </p:txBody>
        </p:sp>
      </p:grpSp>
      <p:grpSp>
        <p:nvGrpSpPr>
          <p:cNvPr id="23" name="Groupe 22">
            <a:extLst>
              <a:ext uri="{FF2B5EF4-FFF2-40B4-BE49-F238E27FC236}">
                <a16:creationId xmlns:a16="http://schemas.microsoft.com/office/drawing/2014/main" id="{0A55DBB9-244D-4AE7-B327-52E04C3D4262}"/>
              </a:ext>
            </a:extLst>
          </p:cNvPr>
          <p:cNvGrpSpPr/>
          <p:nvPr>
            <p:custDataLst>
              <p:tags r:id="rId6"/>
            </p:custDataLst>
          </p:nvPr>
        </p:nvGrpSpPr>
        <p:grpSpPr>
          <a:xfrm>
            <a:off x="3626025" y="4366962"/>
            <a:ext cx="8273142" cy="934169"/>
            <a:chOff x="630106" y="1735369"/>
            <a:chExt cx="7633271" cy="1433786"/>
          </a:xfrm>
        </p:grpSpPr>
        <p:sp>
          <p:nvSpPr>
            <p:cNvPr id="24" name="Rectangle à coins arrondis 16">
              <a:extLst>
                <a:ext uri="{FF2B5EF4-FFF2-40B4-BE49-F238E27FC236}">
                  <a16:creationId xmlns:a16="http://schemas.microsoft.com/office/drawing/2014/main" id="{F62A2BF3-A8D9-418C-9571-F550756050F8}"/>
                </a:ext>
              </a:extLst>
            </p:cNvPr>
            <p:cNvSpPr/>
            <p:nvPr/>
          </p:nvSpPr>
          <p:spPr>
            <a:xfrm>
              <a:off x="709497" y="1735369"/>
              <a:ext cx="7190908" cy="946671"/>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ZoneTexte 24">
              <a:extLst>
                <a:ext uri="{FF2B5EF4-FFF2-40B4-BE49-F238E27FC236}">
                  <a16:creationId xmlns:a16="http://schemas.microsoft.com/office/drawing/2014/main" id="{F80BD888-D58B-4BE4-8DBB-D98F26C4727B}"/>
                </a:ext>
              </a:extLst>
            </p:cNvPr>
            <p:cNvSpPr txBox="1"/>
            <p:nvPr/>
          </p:nvSpPr>
          <p:spPr>
            <a:xfrm>
              <a:off x="630106" y="1893720"/>
              <a:ext cx="7633271" cy="1275435"/>
            </a:xfrm>
            <a:prstGeom prst="rect">
              <a:avLst/>
            </a:prstGeom>
            <a:noFill/>
          </p:spPr>
          <p:txBody>
            <a:bodyPr wrap="square" rtlCol="0">
              <a:spAutoFit/>
            </a:bodyPr>
            <a:lstStyle/>
            <a:p>
              <a:pPr algn="ctr"/>
              <a:r>
                <a:rPr lang="en-CA" sz="2400">
                  <a:latin typeface="Raleway" panose="020B0003030101060003" pitchFamily="34" charset="0"/>
                </a:rPr>
                <a:t>recognize and better accept your limits and imperfections</a:t>
              </a:r>
            </a:p>
          </p:txBody>
        </p:sp>
      </p:grpSp>
      <p:grpSp>
        <p:nvGrpSpPr>
          <p:cNvPr id="28" name="Groupe 27">
            <a:extLst>
              <a:ext uri="{FF2B5EF4-FFF2-40B4-BE49-F238E27FC236}">
                <a16:creationId xmlns:a16="http://schemas.microsoft.com/office/drawing/2014/main" id="{67D46DF7-EBC0-104D-891B-119C256CDA71}"/>
              </a:ext>
            </a:extLst>
          </p:cNvPr>
          <p:cNvGrpSpPr/>
          <p:nvPr>
            <p:custDataLst>
              <p:tags r:id="rId7"/>
            </p:custDataLst>
          </p:nvPr>
        </p:nvGrpSpPr>
        <p:grpSpPr>
          <a:xfrm>
            <a:off x="623445" y="1781083"/>
            <a:ext cx="1155734" cy="1155734"/>
            <a:chOff x="958491" y="1908490"/>
            <a:chExt cx="1155734" cy="1155734"/>
          </a:xfrm>
        </p:grpSpPr>
        <p:sp>
          <p:nvSpPr>
            <p:cNvPr id="29" name="Ellipse 28">
              <a:extLst>
                <a:ext uri="{FF2B5EF4-FFF2-40B4-BE49-F238E27FC236}">
                  <a16:creationId xmlns:a16="http://schemas.microsoft.com/office/drawing/2014/main" id="{C4BDE2C8-349D-3F49-9FC8-CBA6CEFAD9D1}"/>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Image 29">
              <a:extLst>
                <a:ext uri="{FF2B5EF4-FFF2-40B4-BE49-F238E27FC236}">
                  <a16:creationId xmlns:a16="http://schemas.microsoft.com/office/drawing/2014/main" id="{57BABA54-648C-BE43-802C-C420AC057CA2}"/>
                </a:ext>
              </a:extLst>
            </p:cNvPr>
            <p:cNvPicPr>
              <a:picLocks noChangeAspect="1"/>
            </p:cNvPicPr>
            <p:nvPr/>
          </p:nvPicPr>
          <p:blipFill>
            <a:blip r:embed="rId12"/>
            <a:stretch>
              <a:fillRect/>
            </a:stretch>
          </p:blipFill>
          <p:spPr>
            <a:xfrm>
              <a:off x="958491" y="1908490"/>
              <a:ext cx="1155734" cy="1155734"/>
            </a:xfrm>
            <a:prstGeom prst="rect">
              <a:avLst/>
            </a:prstGeom>
          </p:spPr>
        </p:pic>
      </p:grpSp>
      <p:grpSp>
        <p:nvGrpSpPr>
          <p:cNvPr id="31" name="Groupe 30">
            <a:extLst>
              <a:ext uri="{FF2B5EF4-FFF2-40B4-BE49-F238E27FC236}">
                <a16:creationId xmlns:a16="http://schemas.microsoft.com/office/drawing/2014/main" id="{178C3A94-7B28-7340-8B89-300A91924BE9}"/>
              </a:ext>
            </a:extLst>
          </p:cNvPr>
          <p:cNvGrpSpPr/>
          <p:nvPr>
            <p:custDataLst>
              <p:tags r:id="rId8"/>
            </p:custDataLst>
          </p:nvPr>
        </p:nvGrpSpPr>
        <p:grpSpPr>
          <a:xfrm>
            <a:off x="1971749" y="2911964"/>
            <a:ext cx="1155734" cy="1155734"/>
            <a:chOff x="958491" y="1908490"/>
            <a:chExt cx="1155734" cy="1155734"/>
          </a:xfrm>
        </p:grpSpPr>
        <p:sp>
          <p:nvSpPr>
            <p:cNvPr id="32" name="Ellipse 31">
              <a:extLst>
                <a:ext uri="{FF2B5EF4-FFF2-40B4-BE49-F238E27FC236}">
                  <a16:creationId xmlns:a16="http://schemas.microsoft.com/office/drawing/2014/main" id="{FCB64F2C-8371-8248-BFB8-667E398E9E37}"/>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3" name="Image 32">
              <a:extLst>
                <a:ext uri="{FF2B5EF4-FFF2-40B4-BE49-F238E27FC236}">
                  <a16:creationId xmlns:a16="http://schemas.microsoft.com/office/drawing/2014/main" id="{EE581C17-9EE5-6143-AC10-8EBEDC40BA9C}"/>
                </a:ext>
              </a:extLst>
            </p:cNvPr>
            <p:cNvPicPr>
              <a:picLocks noChangeAspect="1"/>
            </p:cNvPicPr>
            <p:nvPr/>
          </p:nvPicPr>
          <p:blipFill>
            <a:blip r:embed="rId12"/>
            <a:stretch>
              <a:fillRect/>
            </a:stretch>
          </p:blipFill>
          <p:spPr>
            <a:xfrm>
              <a:off x="958491" y="1908490"/>
              <a:ext cx="1155734" cy="1155734"/>
            </a:xfrm>
            <a:prstGeom prst="rect">
              <a:avLst/>
            </a:prstGeom>
          </p:spPr>
        </p:pic>
      </p:grpSp>
      <p:grpSp>
        <p:nvGrpSpPr>
          <p:cNvPr id="34" name="Groupe 33">
            <a:extLst>
              <a:ext uri="{FF2B5EF4-FFF2-40B4-BE49-F238E27FC236}">
                <a16:creationId xmlns:a16="http://schemas.microsoft.com/office/drawing/2014/main" id="{B9342935-09A1-3F45-A50B-7FFCE9A1CA0A}"/>
              </a:ext>
            </a:extLst>
          </p:cNvPr>
          <p:cNvGrpSpPr/>
          <p:nvPr>
            <p:custDataLst>
              <p:tags r:id="rId9"/>
            </p:custDataLst>
          </p:nvPr>
        </p:nvGrpSpPr>
        <p:grpSpPr>
          <a:xfrm>
            <a:off x="3251352" y="4037199"/>
            <a:ext cx="1155734" cy="1155734"/>
            <a:chOff x="958491" y="1908490"/>
            <a:chExt cx="1155734" cy="1155734"/>
          </a:xfrm>
        </p:grpSpPr>
        <p:sp>
          <p:nvSpPr>
            <p:cNvPr id="35" name="Ellipse 34">
              <a:extLst>
                <a:ext uri="{FF2B5EF4-FFF2-40B4-BE49-F238E27FC236}">
                  <a16:creationId xmlns:a16="http://schemas.microsoft.com/office/drawing/2014/main" id="{CB009A1A-020E-4848-8FD4-EE26F7DA3C0A}"/>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6" name="Image 35">
              <a:extLst>
                <a:ext uri="{FF2B5EF4-FFF2-40B4-BE49-F238E27FC236}">
                  <a16:creationId xmlns:a16="http://schemas.microsoft.com/office/drawing/2014/main" id="{AC58CF84-9E0E-3D40-ABD5-814BB80F6A19}"/>
                </a:ext>
              </a:extLst>
            </p:cNvPr>
            <p:cNvPicPr>
              <a:picLocks noChangeAspect="1"/>
            </p:cNvPicPr>
            <p:nvPr/>
          </p:nvPicPr>
          <p:blipFill>
            <a:blip r:embed="rId12"/>
            <a:stretch>
              <a:fillRect/>
            </a:stretch>
          </p:blipFill>
          <p:spPr>
            <a:xfrm>
              <a:off x="958491" y="1908490"/>
              <a:ext cx="1155734" cy="1155734"/>
            </a:xfrm>
            <a:prstGeom prst="rect">
              <a:avLst/>
            </a:prstGeom>
          </p:spPr>
        </p:pic>
      </p:grpSp>
      <p:grpSp>
        <p:nvGrpSpPr>
          <p:cNvPr id="37" name="Groupe 36">
            <a:extLst>
              <a:ext uri="{FF2B5EF4-FFF2-40B4-BE49-F238E27FC236}">
                <a16:creationId xmlns:a16="http://schemas.microsoft.com/office/drawing/2014/main" id="{DB426E3E-3501-014A-81AE-66F89E0AF781}"/>
              </a:ext>
            </a:extLst>
          </p:cNvPr>
          <p:cNvGrpSpPr/>
          <p:nvPr>
            <p:custDataLst>
              <p:tags r:id="rId10"/>
            </p:custDataLst>
          </p:nvPr>
        </p:nvGrpSpPr>
        <p:grpSpPr>
          <a:xfrm>
            <a:off x="4307614" y="5051407"/>
            <a:ext cx="1155734" cy="1155734"/>
            <a:chOff x="958491" y="1908490"/>
            <a:chExt cx="1155734" cy="1155734"/>
          </a:xfrm>
        </p:grpSpPr>
        <p:sp>
          <p:nvSpPr>
            <p:cNvPr id="38" name="Ellipse 37">
              <a:extLst>
                <a:ext uri="{FF2B5EF4-FFF2-40B4-BE49-F238E27FC236}">
                  <a16:creationId xmlns:a16="http://schemas.microsoft.com/office/drawing/2014/main" id="{2CE10F19-2421-7C4B-A986-D765251AE936}"/>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9" name="Image 38">
              <a:extLst>
                <a:ext uri="{FF2B5EF4-FFF2-40B4-BE49-F238E27FC236}">
                  <a16:creationId xmlns:a16="http://schemas.microsoft.com/office/drawing/2014/main" id="{D666435F-800F-DB46-8620-08BF9819F9E1}"/>
                </a:ext>
              </a:extLst>
            </p:cNvPr>
            <p:cNvPicPr>
              <a:picLocks noChangeAspect="1"/>
            </p:cNvPicPr>
            <p:nvPr/>
          </p:nvPicPr>
          <p:blipFill>
            <a:blip r:embed="rId12"/>
            <a:stretch>
              <a:fillRect/>
            </a:stretch>
          </p:blipFill>
          <p:spPr>
            <a:xfrm>
              <a:off x="958491" y="1908490"/>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4</a:t>
            </a:fld>
            <a:endParaRPr lang="en-US"/>
          </a:p>
        </p:txBody>
      </p:sp>
      <p:sp>
        <p:nvSpPr>
          <p:cNvPr id="14" name="Rectangle 13">
            <a:extLst>
              <a:ext uri="{FF2B5EF4-FFF2-40B4-BE49-F238E27FC236}">
                <a16:creationId xmlns:a16="http://schemas.microsoft.com/office/drawing/2014/main" id="{F95ED452-7F08-A44E-8846-15C5705F0C29}"/>
              </a:ext>
            </a:extLst>
          </p:cNvPr>
          <p:cNvSpPr/>
          <p:nvPr>
            <p:custDataLst>
              <p:tags r:id="rId3"/>
            </p:custDataLst>
          </p:nvPr>
        </p:nvSpPr>
        <p:spPr>
          <a:xfrm>
            <a:off x="1534047" y="1841791"/>
            <a:ext cx="3804138" cy="366803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a:solidFill>
                  <a:srgbClr val="2F5CEE"/>
                </a:solidFill>
                <a:latin typeface="Raleway" panose="020B0503030101060003" pitchFamily="34" charset="77"/>
              </a:rPr>
              <a:t>“I’m taking pictures of things I find beautiful.”</a:t>
            </a:r>
          </a:p>
          <a:p>
            <a:pPr algn="ctr"/>
            <a:endParaRPr lang="fr-CA" sz="2800" b="1" i="1" dirty="0">
              <a:solidFill>
                <a:srgbClr val="2F5CEE"/>
              </a:solidFill>
              <a:latin typeface="Raleway" panose="020B0503030101060003" pitchFamily="34" charset="77"/>
            </a:endParaRPr>
          </a:p>
          <a:p>
            <a:pPr algn="ctr"/>
            <a:r>
              <a:rPr lang="en-CA" sz="2800" b="1">
                <a:solidFill>
                  <a:srgbClr val="2F5CEE"/>
                </a:solidFill>
                <a:latin typeface="Raleway" panose="020B0503030101060003" pitchFamily="34" charset="77"/>
              </a:rPr>
              <a:t>One situation… </a:t>
            </a:r>
          </a:p>
          <a:p>
            <a:pPr algn="ctr"/>
            <a:r>
              <a:rPr lang="en-CA" sz="2800" b="1">
                <a:solidFill>
                  <a:srgbClr val="2F5CEE"/>
                </a:solidFill>
                <a:latin typeface="Raleway" panose="020B0503030101060003" pitchFamily="34" charset="77"/>
              </a:rPr>
              <a:t>Many different reactions!</a:t>
            </a:r>
            <a:r>
              <a:rPr lang="en-CA" sz="2800" b="1" i="1">
                <a:solidFill>
                  <a:srgbClr val="2F5CEE"/>
                </a:solidFill>
                <a:latin typeface="Raleway" panose="020B0503030101060003" pitchFamily="34" charset="77"/>
              </a:rPr>
              <a:t> </a:t>
            </a:r>
          </a:p>
        </p:txBody>
      </p:sp>
      <p:sp>
        <p:nvSpPr>
          <p:cNvPr id="15" name="ZoneTexte 14">
            <a:extLst>
              <a:ext uri="{FF2B5EF4-FFF2-40B4-BE49-F238E27FC236}">
                <a16:creationId xmlns:a16="http://schemas.microsoft.com/office/drawing/2014/main" id="{5C5F9CC7-7CCC-4D3C-9A37-EB3159E41F6D}"/>
              </a:ext>
            </a:extLst>
          </p:cNvPr>
          <p:cNvSpPr txBox="1"/>
          <p:nvPr>
            <p:custDataLst>
              <p:tags r:id="rId4"/>
            </p:custDataLst>
          </p:nvPr>
        </p:nvSpPr>
        <p:spPr>
          <a:xfrm>
            <a:off x="6617560" y="1485652"/>
            <a:ext cx="3717684" cy="338554"/>
          </a:xfrm>
          <a:prstGeom prst="rect">
            <a:avLst/>
          </a:prstGeom>
          <a:noFill/>
        </p:spPr>
        <p:txBody>
          <a:bodyPr wrap="none" rtlCol="0">
            <a:spAutoFit/>
          </a:bodyPr>
          <a:lstStyle/>
          <a:p>
            <a:r>
              <a:rPr lang="en-CA" sz="1600" i="1">
                <a:solidFill>
                  <a:schemeClr val="tx1">
                    <a:lumMod val="65000"/>
                    <a:lumOff val="35000"/>
                  </a:schemeClr>
                </a:solidFill>
                <a:latin typeface="Raleway" panose="020B0003030101060003"/>
              </a:rPr>
              <a:t>People react to being called beautiful</a:t>
            </a:r>
          </a:p>
        </p:txBody>
      </p:sp>
      <p:pic>
        <p:nvPicPr>
          <p:cNvPr id="2" name="Média en ligne 1" title="People react to being called beautiful">
            <a:hlinkClick r:id="" action="ppaction://media"/>
            <a:extLst>
              <a:ext uri="{FF2B5EF4-FFF2-40B4-BE49-F238E27FC236}">
                <a16:creationId xmlns:a16="http://schemas.microsoft.com/office/drawing/2014/main" id="{CC3E8F68-ACD3-4F26-87AD-864E6E4E349F}"/>
              </a:ext>
            </a:extLst>
          </p:cNvPr>
          <p:cNvPicPr>
            <a:picLocks noRot="1" noChangeAspect="1"/>
          </p:cNvPicPr>
          <p:nvPr>
            <a:videoFile r:link="rId5"/>
            <p:custDataLst>
              <p:tags r:id="rId6"/>
            </p:custDataLst>
          </p:nvPr>
        </p:nvPicPr>
        <p:blipFill>
          <a:blip r:embed="rId10"/>
          <a:stretch>
            <a:fillRect/>
          </a:stretch>
        </p:blipFill>
        <p:spPr>
          <a:xfrm>
            <a:off x="5754324" y="1841791"/>
            <a:ext cx="5099493" cy="3668032"/>
          </a:xfrm>
          <a:prstGeom prst="rect">
            <a:avLst/>
          </a:prstGeom>
        </p:spPr>
      </p:pic>
      <p:sp>
        <p:nvSpPr>
          <p:cNvPr id="11" name="Titre 5">
            <a:extLst>
              <a:ext uri="{FF2B5EF4-FFF2-40B4-BE49-F238E27FC236}">
                <a16:creationId xmlns:a16="http://schemas.microsoft.com/office/drawing/2014/main" id="{8067CEEE-E54F-C548-828D-255704F39AC2}"/>
              </a:ext>
            </a:extLst>
          </p:cNvPr>
          <p:cNvSpPr>
            <a:spLocks noGrp="1"/>
          </p:cNvSpPr>
          <p:nvPr>
            <p:ph type="title"/>
            <p:custDataLst>
              <p:tags r:id="rId7"/>
            </p:custDataLst>
          </p:nvPr>
        </p:nvSpPr>
        <p:spPr>
          <a:xfrm>
            <a:off x="514279" y="359609"/>
            <a:ext cx="10870324" cy="1325563"/>
          </a:xfrm>
        </p:spPr>
        <p:txBody>
          <a:bodyPr/>
          <a:lstStyle/>
          <a:p>
            <a:r>
              <a:rPr lang="en-CA" b="1">
                <a:latin typeface="Raleway" panose="020B0503030101060003" pitchFamily="34" charset="77"/>
              </a:rPr>
              <a:t>  The eyes are the mirror of the soul</a:t>
            </a:r>
          </a:p>
        </p:txBody>
      </p:sp>
      <p:sp>
        <p:nvSpPr>
          <p:cNvPr id="3" name="ZoneTexte 2">
            <a:extLst>
              <a:ext uri="{FF2B5EF4-FFF2-40B4-BE49-F238E27FC236}">
                <a16:creationId xmlns:a16="http://schemas.microsoft.com/office/drawing/2014/main" id="{FAC717F3-F821-4DAF-A5E6-3107B80956BE}"/>
              </a:ext>
            </a:extLst>
          </p:cNvPr>
          <p:cNvSpPr txBox="1"/>
          <p:nvPr>
            <p:custDataLst>
              <p:tags r:id="rId8"/>
            </p:custDataLst>
          </p:nvPr>
        </p:nvSpPr>
        <p:spPr>
          <a:xfrm>
            <a:off x="5622887" y="5564486"/>
            <a:ext cx="5362365" cy="307777"/>
          </a:xfrm>
          <a:prstGeom prst="rect">
            <a:avLst/>
          </a:prstGeom>
          <a:noFill/>
        </p:spPr>
        <p:txBody>
          <a:bodyPr wrap="none" rtlCol="0">
            <a:spAutoFit/>
          </a:bodyPr>
          <a:lstStyle/>
          <a:p>
            <a:r>
              <a:rPr lang="en-CA" sz="1400">
                <a:latin typeface="Raleway" panose="020B0503030101060003" pitchFamily="34" charset="0"/>
              </a:rPr>
              <a:t>URL link: </a:t>
            </a:r>
            <a:r>
              <a:rPr lang="en-CA" sz="1400">
                <a:latin typeface="Raleway" panose="020B0503030101060003" pitchFamily="34" charset="0"/>
                <a:hlinkClick r:id="rId11"/>
              </a:rPr>
              <a:t>https://www.youtube.com/watch?v=aW8BDgLpZkI</a:t>
            </a:r>
            <a:r>
              <a:rPr lang="en-CA" sz="1400">
                <a:latin typeface="Raleway" panose="020B0503030101060003" pitchFamily="34" charset="0"/>
              </a:rPr>
              <a:t> </a:t>
            </a:r>
          </a:p>
        </p:txBody>
      </p:sp>
    </p:spTree>
    <p:extLst>
      <p:ext uri="{BB962C8B-B14F-4D97-AF65-F5344CB8AC3E}">
        <p14:creationId xmlns:p14="http://schemas.microsoft.com/office/powerpoint/2010/main" val="31096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a:p>
        </p:txBody>
      </p:sp>
      <p:sp>
        <p:nvSpPr>
          <p:cNvPr id="9" name="Titre 5"/>
          <p:cNvSpPr>
            <a:spLocks noGrp="1"/>
          </p:cNvSpPr>
          <p:nvPr>
            <p:ph type="title"/>
            <p:custDataLst>
              <p:tags r:id="rId3"/>
            </p:custDataLst>
          </p:nvPr>
        </p:nvSpPr>
        <p:spPr>
          <a:xfrm>
            <a:off x="614032" y="295203"/>
            <a:ext cx="10870324" cy="1086656"/>
          </a:xfrm>
        </p:spPr>
        <p:txBody>
          <a:bodyPr/>
          <a:lstStyle/>
          <a:p>
            <a:r>
              <a:rPr lang="en-CA" b="1">
                <a:latin typeface="Raleway" panose="020B0503030101060003" pitchFamily="34" charset="77"/>
              </a:rPr>
              <a:t>  The eyes are the mirror of the soul</a:t>
            </a:r>
          </a:p>
        </p:txBody>
      </p:sp>
      <p:sp>
        <p:nvSpPr>
          <p:cNvPr id="14" name="Rectangle 13">
            <a:extLst>
              <a:ext uri="{FF2B5EF4-FFF2-40B4-BE49-F238E27FC236}">
                <a16:creationId xmlns:a16="http://schemas.microsoft.com/office/drawing/2014/main" id="{23E94EAE-F21F-6B48-8BE3-CF5F6ECDC794}"/>
              </a:ext>
            </a:extLst>
          </p:cNvPr>
          <p:cNvSpPr/>
          <p:nvPr>
            <p:custDataLst>
              <p:tags r:id="rId4"/>
            </p:custDataLst>
          </p:nvPr>
        </p:nvSpPr>
        <p:spPr>
          <a:xfrm>
            <a:off x="964942" y="1361870"/>
            <a:ext cx="10388858" cy="1050540"/>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503030101060003" pitchFamily="34" charset="77"/>
              </a:rPr>
              <a:t>Share your first impressions… </a:t>
            </a:r>
          </a:p>
          <a:p>
            <a:pPr algn="ctr"/>
            <a:r>
              <a:rPr lang="en-CA" sz="2400" b="1" i="1">
                <a:solidFill>
                  <a:schemeClr val="tx1"/>
                </a:solidFill>
                <a:latin typeface="Raleway" panose="020B0503030101060003" pitchFamily="34" charset="77"/>
              </a:rPr>
              <a:t>How does this video make you feel?</a:t>
            </a:r>
          </a:p>
        </p:txBody>
      </p:sp>
      <p:sp>
        <p:nvSpPr>
          <p:cNvPr id="11" name="Rectangle 10">
            <a:extLst>
              <a:ext uri="{FF2B5EF4-FFF2-40B4-BE49-F238E27FC236}">
                <a16:creationId xmlns:a16="http://schemas.microsoft.com/office/drawing/2014/main" id="{1BF0D3A2-AFFF-4755-AC4D-2B15453B7E1A}"/>
              </a:ext>
            </a:extLst>
          </p:cNvPr>
          <p:cNvSpPr/>
          <p:nvPr>
            <p:custDataLst>
              <p:tags r:id="rId5"/>
            </p:custDataLst>
          </p:nvPr>
        </p:nvSpPr>
        <p:spPr>
          <a:xfrm>
            <a:off x="964942" y="2573633"/>
            <a:ext cx="10388858" cy="332600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lvl="1" indent="-261938">
              <a:buFont typeface="Arial" panose="020B0604020202020204" pitchFamily="34" charset="0"/>
              <a:buChar char="•"/>
              <a:tabLst>
                <a:tab pos="533400" algn="l"/>
                <a:tab pos="1349375" algn="l"/>
              </a:tabLst>
            </a:pPr>
            <a:r>
              <a:rPr lang="en-CA" sz="2200" i="1">
                <a:solidFill>
                  <a:schemeClr val="tx1"/>
                </a:solidFill>
                <a:latin typeface="Raleway" panose="020B0503030101060003" pitchFamily="34" charset="77"/>
              </a:rPr>
              <a:t>What do you find beautiful?</a:t>
            </a:r>
          </a:p>
          <a:p>
            <a:pPr marL="533400" lvl="1" indent="-261938">
              <a:buFont typeface="Arial" panose="020B0604020202020204" pitchFamily="34" charset="0"/>
              <a:buChar char="•"/>
              <a:tabLst>
                <a:tab pos="533400" algn="l"/>
                <a:tab pos="1349375" algn="l"/>
              </a:tabLst>
            </a:pPr>
            <a:r>
              <a:rPr lang="en-CA" sz="2200" i="1">
                <a:solidFill>
                  <a:schemeClr val="tx1"/>
                </a:solidFill>
                <a:latin typeface="Raleway" panose="020B0503030101060003" pitchFamily="34" charset="77"/>
              </a:rPr>
              <a:t>Is it conceited to think of yourself as beautiful or handsome? Why? </a:t>
            </a:r>
          </a:p>
          <a:p>
            <a:pPr marL="533400" lvl="1" indent="-261938">
              <a:buFont typeface="Arial" panose="020B0604020202020204" pitchFamily="34" charset="0"/>
              <a:buChar char="•"/>
              <a:tabLst>
                <a:tab pos="533400" algn="l"/>
                <a:tab pos="1349375" algn="l"/>
              </a:tabLst>
            </a:pPr>
            <a:r>
              <a:rPr lang="en-CA" sz="2200" i="1">
                <a:solidFill>
                  <a:schemeClr val="tx1"/>
                </a:solidFill>
                <a:latin typeface="Raleway" panose="020B0503030101060003" pitchFamily="34" charset="77"/>
              </a:rPr>
              <a:t>Did the kids’ reactions speak to you? </a:t>
            </a:r>
          </a:p>
          <a:p>
            <a:pPr marL="533400" lvl="1" indent="-261938">
              <a:buFont typeface="Arial" panose="020B0604020202020204" pitchFamily="34" charset="0"/>
              <a:buChar char="•"/>
              <a:tabLst>
                <a:tab pos="533400" algn="l"/>
                <a:tab pos="1349375" algn="l"/>
              </a:tabLst>
            </a:pPr>
            <a:r>
              <a:rPr lang="en-CA" sz="2200" i="1">
                <a:solidFill>
                  <a:schemeClr val="tx1"/>
                </a:solidFill>
                <a:latin typeface="Raleway" panose="020B0503030101060003" pitchFamily="34" charset="77"/>
              </a:rPr>
              <a:t>How do you react when someone compliments you?</a:t>
            </a:r>
          </a:p>
          <a:p>
            <a:pPr marL="533400" lvl="1" indent="-261938">
              <a:buFont typeface="Arial" panose="020B0604020202020204" pitchFamily="34" charset="0"/>
              <a:buChar char="•"/>
              <a:tabLst>
                <a:tab pos="533400" algn="l"/>
                <a:tab pos="1349375" algn="l"/>
              </a:tabLst>
            </a:pPr>
            <a:r>
              <a:rPr lang="en-CA" sz="2200" i="1">
                <a:solidFill>
                  <a:schemeClr val="tx1"/>
                </a:solidFill>
                <a:latin typeface="Raleway" panose="020B0503030101060003" pitchFamily="34" charset="77"/>
              </a:rPr>
              <a:t>Why is it so hard to accept a compliment?</a:t>
            </a:r>
          </a:p>
          <a:p>
            <a:pPr marL="533400" lvl="1" indent="-261938">
              <a:buFont typeface="Arial" panose="020B0604020202020204" pitchFamily="34" charset="0"/>
              <a:buChar char="•"/>
              <a:tabLst>
                <a:tab pos="533400" algn="l"/>
                <a:tab pos="1349375" algn="l"/>
              </a:tabLst>
            </a:pPr>
            <a:r>
              <a:rPr lang="en-CA" sz="2200" i="1">
                <a:solidFill>
                  <a:schemeClr val="tx1"/>
                </a:solidFill>
                <a:latin typeface="Raleway" panose="020B0503030101060003" pitchFamily="34" charset="77"/>
              </a:rPr>
              <a:t>Did you notice that the kids became even more beautiful when they were complimented? </a:t>
            </a:r>
          </a:p>
          <a:p>
            <a:pPr marL="533400" lvl="1" indent="-261938">
              <a:buFont typeface="Arial" panose="020B0604020202020204" pitchFamily="34" charset="0"/>
              <a:buChar char="•"/>
              <a:tabLst>
                <a:tab pos="533400" algn="l"/>
                <a:tab pos="1349375" algn="l"/>
              </a:tabLst>
            </a:pPr>
            <a:r>
              <a:rPr lang="en-CA" sz="2200" i="1">
                <a:solidFill>
                  <a:schemeClr val="tx1"/>
                </a:solidFill>
                <a:latin typeface="Raleway" panose="020B0503030101060003" pitchFamily="34" charset="77"/>
              </a:rPr>
              <a:t>Can we say that EVERYONE is beautiful, or just a select group of people? Are some people just born lucky?</a:t>
            </a:r>
          </a:p>
        </p:txBody>
      </p:sp>
      <p:grpSp>
        <p:nvGrpSpPr>
          <p:cNvPr id="13" name="Groupe 12">
            <a:extLst>
              <a:ext uri="{FF2B5EF4-FFF2-40B4-BE49-F238E27FC236}">
                <a16:creationId xmlns:a16="http://schemas.microsoft.com/office/drawing/2014/main" id="{7CC289CE-8AFE-437D-B9FB-3CC0DB099A33}"/>
              </a:ext>
            </a:extLst>
          </p:cNvPr>
          <p:cNvGrpSpPr/>
          <p:nvPr>
            <p:custDataLst>
              <p:tags r:id="rId6"/>
            </p:custDataLst>
          </p:nvPr>
        </p:nvGrpSpPr>
        <p:grpSpPr>
          <a:xfrm>
            <a:off x="614032" y="2552260"/>
            <a:ext cx="609243" cy="555799"/>
            <a:chOff x="538191" y="2590420"/>
            <a:chExt cx="1105989" cy="1061216"/>
          </a:xfrm>
        </p:grpSpPr>
        <p:sp>
          <p:nvSpPr>
            <p:cNvPr id="16" name="Ellipse 15">
              <a:extLst>
                <a:ext uri="{FF2B5EF4-FFF2-40B4-BE49-F238E27FC236}">
                  <a16:creationId xmlns:a16="http://schemas.microsoft.com/office/drawing/2014/main" id="{44F44865-7131-4CBB-8E48-72ECB8836D93}"/>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7" name="Image 16">
              <a:extLst>
                <a:ext uri="{FF2B5EF4-FFF2-40B4-BE49-F238E27FC236}">
                  <a16:creationId xmlns:a16="http://schemas.microsoft.com/office/drawing/2014/main" id="{C6E8662B-5D41-4F1D-9F0D-B2D9898B4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35128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779316B-C39E-4059-8156-682BD6DDCD6C}"/>
              </a:ext>
            </a:extLst>
          </p:cNvPr>
          <p:cNvPicPr>
            <a:picLocks noChangeAspect="1"/>
          </p:cNvPicPr>
          <p:nvPr>
            <p:custDataLst>
              <p:tags r:id="rId1"/>
            </p:custDataLst>
          </p:nvPr>
        </p:nvPicPr>
        <p:blipFill rotWithShape="1">
          <a:blip r:embed="rId9">
            <a:duotone>
              <a:schemeClr val="bg2">
                <a:shade val="45000"/>
                <a:satMod val="135000"/>
              </a:schemeClr>
              <a:prstClr val="white"/>
            </a:duotone>
          </a:blip>
          <a:srcRect t="20384" b="22693"/>
          <a:stretch/>
        </p:blipFill>
        <p:spPr>
          <a:xfrm rot="20235277">
            <a:off x="10214125" y="3269049"/>
            <a:ext cx="1964488" cy="1207707"/>
          </a:xfrm>
          <a:prstGeom prst="rect">
            <a:avLst/>
          </a:prstGeom>
        </p:spPr>
      </p:pic>
      <p:pic>
        <p:nvPicPr>
          <p:cNvPr id="11" name="Image 10">
            <a:extLst>
              <a:ext uri="{FF2B5EF4-FFF2-40B4-BE49-F238E27FC236}">
                <a16:creationId xmlns:a16="http://schemas.microsoft.com/office/drawing/2014/main" id="{D18E0F1F-AA69-4ECD-A019-48476449192D}"/>
              </a:ext>
            </a:extLst>
          </p:cNvPr>
          <p:cNvPicPr>
            <a:picLocks noChangeAspect="1"/>
          </p:cNvPicPr>
          <p:nvPr>
            <p:custDataLst>
              <p:tags r:id="rId2"/>
            </p:custDataLst>
          </p:nvPr>
        </p:nvPicPr>
        <p:blipFill rotWithShape="1">
          <a:blip r:embed="rId10">
            <a:duotone>
              <a:schemeClr val="bg2">
                <a:shade val="45000"/>
                <a:satMod val="135000"/>
              </a:schemeClr>
              <a:prstClr val="white"/>
            </a:duotone>
          </a:blip>
          <a:srcRect r="7861"/>
          <a:stretch/>
        </p:blipFill>
        <p:spPr>
          <a:xfrm rot="1191055">
            <a:off x="8560419" y="2229777"/>
            <a:ext cx="1954892" cy="2121682"/>
          </a:xfrm>
          <a:prstGeom prst="rect">
            <a:avLst/>
          </a:prstGeom>
        </p:spPr>
      </p:pic>
      <p:pic>
        <p:nvPicPr>
          <p:cNvPr id="16" name="Image 15">
            <a:extLst>
              <a:ext uri="{FF2B5EF4-FFF2-40B4-BE49-F238E27FC236}">
                <a16:creationId xmlns:a16="http://schemas.microsoft.com/office/drawing/2014/main" id="{E72E1084-DDA8-48CF-8C52-37D817371D76}"/>
              </a:ext>
            </a:extLst>
          </p:cNvPr>
          <p:cNvPicPr>
            <a:picLocks noChangeAspect="1"/>
          </p:cNvPicPr>
          <p:nvPr>
            <p:custDataLst>
              <p:tags r:id="rId3"/>
            </p:custDataLst>
          </p:nvPr>
        </p:nvPicPr>
        <p:blipFill>
          <a:blip r:embed="rId11">
            <a:duotone>
              <a:schemeClr val="bg2">
                <a:shade val="45000"/>
                <a:satMod val="135000"/>
              </a:schemeClr>
              <a:prstClr val="white"/>
            </a:duotone>
          </a:blip>
          <a:stretch>
            <a:fillRect/>
          </a:stretch>
        </p:blipFill>
        <p:spPr>
          <a:xfrm rot="20999326">
            <a:off x="10400945" y="2022108"/>
            <a:ext cx="882840" cy="882840"/>
          </a:xfrm>
          <a:prstGeom prst="rect">
            <a:avLst/>
          </a:prstGeom>
        </p:spPr>
      </p:pic>
      <p:sp>
        <p:nvSpPr>
          <p:cNvPr id="7" name="Forme libre 6"/>
          <p:cNvSpPr/>
          <p:nvPr>
            <p:custDataLst>
              <p:tags r:id="rId4"/>
            </p:custDataLst>
          </p:nvPr>
        </p:nvSpPr>
        <p:spPr>
          <a:xfrm>
            <a:off x="4685269"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5"/>
            </p:custDataLst>
          </p:nvPr>
        </p:nvSpPr>
        <p:spPr/>
        <p:txBody>
          <a:bodyPr/>
          <a:lstStyle/>
          <a:p>
            <a:fld id="{C145B74D-6A0D-CF46-9BFB-933D6D9953E9}" type="slidenum">
              <a:rPr lang="en-US" smtClean="0"/>
              <a:t>6</a:t>
            </a:fld>
            <a:endParaRPr lang="en-US"/>
          </a:p>
        </p:txBody>
      </p:sp>
      <p:sp>
        <p:nvSpPr>
          <p:cNvPr id="2" name="Rectangle : coins arrondis 1">
            <a:extLst>
              <a:ext uri="{FF2B5EF4-FFF2-40B4-BE49-F238E27FC236}">
                <a16:creationId xmlns:a16="http://schemas.microsoft.com/office/drawing/2014/main" id="{507BF0BB-D9EC-4B9B-BA8B-89A99D058787}"/>
              </a:ext>
            </a:extLst>
          </p:cNvPr>
          <p:cNvSpPr/>
          <p:nvPr>
            <p:custDataLst>
              <p:tags r:id="rId6"/>
            </p:custDataLst>
          </p:nvPr>
        </p:nvSpPr>
        <p:spPr>
          <a:xfrm>
            <a:off x="3443152" y="2052540"/>
            <a:ext cx="5167448" cy="3207892"/>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a:latin typeface="Raleway" panose="020B0503030101060003" pitchFamily="34" charset="77"/>
              </a:rPr>
              <a:t>Remember! </a:t>
            </a:r>
          </a:p>
          <a:p>
            <a:pPr algn="ctr"/>
            <a:r>
              <a:rPr lang="en-CA" sz="3600">
                <a:latin typeface="Raleway" panose="020B0503030101060003" pitchFamily="34" charset="77"/>
              </a:rPr>
              <a:t>It’s not conceited to love and think highly of yourself. </a:t>
            </a:r>
          </a:p>
          <a:p>
            <a:pPr algn="ctr"/>
            <a:r>
              <a:rPr lang="en-CA" sz="3600">
                <a:latin typeface="Raleway" panose="020B0503030101060003" pitchFamily="34" charset="77"/>
              </a:rPr>
              <a:t>It’s</a:t>
            </a:r>
            <a:r>
              <a:rPr lang="en-CA" sz="3600" b="1">
                <a:latin typeface="Raleway" panose="020B0503030101060003" pitchFamily="34" charset="77"/>
              </a:rPr>
              <a:t> IMPORTANT! </a:t>
            </a:r>
          </a:p>
        </p:txBody>
      </p:sp>
      <p:sp>
        <p:nvSpPr>
          <p:cNvPr id="12" name="Titre 5">
            <a:extLst>
              <a:ext uri="{FF2B5EF4-FFF2-40B4-BE49-F238E27FC236}">
                <a16:creationId xmlns:a16="http://schemas.microsoft.com/office/drawing/2014/main" id="{4BD0D6FD-DCAF-684D-92A0-80ED7DCDCC9C}"/>
              </a:ext>
            </a:extLst>
          </p:cNvPr>
          <p:cNvSpPr>
            <a:spLocks noGrp="1"/>
          </p:cNvSpPr>
          <p:nvPr>
            <p:ph type="title"/>
            <p:custDataLst>
              <p:tags r:id="rId7"/>
            </p:custDataLst>
          </p:nvPr>
        </p:nvSpPr>
        <p:spPr>
          <a:xfrm>
            <a:off x="514279" y="359609"/>
            <a:ext cx="10870324" cy="1325563"/>
          </a:xfrm>
        </p:spPr>
        <p:txBody>
          <a:bodyPr/>
          <a:lstStyle/>
          <a:p>
            <a:r>
              <a:rPr lang="en-CA" b="1">
                <a:latin typeface="Raleway" panose="020B0503030101060003" pitchFamily="34" charset="77"/>
              </a:rPr>
              <a:t>The eyes are the mirror of the soul</a:t>
            </a:r>
          </a:p>
        </p:txBody>
      </p:sp>
      <p:pic>
        <p:nvPicPr>
          <p:cNvPr id="4" name="Image 3">
            <a:extLst>
              <a:ext uri="{FF2B5EF4-FFF2-40B4-BE49-F238E27FC236}">
                <a16:creationId xmlns:a16="http://schemas.microsoft.com/office/drawing/2014/main" id="{8E928B17-D588-440A-A9F0-218946B77897}"/>
              </a:ext>
            </a:extLst>
          </p:cNvPr>
          <p:cNvPicPr>
            <a:picLocks noChangeAspect="1"/>
          </p:cNvPicPr>
          <p:nvPr/>
        </p:nvPicPr>
        <p:blipFill>
          <a:blip r:embed="rId12"/>
          <a:stretch>
            <a:fillRect/>
          </a:stretch>
        </p:blipFill>
        <p:spPr>
          <a:xfrm>
            <a:off x="327152" y="2052540"/>
            <a:ext cx="1180855" cy="3815240"/>
          </a:xfrm>
          <a:prstGeom prst="rect">
            <a:avLst/>
          </a:prstGeom>
        </p:spPr>
      </p:pic>
      <p:pic>
        <p:nvPicPr>
          <p:cNvPr id="8" name="Image 7">
            <a:extLst>
              <a:ext uri="{FF2B5EF4-FFF2-40B4-BE49-F238E27FC236}">
                <a16:creationId xmlns:a16="http://schemas.microsoft.com/office/drawing/2014/main" id="{0BE063A4-8934-4B46-8B9A-57162838E930}"/>
              </a:ext>
            </a:extLst>
          </p:cNvPr>
          <p:cNvPicPr>
            <a:picLocks noChangeAspect="1"/>
          </p:cNvPicPr>
          <p:nvPr/>
        </p:nvPicPr>
        <p:blipFill>
          <a:blip r:embed="rId13"/>
          <a:stretch>
            <a:fillRect/>
          </a:stretch>
        </p:blipFill>
        <p:spPr>
          <a:xfrm>
            <a:off x="1664903" y="1952092"/>
            <a:ext cx="1375321" cy="3822999"/>
          </a:xfrm>
          <a:prstGeom prst="rect">
            <a:avLst/>
          </a:prstGeom>
        </p:spPr>
      </p:pic>
    </p:spTree>
    <p:extLst>
      <p:ext uri="{BB962C8B-B14F-4D97-AF65-F5344CB8AC3E}">
        <p14:creationId xmlns:p14="http://schemas.microsoft.com/office/powerpoint/2010/main" val="245460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7</a:t>
            </a:fld>
            <a:endParaRPr lang="en-US"/>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Sacha and self-esteem </a:t>
            </a:r>
          </a:p>
        </p:txBody>
      </p:sp>
      <p:sp>
        <p:nvSpPr>
          <p:cNvPr id="2" name="Rectangle 1"/>
          <p:cNvSpPr/>
          <p:nvPr/>
        </p:nvSpPr>
        <p:spPr>
          <a:xfrm>
            <a:off x="4415562" y="5767516"/>
            <a:ext cx="3403496" cy="369332"/>
          </a:xfrm>
          <a:prstGeom prst="rect">
            <a:avLst/>
          </a:prstGeom>
        </p:spPr>
        <p:txBody>
          <a:bodyPr wrap="none">
            <a:spAutoFit/>
          </a:bodyPr>
          <a:lstStyle/>
          <a:p>
            <a:r>
              <a:rPr lang="fr-CA" dirty="0">
                <a:hlinkClick r:id="rId6"/>
              </a:rPr>
              <a:t>https://youtu.be/LFDnMZ9Prn8</a:t>
            </a:r>
            <a:r>
              <a:rPr lang="fr-CA" dirty="0"/>
              <a:t> </a:t>
            </a:r>
          </a:p>
        </p:txBody>
      </p:sp>
      <p:pic>
        <p:nvPicPr>
          <p:cNvPr id="3" name="Média en ligne 2" title="Workshop 6 - Imperfect? Perfect! - Part 1">
            <a:hlinkClick r:id="" action="ppaction://media"/>
            <a:extLst>
              <a:ext uri="{FF2B5EF4-FFF2-40B4-BE49-F238E27FC236}">
                <a16:creationId xmlns:a16="http://schemas.microsoft.com/office/drawing/2014/main" id="{BBFCDB53-3236-40CF-9E5A-A30583E8DCBE}"/>
              </a:ext>
            </a:extLst>
          </p:cNvPr>
          <p:cNvPicPr>
            <a:picLocks noRot="1" noChangeAspect="1"/>
          </p:cNvPicPr>
          <p:nvPr>
            <a:videoFile r:link="rId4"/>
          </p:nvPr>
        </p:nvPicPr>
        <p:blipFill>
          <a:blip r:embed="rId7"/>
          <a:stretch>
            <a:fillRect/>
          </a:stretch>
        </p:blipFill>
        <p:spPr>
          <a:xfrm>
            <a:off x="2756773" y="1843088"/>
            <a:ext cx="6678453" cy="3773326"/>
          </a:xfrm>
          <a:prstGeom prst="rect">
            <a:avLst/>
          </a:prstGeom>
        </p:spPr>
      </p:pic>
    </p:spTree>
    <p:extLst>
      <p:ext uri="{BB962C8B-B14F-4D97-AF65-F5344CB8AC3E}">
        <p14:creationId xmlns:p14="http://schemas.microsoft.com/office/powerpoint/2010/main" val="108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7">
            <a:extLst>
              <a:ext uri="{FF2B5EF4-FFF2-40B4-BE49-F238E27FC236}">
                <a16:creationId xmlns:a16="http://schemas.microsoft.com/office/drawing/2014/main" id="{5313F7F3-4DE9-4F46-B2B7-EA5D85C696C9}"/>
              </a:ext>
            </a:extLst>
          </p:cNvPr>
          <p:cNvSpPr/>
          <p:nvPr>
            <p:custDataLst>
              <p:tags r:id="rId1"/>
            </p:custDataLst>
          </p:nvPr>
        </p:nvSpPr>
        <p:spPr>
          <a:xfrm>
            <a:off x="8127838" y="0"/>
            <a:ext cx="2887941" cy="6175513"/>
          </a:xfrm>
          <a:custGeom>
            <a:avLst/>
            <a:gdLst>
              <a:gd name="connsiteX0" fmla="*/ 459571 w 2887941"/>
              <a:gd name="connsiteY0" fmla="*/ 0 h 6175513"/>
              <a:gd name="connsiteX1" fmla="*/ 2884719 w 2887941"/>
              <a:gd name="connsiteY1" fmla="*/ 1364974 h 6175513"/>
              <a:gd name="connsiteX2" fmla="*/ 8997 w 2887941"/>
              <a:gd name="connsiteY2" fmla="*/ 2610678 h 6175513"/>
              <a:gd name="connsiteX3" fmla="*/ 1957066 w 2887941"/>
              <a:gd name="connsiteY3" fmla="*/ 4784035 h 6175513"/>
              <a:gd name="connsiteX4" fmla="*/ 1307710 w 2887941"/>
              <a:gd name="connsiteY4" fmla="*/ 6175513 h 617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941" h="6175513">
                <a:moveTo>
                  <a:pt x="459571" y="0"/>
                </a:moveTo>
                <a:cubicBezTo>
                  <a:pt x="1709693" y="464930"/>
                  <a:pt x="2959815" y="929861"/>
                  <a:pt x="2884719" y="1364974"/>
                </a:cubicBezTo>
                <a:cubicBezTo>
                  <a:pt x="2809623" y="1800087"/>
                  <a:pt x="163606" y="2040835"/>
                  <a:pt x="8997" y="2610678"/>
                </a:cubicBezTo>
                <a:cubicBezTo>
                  <a:pt x="-145612" y="3180521"/>
                  <a:pt x="1740614" y="4189896"/>
                  <a:pt x="1957066" y="4784035"/>
                </a:cubicBezTo>
                <a:cubicBezTo>
                  <a:pt x="2173518" y="5378174"/>
                  <a:pt x="1740614" y="5776843"/>
                  <a:pt x="1307710" y="617551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8</a:t>
            </a:fld>
            <a:endParaRPr lang="en-US"/>
          </a:p>
        </p:txBody>
      </p:sp>
      <p:sp>
        <p:nvSpPr>
          <p:cNvPr id="6" name="Espace réservé du contenu 5">
            <a:extLst>
              <a:ext uri="{FF2B5EF4-FFF2-40B4-BE49-F238E27FC236}">
                <a16:creationId xmlns:a16="http://schemas.microsoft.com/office/drawing/2014/main" id="{497E446F-6F12-4C81-A45D-4C9F115F8A7A}"/>
              </a:ext>
            </a:extLst>
          </p:cNvPr>
          <p:cNvSpPr>
            <a:spLocks noGrp="1"/>
          </p:cNvSpPr>
          <p:nvPr>
            <p:ph sz="half" idx="2"/>
            <p:custDataLst>
              <p:tags r:id="rId3"/>
            </p:custDataLst>
          </p:nvPr>
        </p:nvSpPr>
        <p:spPr>
          <a:xfrm>
            <a:off x="1285336" y="2300223"/>
            <a:ext cx="10287923" cy="1855570"/>
          </a:xfrm>
          <a:solidFill>
            <a:schemeClr val="bg1"/>
          </a:solidFill>
          <a:ln w="28575">
            <a:solidFill>
              <a:srgbClr val="2F5CEE"/>
            </a:solidFill>
          </a:ln>
        </p:spPr>
        <p:txBody>
          <a:bodyPr>
            <a:normAutofit/>
          </a:bodyPr>
          <a:lstStyle/>
          <a:p>
            <a:pPr marL="0" indent="0" algn="ctr">
              <a:buNone/>
            </a:pPr>
            <a:endParaRPr lang="fr-FR" sz="1200" b="1" dirty="0">
              <a:latin typeface="Raleway" panose="020B0503030101060003" pitchFamily="34" charset="77"/>
            </a:endParaRPr>
          </a:p>
          <a:p>
            <a:pPr marL="0" indent="0" algn="ctr">
              <a:buNone/>
            </a:pPr>
            <a:r>
              <a:rPr lang="en-CA" sz="3600" i="1">
                <a:solidFill>
                  <a:schemeClr val="tx1"/>
                </a:solidFill>
                <a:latin typeface="Raleway" panose="020B0503030101060003" pitchFamily="34" charset="77"/>
              </a:rPr>
              <a:t>In your own words, can you tell me </a:t>
            </a:r>
          </a:p>
          <a:p>
            <a:pPr marL="0" indent="0" algn="ctr">
              <a:buNone/>
            </a:pPr>
            <a:r>
              <a:rPr lang="en-CA" sz="3600" i="1">
                <a:solidFill>
                  <a:schemeClr val="tx1"/>
                </a:solidFill>
                <a:latin typeface="Raleway" panose="020B0503030101060003" pitchFamily="34" charset="77"/>
              </a:rPr>
              <a:t>what </a:t>
            </a:r>
            <a:r>
              <a:rPr lang="en-CA" sz="3600" b="1" i="1">
                <a:solidFill>
                  <a:srgbClr val="86C4A7"/>
                </a:solidFill>
                <a:latin typeface="Raleway" panose="020B0503030101060003" pitchFamily="34" charset="77"/>
              </a:rPr>
              <a:t>self-esteem</a:t>
            </a:r>
            <a:r>
              <a:rPr lang="en-CA" sz="3600" i="1">
                <a:solidFill>
                  <a:schemeClr val="tx1"/>
                </a:solidFill>
                <a:latin typeface="Raleway" panose="020B0503030101060003" pitchFamily="34" charset="77"/>
              </a:rPr>
              <a:t> is?</a:t>
            </a:r>
          </a:p>
        </p:txBody>
      </p:sp>
      <p:grpSp>
        <p:nvGrpSpPr>
          <p:cNvPr id="15" name="Groupe 14">
            <a:extLst>
              <a:ext uri="{FF2B5EF4-FFF2-40B4-BE49-F238E27FC236}">
                <a16:creationId xmlns:a16="http://schemas.microsoft.com/office/drawing/2014/main" id="{F1DB565A-B77B-47F5-8143-00D8A51831D3}"/>
              </a:ext>
            </a:extLst>
          </p:cNvPr>
          <p:cNvGrpSpPr/>
          <p:nvPr>
            <p:custDataLst>
              <p:tags r:id="rId4"/>
            </p:custDataLst>
          </p:nvPr>
        </p:nvGrpSpPr>
        <p:grpSpPr>
          <a:xfrm>
            <a:off x="966787" y="1858182"/>
            <a:ext cx="758496" cy="712490"/>
            <a:chOff x="538191" y="2590420"/>
            <a:chExt cx="1105989" cy="1061216"/>
          </a:xfrm>
        </p:grpSpPr>
        <p:sp>
          <p:nvSpPr>
            <p:cNvPr id="16" name="Ellipse 15">
              <a:extLst>
                <a:ext uri="{FF2B5EF4-FFF2-40B4-BE49-F238E27FC236}">
                  <a16:creationId xmlns:a16="http://schemas.microsoft.com/office/drawing/2014/main" id="{8348B7F8-DB9B-4712-8E2F-948C2505BFEB}"/>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7" name="Image 16">
              <a:extLst>
                <a:ext uri="{FF2B5EF4-FFF2-40B4-BE49-F238E27FC236}">
                  <a16:creationId xmlns:a16="http://schemas.microsoft.com/office/drawing/2014/main" id="{0A4E6791-6642-4E40-9592-DE0BE5337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
        <p:nvSpPr>
          <p:cNvPr id="4" name="Titre 3">
            <a:extLst>
              <a:ext uri="{FF2B5EF4-FFF2-40B4-BE49-F238E27FC236}">
                <a16:creationId xmlns:a16="http://schemas.microsoft.com/office/drawing/2014/main" id="{A4D750FE-0686-0541-8062-C052BEAAC19D}"/>
              </a:ext>
            </a:extLst>
          </p:cNvPr>
          <p:cNvSpPr>
            <a:spLocks noGrp="1"/>
          </p:cNvSpPr>
          <p:nvPr>
            <p:ph type="title"/>
            <p:custDataLst>
              <p:tags r:id="rId5"/>
            </p:custDataLst>
          </p:nvPr>
        </p:nvSpPr>
        <p:spPr/>
        <p:txBody>
          <a:bodyPr/>
          <a:lstStyle/>
          <a:p>
            <a:r>
              <a:rPr lang="en-CA" b="1">
                <a:latin typeface="Raleway" panose="020B0503030101060003" pitchFamily="34" charset="77"/>
              </a:rPr>
              <a:t>The real me vs. the ideal me </a:t>
            </a:r>
          </a:p>
        </p:txBody>
      </p:sp>
    </p:spTree>
    <p:extLst>
      <p:ext uri="{BB962C8B-B14F-4D97-AF65-F5344CB8AC3E}">
        <p14:creationId xmlns:p14="http://schemas.microsoft.com/office/powerpoint/2010/main" val="322408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9</a:t>
            </a:fld>
            <a:endParaRPr lang="en-US"/>
          </a:p>
        </p:txBody>
      </p:sp>
      <p:sp>
        <p:nvSpPr>
          <p:cNvPr id="3" name="Rectangle : coins arrondis 2">
            <a:extLst>
              <a:ext uri="{FF2B5EF4-FFF2-40B4-BE49-F238E27FC236}">
                <a16:creationId xmlns:a16="http://schemas.microsoft.com/office/drawing/2014/main" id="{BDB558E9-518C-4639-9C1F-E19F5F5DB25B}"/>
              </a:ext>
            </a:extLst>
          </p:cNvPr>
          <p:cNvSpPr/>
          <p:nvPr>
            <p:custDataLst>
              <p:tags r:id="rId3"/>
            </p:custDataLst>
          </p:nvPr>
        </p:nvSpPr>
        <p:spPr>
          <a:xfrm>
            <a:off x="751936" y="1727684"/>
            <a:ext cx="10501746" cy="3873016"/>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Espace réservé du contenu 3">
            <a:extLst>
              <a:ext uri="{FF2B5EF4-FFF2-40B4-BE49-F238E27FC236}">
                <a16:creationId xmlns:a16="http://schemas.microsoft.com/office/drawing/2014/main" id="{796CC436-0D12-40F5-BF62-7621C34909D0}"/>
              </a:ext>
            </a:extLst>
          </p:cNvPr>
          <p:cNvSpPr>
            <a:spLocks noGrp="1"/>
          </p:cNvSpPr>
          <p:nvPr>
            <p:ph idx="1"/>
            <p:custDataLst>
              <p:tags r:id="rId4"/>
            </p:custDataLst>
          </p:nvPr>
        </p:nvSpPr>
        <p:spPr>
          <a:xfrm>
            <a:off x="1128884" y="1902610"/>
            <a:ext cx="9747849" cy="3523164"/>
          </a:xfrm>
        </p:spPr>
        <p:txBody>
          <a:bodyPr vert="horz" lIns="91440" tIns="45720" rIns="91440" bIns="45720" rtlCol="0" anchor="t">
            <a:normAutofit lnSpcReduction="10000"/>
          </a:bodyPr>
          <a:lstStyle/>
          <a:p>
            <a:pPr marL="0" indent="0" algn="ctr">
              <a:buNone/>
            </a:pPr>
            <a:r>
              <a:rPr lang="en-CA" sz="3200" b="1">
                <a:solidFill>
                  <a:schemeClr val="bg1"/>
                </a:solidFill>
                <a:latin typeface="Raleway" panose="020B0503030101060003" pitchFamily="34" charset="0"/>
                <a:ea typeface="+mn-lt"/>
                <a:cs typeface="+mn-lt"/>
              </a:rPr>
              <a:t>Self-esteem</a:t>
            </a:r>
            <a:r>
              <a:rPr lang="en-CA" sz="3200">
                <a:solidFill>
                  <a:schemeClr val="bg1"/>
                </a:solidFill>
                <a:latin typeface="Raleway" panose="020B0503030101060003" pitchFamily="34" charset="0"/>
                <a:ea typeface="+mn-lt"/>
                <a:cs typeface="+mn-lt"/>
              </a:rPr>
              <a:t> refers to the </a:t>
            </a:r>
            <a:r>
              <a:rPr lang="en-CA" sz="3200" b="1">
                <a:solidFill>
                  <a:schemeClr val="bg1"/>
                </a:solidFill>
                <a:latin typeface="Raleway" panose="020B0503030101060003" pitchFamily="34" charset="0"/>
                <a:ea typeface="+mn-lt"/>
                <a:cs typeface="+mn-lt"/>
              </a:rPr>
              <a:t>value that a person gives to themselves.</a:t>
            </a:r>
            <a:r>
              <a:rPr lang="en-CA" sz="3200">
                <a:solidFill>
                  <a:schemeClr val="bg1"/>
                </a:solidFill>
                <a:latin typeface="Raleway" panose="020B0503030101060003" pitchFamily="34" charset="0"/>
                <a:ea typeface="+mn-lt"/>
                <a:cs typeface="+mn-lt"/>
              </a:rPr>
              <a:t> </a:t>
            </a:r>
          </a:p>
          <a:p>
            <a:pPr marL="0" indent="0" algn="ctr">
              <a:buNone/>
            </a:pPr>
            <a:endParaRPr lang="fr-CA" sz="1700" dirty="0">
              <a:solidFill>
                <a:schemeClr val="bg1"/>
              </a:solidFill>
              <a:latin typeface="Raleway" panose="020B0503030101060003" pitchFamily="34" charset="0"/>
              <a:ea typeface="+mn-lt"/>
              <a:cs typeface="+mn-lt"/>
            </a:endParaRPr>
          </a:p>
          <a:p>
            <a:pPr marL="0" indent="0" algn="ctr">
              <a:buNone/>
            </a:pPr>
            <a:r>
              <a:rPr lang="en-CA" sz="3200">
                <a:solidFill>
                  <a:schemeClr val="bg1"/>
                </a:solidFill>
                <a:latin typeface="Raleway" panose="020B0503030101060003" pitchFamily="34" charset="0"/>
                <a:ea typeface="+mn-lt"/>
                <a:cs typeface="+mn-lt"/>
              </a:rPr>
              <a:t>High self-esteem is developed by making </a:t>
            </a:r>
            <a:r>
              <a:rPr lang="en-CA" sz="3200" b="1">
                <a:solidFill>
                  <a:schemeClr val="bg1"/>
                </a:solidFill>
                <a:latin typeface="Raleway" panose="020B0503030101060003" pitchFamily="34" charset="0"/>
                <a:ea typeface="+mn-lt"/>
                <a:cs typeface="+mn-lt"/>
              </a:rPr>
              <a:t>positive self-assessment</a:t>
            </a:r>
            <a:r>
              <a:rPr lang="en-CA" sz="3200">
                <a:solidFill>
                  <a:schemeClr val="bg1"/>
                </a:solidFill>
                <a:latin typeface="Raleway" panose="020B0503030101060003" pitchFamily="34" charset="0"/>
                <a:ea typeface="+mn-lt"/>
                <a:cs typeface="+mn-lt"/>
              </a:rPr>
              <a:t>s and </a:t>
            </a:r>
            <a:r>
              <a:rPr lang="en-CA" sz="3200" b="1">
                <a:solidFill>
                  <a:schemeClr val="bg1"/>
                </a:solidFill>
                <a:latin typeface="Raleway" panose="020B0503030101060003" pitchFamily="34" charset="0"/>
                <a:ea typeface="+mn-lt"/>
                <a:cs typeface="+mn-lt"/>
              </a:rPr>
              <a:t>favourable comparisons</a:t>
            </a:r>
            <a:r>
              <a:rPr lang="en-CA" sz="3200">
                <a:solidFill>
                  <a:schemeClr val="bg1"/>
                </a:solidFill>
                <a:latin typeface="Raleway" panose="020B0503030101060003" pitchFamily="34" charset="0"/>
                <a:ea typeface="+mn-lt"/>
                <a:cs typeface="+mn-lt"/>
              </a:rPr>
              <a:t> with others. </a:t>
            </a:r>
          </a:p>
          <a:p>
            <a:pPr marL="0" indent="0" algn="ctr">
              <a:buNone/>
            </a:pPr>
            <a:endParaRPr lang="fr-CA" sz="1700" dirty="0">
              <a:solidFill>
                <a:schemeClr val="bg1"/>
              </a:solidFill>
              <a:latin typeface="Raleway" panose="020B0503030101060003" pitchFamily="34" charset="0"/>
            </a:endParaRPr>
          </a:p>
          <a:p>
            <a:pPr marL="0" indent="0" algn="ctr">
              <a:buNone/>
            </a:pPr>
            <a:r>
              <a:rPr lang="en-CA" sz="3200">
                <a:solidFill>
                  <a:schemeClr val="bg1"/>
                </a:solidFill>
                <a:latin typeface="Raleway" panose="020B0503030101060003" pitchFamily="34" charset="0"/>
                <a:ea typeface="+mn-lt"/>
                <a:cs typeface="+mn-lt"/>
              </a:rPr>
              <a:t>It’s </a:t>
            </a:r>
            <a:r>
              <a:rPr lang="en-CA" sz="3200" b="1">
                <a:solidFill>
                  <a:schemeClr val="bg1"/>
                </a:solidFill>
                <a:latin typeface="Raleway" panose="020B0503030101060003" pitchFamily="34" charset="0"/>
                <a:ea typeface="+mn-lt"/>
                <a:cs typeface="+mn-lt"/>
              </a:rPr>
              <a:t>a work in progress </a:t>
            </a:r>
            <a:r>
              <a:rPr lang="en-CA" sz="3200">
                <a:solidFill>
                  <a:schemeClr val="bg1"/>
                </a:solidFill>
                <a:latin typeface="Raleway" panose="020B0503030101060003" pitchFamily="34" charset="0"/>
                <a:ea typeface="+mn-lt"/>
                <a:cs typeface="+mn-lt"/>
              </a:rPr>
              <a:t>during adolescence!</a:t>
            </a:r>
          </a:p>
        </p:txBody>
      </p:sp>
      <p:sp>
        <p:nvSpPr>
          <p:cNvPr id="11" name="Titre 3">
            <a:extLst>
              <a:ext uri="{FF2B5EF4-FFF2-40B4-BE49-F238E27FC236}">
                <a16:creationId xmlns:a16="http://schemas.microsoft.com/office/drawing/2014/main" id="{55527525-19B3-44EB-8771-0BA0F829B5D8}"/>
              </a:ext>
            </a:extLst>
          </p:cNvPr>
          <p:cNvSpPr>
            <a:spLocks noGrp="1"/>
          </p:cNvSpPr>
          <p:nvPr>
            <p:ph type="title"/>
            <p:custDataLst>
              <p:tags r:id="rId5"/>
            </p:custDataLst>
          </p:nvPr>
        </p:nvSpPr>
        <p:spPr>
          <a:xfrm>
            <a:off x="838200" y="365125"/>
            <a:ext cx="10515600" cy="1325563"/>
          </a:xfrm>
        </p:spPr>
        <p:txBody>
          <a:bodyPr/>
          <a:lstStyle/>
          <a:p>
            <a:r>
              <a:rPr lang="en-CA" b="1">
                <a:latin typeface="Raleway" panose="020B0503030101060003" pitchFamily="34" charset="77"/>
              </a:rPr>
              <a:t>The real me vs. the ideal me </a:t>
            </a:r>
          </a:p>
        </p:txBody>
      </p:sp>
    </p:spTree>
    <p:extLst>
      <p:ext uri="{BB962C8B-B14F-4D97-AF65-F5344CB8AC3E}">
        <p14:creationId xmlns:p14="http://schemas.microsoft.com/office/powerpoint/2010/main" val="334225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7C06F5E01764594DD21339AA8897B" ma:contentTypeVersion="11" ma:contentTypeDescription="Crée un document." ma:contentTypeScope="" ma:versionID="e1fe3b888ce1fcfe998f1d41e0b925c2">
  <xsd:schema xmlns:xsd="http://www.w3.org/2001/XMLSchema" xmlns:xs="http://www.w3.org/2001/XMLSchema" xmlns:p="http://schemas.microsoft.com/office/2006/metadata/properties" xmlns:ns2="cd95c8f1-3cc3-4b75-8c41-c750205dc126" xmlns:ns3="bc2d96f8-f76f-46b3-b2c2-a8ec45c8f182" targetNamespace="http://schemas.microsoft.com/office/2006/metadata/properties" ma:root="true" ma:fieldsID="b69018f6e04ea80243717b9ccf00af30" ns2:_="" ns3:_="">
    <xsd:import namespace="cd95c8f1-3cc3-4b75-8c41-c750205dc126"/>
    <xsd:import namespace="bc2d96f8-f76f-46b3-b2c2-a8ec45c8f1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5c8f1-3cc3-4b75-8c41-c750205dc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2d96f8-f76f-46b3-b2c2-a8ec45c8f18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FF1DC-A00A-47C0-922E-462A5DED373F}"/>
</file>

<file path=customXml/itemProps2.xml><?xml version="1.0" encoding="utf-8"?>
<ds:datastoreItem xmlns:ds="http://schemas.openxmlformats.org/officeDocument/2006/customXml" ds:itemID="{671F46D5-EF84-4BD2-92E8-CF7C01FFA821}">
  <ds:schemaRefs>
    <ds:schemaRef ds:uri="bfe76c16-6ff6-4f08-a51c-f085bfa779f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468B3AC-5868-47C3-A29D-7AA0B8540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3959</TotalTime>
  <Words>851</Words>
  <Application>Microsoft Office PowerPoint</Application>
  <PresentationFormat>Grand écran</PresentationFormat>
  <Paragraphs>127</Paragraphs>
  <Slides>18</Slides>
  <Notes>0</Notes>
  <HiddenSlides>0</HiddenSlides>
  <MMClips>3</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Arial Black</vt:lpstr>
      <vt:lpstr>Calibri</vt:lpstr>
      <vt:lpstr>Raleway</vt:lpstr>
      <vt:lpstr>Times New Roman</vt:lpstr>
      <vt:lpstr>Office Theme</vt:lpstr>
      <vt:lpstr>Présentation PowerPoint</vt:lpstr>
      <vt:lpstr>Présentation PowerPoint</vt:lpstr>
      <vt:lpstr>At the end of the workshop, you will be able to…</vt:lpstr>
      <vt:lpstr>  The eyes are the mirror of the soul</vt:lpstr>
      <vt:lpstr>  The eyes are the mirror of the soul</vt:lpstr>
      <vt:lpstr>The eyes are the mirror of the soul</vt:lpstr>
      <vt:lpstr>Présentation PowerPoint</vt:lpstr>
      <vt:lpstr>The real me vs. the ideal me </vt:lpstr>
      <vt:lpstr>The real me vs. the ideal me </vt:lpstr>
      <vt:lpstr>The real me vs. the ideal me </vt:lpstr>
      <vt:lpstr>Meditation on your strengths</vt:lpstr>
      <vt:lpstr>Bridging the gap between your two “me’s”</vt:lpstr>
      <vt:lpstr>Bridging the gap between your two “me’s”</vt:lpstr>
      <vt:lpstr>Bridging the gap between your two “me’s”</vt:lpstr>
      <vt:lpstr>Bridging the gap between your two “me’s”</vt:lpstr>
      <vt:lpstr>Bridging the gap between your two “me’s”</vt:lpstr>
      <vt:lpstr>Présentation PowerPoint</vt:lpstr>
      <vt:lpstr>HORS-PISTE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Audrey Dupuis</cp:lastModifiedBy>
  <cp:revision>272</cp:revision>
  <dcterms:created xsi:type="dcterms:W3CDTF">2019-08-01T17:41:17Z</dcterms:created>
  <dcterms:modified xsi:type="dcterms:W3CDTF">2021-09-30T14:46:42Z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0x010100B787C06F5E01764594DD21339AA8897B</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